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24.jpg" ContentType="image/jpeg"/>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handoutMasterIdLst>
    <p:handoutMasterId r:id="rId118"/>
  </p:handoutMasterIdLst>
  <p:sldIdLst>
    <p:sldId id="305" r:id="rId2"/>
    <p:sldId id="2140753933" r:id="rId3"/>
    <p:sldId id="2140754071" r:id="rId4"/>
    <p:sldId id="2140754073" r:id="rId5"/>
    <p:sldId id="2140754096" r:id="rId6"/>
    <p:sldId id="2140753961" r:id="rId7"/>
    <p:sldId id="2140753962" r:id="rId8"/>
    <p:sldId id="2140753985" r:id="rId9"/>
    <p:sldId id="2140753963" r:id="rId10"/>
    <p:sldId id="2140754011" r:id="rId11"/>
    <p:sldId id="2140753984" r:id="rId12"/>
    <p:sldId id="2140754012" r:id="rId13"/>
    <p:sldId id="2140754013" r:id="rId14"/>
    <p:sldId id="2140754015" r:id="rId15"/>
    <p:sldId id="2140754014" r:id="rId16"/>
    <p:sldId id="2140754016" r:id="rId17"/>
    <p:sldId id="2140754018" r:id="rId18"/>
    <p:sldId id="2140754066" r:id="rId19"/>
    <p:sldId id="2140753965" r:id="rId20"/>
    <p:sldId id="2140754022" r:id="rId21"/>
    <p:sldId id="2140754040" r:id="rId22"/>
    <p:sldId id="2140754023" r:id="rId23"/>
    <p:sldId id="2140754024" r:id="rId24"/>
    <p:sldId id="2140754058" r:id="rId25"/>
    <p:sldId id="2140754063" r:id="rId26"/>
    <p:sldId id="2140753990" r:id="rId27"/>
    <p:sldId id="2140753988" r:id="rId28"/>
    <p:sldId id="2140753975" r:id="rId29"/>
    <p:sldId id="2140754008" r:id="rId30"/>
    <p:sldId id="2140754025" r:id="rId31"/>
    <p:sldId id="2140754003" r:id="rId32"/>
    <p:sldId id="2140754004" r:id="rId33"/>
    <p:sldId id="2140754005" r:id="rId34"/>
    <p:sldId id="2140754006" r:id="rId35"/>
    <p:sldId id="2140754007" r:id="rId36"/>
    <p:sldId id="2140754009" r:id="rId37"/>
    <p:sldId id="2140753991" r:id="rId38"/>
    <p:sldId id="2140754026" r:id="rId39"/>
    <p:sldId id="2140754017" r:id="rId40"/>
    <p:sldId id="2140754059" r:id="rId41"/>
    <p:sldId id="2140754074" r:id="rId42"/>
    <p:sldId id="2140753992" r:id="rId43"/>
    <p:sldId id="2140753989" r:id="rId44"/>
    <p:sldId id="2140753993" r:id="rId45"/>
    <p:sldId id="2140754030" r:id="rId46"/>
    <p:sldId id="2140754027" r:id="rId47"/>
    <p:sldId id="2140754041" r:id="rId48"/>
    <p:sldId id="2140754065" r:id="rId49"/>
    <p:sldId id="2140754029" r:id="rId50"/>
    <p:sldId id="2140753997" r:id="rId51"/>
    <p:sldId id="2140754031" r:id="rId52"/>
    <p:sldId id="2140754032" r:id="rId53"/>
    <p:sldId id="2140753999" r:id="rId54"/>
    <p:sldId id="2140754060" r:id="rId55"/>
    <p:sldId id="2140754075" r:id="rId56"/>
    <p:sldId id="2140753994" r:id="rId57"/>
    <p:sldId id="2140753980" r:id="rId58"/>
    <p:sldId id="2140754034" r:id="rId59"/>
    <p:sldId id="2140754035" r:id="rId60"/>
    <p:sldId id="2140754036" r:id="rId61"/>
    <p:sldId id="2140754061" r:id="rId62"/>
    <p:sldId id="2140754076" r:id="rId63"/>
    <p:sldId id="2140753957" r:id="rId64"/>
    <p:sldId id="2140754021" r:id="rId65"/>
    <p:sldId id="2140754020" r:id="rId66"/>
    <p:sldId id="2140754019" r:id="rId67"/>
    <p:sldId id="2140754047" r:id="rId68"/>
    <p:sldId id="2140754103" r:id="rId69"/>
    <p:sldId id="2140754104" r:id="rId70"/>
    <p:sldId id="2140754102" r:id="rId71"/>
    <p:sldId id="2140754048" r:id="rId72"/>
    <p:sldId id="2140753959" r:id="rId73"/>
    <p:sldId id="2140753960" r:id="rId74"/>
    <p:sldId id="2140753945" r:id="rId75"/>
    <p:sldId id="2140753956" r:id="rId76"/>
    <p:sldId id="2140753949" r:id="rId77"/>
    <p:sldId id="2140754080" r:id="rId78"/>
    <p:sldId id="2140754085" r:id="rId79"/>
    <p:sldId id="2140753996" r:id="rId80"/>
    <p:sldId id="2140753986" r:id="rId81"/>
    <p:sldId id="2140754084" r:id="rId82"/>
    <p:sldId id="2140754045" r:id="rId83"/>
    <p:sldId id="2140754070" r:id="rId84"/>
    <p:sldId id="2140754001" r:id="rId85"/>
    <p:sldId id="2140754092" r:id="rId86"/>
    <p:sldId id="2140754069" r:id="rId87"/>
    <p:sldId id="2140754093" r:id="rId88"/>
    <p:sldId id="2140754094" r:id="rId89"/>
    <p:sldId id="2140754091" r:id="rId90"/>
    <p:sldId id="2140754100" r:id="rId91"/>
    <p:sldId id="2140754037" r:id="rId92"/>
    <p:sldId id="2140754079" r:id="rId93"/>
    <p:sldId id="2140754089" r:id="rId94"/>
    <p:sldId id="2140754095" r:id="rId95"/>
    <p:sldId id="2140753970" r:id="rId96"/>
    <p:sldId id="2140754098" r:id="rId97"/>
    <p:sldId id="279" r:id="rId98"/>
    <p:sldId id="281" r:id="rId99"/>
    <p:sldId id="282" r:id="rId100"/>
    <p:sldId id="2140754105" r:id="rId101"/>
    <p:sldId id="2140754053" r:id="rId102"/>
    <p:sldId id="2140754054" r:id="rId103"/>
    <p:sldId id="2140754055" r:id="rId104"/>
    <p:sldId id="2140754056" r:id="rId105"/>
    <p:sldId id="2140754057" r:id="rId106"/>
    <p:sldId id="2140753987" r:id="rId107"/>
    <p:sldId id="2140753936" r:id="rId108"/>
    <p:sldId id="2140753953" r:id="rId109"/>
    <p:sldId id="2140753944" r:id="rId110"/>
    <p:sldId id="2140754087" r:id="rId111"/>
    <p:sldId id="2140754088" r:id="rId112"/>
    <p:sldId id="2140754077" r:id="rId113"/>
    <p:sldId id="2140754078" r:id="rId114"/>
    <p:sldId id="2140754086" r:id="rId115"/>
    <p:sldId id="283"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305"/>
            <p14:sldId id="2140753933"/>
            <p14:sldId id="2140754071"/>
            <p14:sldId id="2140754073"/>
            <p14:sldId id="2140754096"/>
            <p14:sldId id="2140753961"/>
            <p14:sldId id="2140753962"/>
            <p14:sldId id="2140753985"/>
            <p14:sldId id="2140753963"/>
            <p14:sldId id="2140754011"/>
            <p14:sldId id="2140753984"/>
            <p14:sldId id="2140754012"/>
            <p14:sldId id="2140754013"/>
            <p14:sldId id="2140754015"/>
            <p14:sldId id="2140754014"/>
            <p14:sldId id="2140754016"/>
            <p14:sldId id="2140754018"/>
            <p14:sldId id="2140754066"/>
            <p14:sldId id="2140753965"/>
            <p14:sldId id="2140754022"/>
            <p14:sldId id="2140754040"/>
            <p14:sldId id="2140754023"/>
            <p14:sldId id="2140754024"/>
            <p14:sldId id="2140754058"/>
            <p14:sldId id="2140754063"/>
            <p14:sldId id="2140753990"/>
            <p14:sldId id="2140753988"/>
            <p14:sldId id="2140753975"/>
            <p14:sldId id="2140754008"/>
            <p14:sldId id="2140754025"/>
            <p14:sldId id="2140754003"/>
            <p14:sldId id="2140754004"/>
            <p14:sldId id="2140754005"/>
            <p14:sldId id="2140754006"/>
            <p14:sldId id="2140754007"/>
            <p14:sldId id="2140754009"/>
            <p14:sldId id="2140753991"/>
            <p14:sldId id="2140754026"/>
            <p14:sldId id="2140754017"/>
            <p14:sldId id="2140754059"/>
            <p14:sldId id="2140754074"/>
            <p14:sldId id="2140753992"/>
            <p14:sldId id="2140753989"/>
            <p14:sldId id="2140753993"/>
            <p14:sldId id="2140754030"/>
            <p14:sldId id="2140754027"/>
            <p14:sldId id="2140754041"/>
            <p14:sldId id="2140754065"/>
            <p14:sldId id="2140754029"/>
            <p14:sldId id="2140753997"/>
            <p14:sldId id="2140754031"/>
            <p14:sldId id="2140754032"/>
            <p14:sldId id="2140753999"/>
            <p14:sldId id="2140754060"/>
            <p14:sldId id="2140754075"/>
            <p14:sldId id="2140753994"/>
            <p14:sldId id="2140753980"/>
            <p14:sldId id="2140754034"/>
            <p14:sldId id="2140754035"/>
            <p14:sldId id="2140754036"/>
            <p14:sldId id="2140754061"/>
            <p14:sldId id="2140754076"/>
            <p14:sldId id="2140753957"/>
            <p14:sldId id="2140754021"/>
            <p14:sldId id="2140754020"/>
            <p14:sldId id="2140754019"/>
            <p14:sldId id="2140754047"/>
            <p14:sldId id="2140754103"/>
            <p14:sldId id="2140754104"/>
            <p14:sldId id="2140754102"/>
            <p14:sldId id="2140754048"/>
            <p14:sldId id="2140753959"/>
            <p14:sldId id="2140753960"/>
            <p14:sldId id="2140753945"/>
            <p14:sldId id="2140753956"/>
            <p14:sldId id="2140753949"/>
            <p14:sldId id="2140754080"/>
            <p14:sldId id="2140754085"/>
            <p14:sldId id="2140753996"/>
            <p14:sldId id="2140753986"/>
            <p14:sldId id="2140754084"/>
            <p14:sldId id="2140754045"/>
            <p14:sldId id="2140754070"/>
            <p14:sldId id="2140754001"/>
            <p14:sldId id="2140754092"/>
            <p14:sldId id="2140754069"/>
            <p14:sldId id="2140754093"/>
            <p14:sldId id="2140754094"/>
            <p14:sldId id="2140754091"/>
            <p14:sldId id="2140754100"/>
            <p14:sldId id="2140754037"/>
            <p14:sldId id="2140754079"/>
            <p14:sldId id="2140754089"/>
            <p14:sldId id="2140754095"/>
            <p14:sldId id="2140753970"/>
            <p14:sldId id="2140754098"/>
            <p14:sldId id="279"/>
            <p14:sldId id="281"/>
            <p14:sldId id="282"/>
            <p14:sldId id="2140754105"/>
            <p14:sldId id="2140754053"/>
            <p14:sldId id="2140754054"/>
            <p14:sldId id="2140754055"/>
            <p14:sldId id="2140754056"/>
            <p14:sldId id="2140754057"/>
            <p14:sldId id="2140753987"/>
            <p14:sldId id="2140753936"/>
            <p14:sldId id="2140753953"/>
            <p14:sldId id="2140753944"/>
            <p14:sldId id="2140754087"/>
            <p14:sldId id="2140754088"/>
            <p14:sldId id="2140754077"/>
            <p14:sldId id="2140754078"/>
            <p14:sldId id="2140754086"/>
          </p14:sldIdLst>
        </p14:section>
        <p14:section name="Cloud Offerings" id="{4C3F1931-8527-9F43-946F-C9E609946599}">
          <p14:sldIdLst>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5B5B5"/>
    <a:srgbClr val="19226D"/>
    <a:srgbClr val="33B2C1"/>
    <a:srgbClr val="F37121"/>
    <a:srgbClr val="50B848"/>
    <a:srgbClr val="034EA2"/>
    <a:srgbClr val="F2F2F2"/>
    <a:srgbClr val="3EA9C1"/>
    <a:srgbClr val="33B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84787" autoAdjust="0"/>
  </p:normalViewPr>
  <p:slideViewPr>
    <p:cSldViewPr snapToGrid="0">
      <p:cViewPr varScale="1">
        <p:scale>
          <a:sx n="98" d="100"/>
          <a:sy n="98" d="100"/>
        </p:scale>
        <p:origin x="118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 Quoc Huy (FHN.TCS)" userId="458c0cbc-d8c8-4ebf-a6da-b6a72fbd1854" providerId="ADAL" clId="{12E8E071-07D4-44DE-83BA-573E358BB4BC}"/>
    <pc:docChg chg="undo custSel addSld delSld modSld sldOrd modSection">
      <pc:chgData name="An Quoc Huy (FHN.TCS)" userId="458c0cbc-d8c8-4ebf-a6da-b6a72fbd1854" providerId="ADAL" clId="{12E8E071-07D4-44DE-83BA-573E358BB4BC}" dt="2022-05-08T09:59:06.180" v="718" actId="20577"/>
      <pc:docMkLst>
        <pc:docMk/>
      </pc:docMkLst>
      <pc:sldChg chg="modSp mod">
        <pc:chgData name="An Quoc Huy (FHN.TCS)" userId="458c0cbc-d8c8-4ebf-a6da-b6a72fbd1854" providerId="ADAL" clId="{12E8E071-07D4-44DE-83BA-573E358BB4BC}" dt="2022-04-27T09:51:50.630" v="54" actId="20577"/>
        <pc:sldMkLst>
          <pc:docMk/>
          <pc:sldMk cId="3363094902" sldId="2140753957"/>
        </pc:sldMkLst>
        <pc:graphicFrameChg chg="modGraphic">
          <ac:chgData name="An Quoc Huy (FHN.TCS)" userId="458c0cbc-d8c8-4ebf-a6da-b6a72fbd1854" providerId="ADAL" clId="{12E8E071-07D4-44DE-83BA-573E358BB4BC}" dt="2022-04-27T09:51:50.630" v="54" actId="20577"/>
          <ac:graphicFrameMkLst>
            <pc:docMk/>
            <pc:sldMk cId="3363094902" sldId="2140753957"/>
            <ac:graphicFrameMk id="6" creationId="{907DD41D-0395-D3BC-4C9C-C57F0995F347}"/>
          </ac:graphicFrameMkLst>
        </pc:graphicFrameChg>
      </pc:sldChg>
      <pc:sldChg chg="delSp modSp mod">
        <pc:chgData name="An Quoc Huy (FHN.TCS)" userId="458c0cbc-d8c8-4ebf-a6da-b6a72fbd1854" providerId="ADAL" clId="{12E8E071-07D4-44DE-83BA-573E358BB4BC}" dt="2022-05-08T08:38:42.791" v="157" actId="20577"/>
        <pc:sldMkLst>
          <pc:docMk/>
          <pc:sldMk cId="2195276262" sldId="2140753988"/>
        </pc:sldMkLst>
        <pc:spChg chg="mod">
          <ac:chgData name="An Quoc Huy (FHN.TCS)" userId="458c0cbc-d8c8-4ebf-a6da-b6a72fbd1854" providerId="ADAL" clId="{12E8E071-07D4-44DE-83BA-573E358BB4BC}" dt="2022-05-08T08:38:42.791" v="157" actId="20577"/>
          <ac:spMkLst>
            <pc:docMk/>
            <pc:sldMk cId="2195276262" sldId="2140753988"/>
            <ac:spMk id="36" creationId="{8B6FA255-F965-4F8F-B073-A0A8D3F9BFFC}"/>
          </ac:spMkLst>
        </pc:spChg>
        <pc:spChg chg="del">
          <ac:chgData name="An Quoc Huy (FHN.TCS)" userId="458c0cbc-d8c8-4ebf-a6da-b6a72fbd1854" providerId="ADAL" clId="{12E8E071-07D4-44DE-83BA-573E358BB4BC}" dt="2022-05-08T08:35:09.819" v="128" actId="478"/>
          <ac:spMkLst>
            <pc:docMk/>
            <pc:sldMk cId="2195276262" sldId="2140753988"/>
            <ac:spMk id="38" creationId="{00000000-0000-0000-0000-000000000000}"/>
          </ac:spMkLst>
        </pc:spChg>
      </pc:sldChg>
      <pc:sldChg chg="delSp modSp mod">
        <pc:chgData name="An Quoc Huy (FHN.TCS)" userId="458c0cbc-d8c8-4ebf-a6da-b6a72fbd1854" providerId="ADAL" clId="{12E8E071-07D4-44DE-83BA-573E358BB4BC}" dt="2022-05-08T08:38:25.568" v="147" actId="478"/>
        <pc:sldMkLst>
          <pc:docMk/>
          <pc:sldMk cId="2845812516" sldId="2140753989"/>
        </pc:sldMkLst>
        <pc:spChg chg="del">
          <ac:chgData name="An Quoc Huy (FHN.TCS)" userId="458c0cbc-d8c8-4ebf-a6da-b6a72fbd1854" providerId="ADAL" clId="{12E8E071-07D4-44DE-83BA-573E358BB4BC}" dt="2022-05-08T08:38:25.568" v="147" actId="478"/>
          <ac:spMkLst>
            <pc:docMk/>
            <pc:sldMk cId="2845812516" sldId="2140753989"/>
            <ac:spMk id="4" creationId="{00000000-0000-0000-0000-000000000000}"/>
          </ac:spMkLst>
        </pc:spChg>
        <pc:spChg chg="mod">
          <ac:chgData name="An Quoc Huy (FHN.TCS)" userId="458c0cbc-d8c8-4ebf-a6da-b6a72fbd1854" providerId="ADAL" clId="{12E8E071-07D4-44DE-83BA-573E358BB4BC}" dt="2022-05-08T08:34:11.272" v="127"/>
          <ac:spMkLst>
            <pc:docMk/>
            <pc:sldMk cId="2845812516" sldId="2140753989"/>
            <ac:spMk id="30" creationId="{13BCE4F5-A085-4D0D-A784-209AC09F1A2F}"/>
          </ac:spMkLst>
        </pc:spChg>
        <pc:spChg chg="mod">
          <ac:chgData name="An Quoc Huy (FHN.TCS)" userId="458c0cbc-d8c8-4ebf-a6da-b6a72fbd1854" providerId="ADAL" clId="{12E8E071-07D4-44DE-83BA-573E358BB4BC}" dt="2022-05-08T08:38:18.264" v="146" actId="20577"/>
          <ac:spMkLst>
            <pc:docMk/>
            <pc:sldMk cId="2845812516" sldId="2140753989"/>
            <ac:spMk id="35" creationId="{108A01CF-A4F4-4706-9E2F-C5AE809974B4}"/>
          </ac:spMkLst>
        </pc:spChg>
      </pc:sldChg>
      <pc:sldChg chg="addSp delSp modSp mod">
        <pc:chgData name="An Quoc Huy (FHN.TCS)" userId="458c0cbc-d8c8-4ebf-a6da-b6a72fbd1854" providerId="ADAL" clId="{12E8E071-07D4-44DE-83BA-573E358BB4BC}" dt="2022-04-28T06:13:26.425" v="123" actId="1037"/>
        <pc:sldMkLst>
          <pc:docMk/>
          <pc:sldMk cId="376020656" sldId="2140753996"/>
        </pc:sldMkLst>
        <pc:picChg chg="del">
          <ac:chgData name="An Quoc Huy (FHN.TCS)" userId="458c0cbc-d8c8-4ebf-a6da-b6a72fbd1854" providerId="ADAL" clId="{12E8E071-07D4-44DE-83BA-573E358BB4BC}" dt="2022-04-28T06:13:08.956" v="103" actId="478"/>
          <ac:picMkLst>
            <pc:docMk/>
            <pc:sldMk cId="376020656" sldId="2140753996"/>
            <ac:picMk id="5" creationId="{A6191A4F-0F21-4BB9-872C-68B577FD0D02}"/>
          </ac:picMkLst>
        </pc:picChg>
        <pc:picChg chg="add mod">
          <ac:chgData name="An Quoc Huy (FHN.TCS)" userId="458c0cbc-d8c8-4ebf-a6da-b6a72fbd1854" providerId="ADAL" clId="{12E8E071-07D4-44DE-83BA-573E358BB4BC}" dt="2022-04-28T06:13:26.425" v="123" actId="1037"/>
          <ac:picMkLst>
            <pc:docMk/>
            <pc:sldMk cId="376020656" sldId="2140753996"/>
            <ac:picMk id="6" creationId="{24466FD1-3254-42CD-86F6-6462FF6651A9}"/>
          </ac:picMkLst>
        </pc:picChg>
      </pc:sldChg>
      <pc:sldChg chg="addSp delSp modSp mod">
        <pc:chgData name="An Quoc Huy (FHN.TCS)" userId="458c0cbc-d8c8-4ebf-a6da-b6a72fbd1854" providerId="ADAL" clId="{12E8E071-07D4-44DE-83BA-573E358BB4BC}" dt="2022-05-08T09:22:36.761" v="488" actId="1038"/>
        <pc:sldMkLst>
          <pc:docMk/>
          <pc:sldMk cId="2777691179" sldId="2140754001"/>
        </pc:sldMkLst>
        <pc:spChg chg="mod">
          <ac:chgData name="An Quoc Huy (FHN.TCS)" userId="458c0cbc-d8c8-4ebf-a6da-b6a72fbd1854" providerId="ADAL" clId="{12E8E071-07D4-44DE-83BA-573E358BB4BC}" dt="2022-05-08T09:22:36.761" v="488" actId="1038"/>
          <ac:spMkLst>
            <pc:docMk/>
            <pc:sldMk cId="2777691179" sldId="2140754001"/>
            <ac:spMk id="44" creationId="{A4132979-F3D4-4F3F-8BD7-BC3205643514}"/>
          </ac:spMkLst>
        </pc:spChg>
        <pc:spChg chg="mod">
          <ac:chgData name="An Quoc Huy (FHN.TCS)" userId="458c0cbc-d8c8-4ebf-a6da-b6a72fbd1854" providerId="ADAL" clId="{12E8E071-07D4-44DE-83BA-573E358BB4BC}" dt="2022-05-08T09:22:36.761" v="488" actId="1038"/>
          <ac:spMkLst>
            <pc:docMk/>
            <pc:sldMk cId="2777691179" sldId="2140754001"/>
            <ac:spMk id="45" creationId="{B634E3E3-D5A8-4F6A-9CAD-8282284E88C5}"/>
          </ac:spMkLst>
        </pc:spChg>
        <pc:spChg chg="mod">
          <ac:chgData name="An Quoc Huy (FHN.TCS)" userId="458c0cbc-d8c8-4ebf-a6da-b6a72fbd1854" providerId="ADAL" clId="{12E8E071-07D4-44DE-83BA-573E358BB4BC}" dt="2022-05-08T09:22:36.761" v="488" actId="1038"/>
          <ac:spMkLst>
            <pc:docMk/>
            <pc:sldMk cId="2777691179" sldId="2140754001"/>
            <ac:spMk id="47" creationId="{A2362C3E-EF34-46BE-A6C4-93D16236007A}"/>
          </ac:spMkLst>
        </pc:spChg>
        <pc:spChg chg="mod">
          <ac:chgData name="An Quoc Huy (FHN.TCS)" userId="458c0cbc-d8c8-4ebf-a6da-b6a72fbd1854" providerId="ADAL" clId="{12E8E071-07D4-44DE-83BA-573E358BB4BC}" dt="2022-05-08T09:22:36.761" v="488" actId="1038"/>
          <ac:spMkLst>
            <pc:docMk/>
            <pc:sldMk cId="2777691179" sldId="2140754001"/>
            <ac:spMk id="48" creationId="{30EF012B-FD02-40F8-A060-F440F4E26A62}"/>
          </ac:spMkLst>
        </pc:spChg>
        <pc:spChg chg="mod">
          <ac:chgData name="An Quoc Huy (FHN.TCS)" userId="458c0cbc-d8c8-4ebf-a6da-b6a72fbd1854" providerId="ADAL" clId="{12E8E071-07D4-44DE-83BA-573E358BB4BC}" dt="2022-05-08T09:22:36.761" v="488" actId="1038"/>
          <ac:spMkLst>
            <pc:docMk/>
            <pc:sldMk cId="2777691179" sldId="2140754001"/>
            <ac:spMk id="51" creationId="{497163E0-DAF5-41F0-B0F9-335069DF426A}"/>
          </ac:spMkLst>
        </pc:spChg>
        <pc:spChg chg="del">
          <ac:chgData name="An Quoc Huy (FHN.TCS)" userId="458c0cbc-d8c8-4ebf-a6da-b6a72fbd1854" providerId="ADAL" clId="{12E8E071-07D4-44DE-83BA-573E358BB4BC}" dt="2022-05-08T09:09:03.007" v="161" actId="478"/>
          <ac:spMkLst>
            <pc:docMk/>
            <pc:sldMk cId="2777691179" sldId="2140754001"/>
            <ac:spMk id="52" creationId="{EE1F1241-32A5-444B-86AC-1FF23E711E03}"/>
          </ac:spMkLst>
        </pc:spChg>
        <pc:spChg chg="add del mod">
          <ac:chgData name="An Quoc Huy (FHN.TCS)" userId="458c0cbc-d8c8-4ebf-a6da-b6a72fbd1854" providerId="ADAL" clId="{12E8E071-07D4-44DE-83BA-573E358BB4BC}" dt="2022-05-08T09:22:36.761" v="488" actId="1038"/>
          <ac:spMkLst>
            <pc:docMk/>
            <pc:sldMk cId="2777691179" sldId="2140754001"/>
            <ac:spMk id="53" creationId="{E7E4311F-519C-48A6-8B0C-CD5DC9587194}"/>
          </ac:spMkLst>
        </pc:spChg>
        <pc:spChg chg="mod">
          <ac:chgData name="An Quoc Huy (FHN.TCS)" userId="458c0cbc-d8c8-4ebf-a6da-b6a72fbd1854" providerId="ADAL" clId="{12E8E071-07D4-44DE-83BA-573E358BB4BC}" dt="2022-05-08T09:22:36.761" v="488" actId="1038"/>
          <ac:spMkLst>
            <pc:docMk/>
            <pc:sldMk cId="2777691179" sldId="2140754001"/>
            <ac:spMk id="54" creationId="{D37D5F56-BC5F-40CD-B639-A4C9C04F267F}"/>
          </ac:spMkLst>
        </pc:spChg>
        <pc:spChg chg="mod">
          <ac:chgData name="An Quoc Huy (FHN.TCS)" userId="458c0cbc-d8c8-4ebf-a6da-b6a72fbd1854" providerId="ADAL" clId="{12E8E071-07D4-44DE-83BA-573E358BB4BC}" dt="2022-05-08T09:22:36.761" v="488" actId="1038"/>
          <ac:spMkLst>
            <pc:docMk/>
            <pc:sldMk cId="2777691179" sldId="2140754001"/>
            <ac:spMk id="60" creationId="{DA44D917-054E-483E-8DA1-9C782900BDA0}"/>
          </ac:spMkLst>
        </pc:spChg>
        <pc:spChg chg="mod">
          <ac:chgData name="An Quoc Huy (FHN.TCS)" userId="458c0cbc-d8c8-4ebf-a6da-b6a72fbd1854" providerId="ADAL" clId="{12E8E071-07D4-44DE-83BA-573E358BB4BC}" dt="2022-05-08T09:22:36.761" v="488" actId="1038"/>
          <ac:spMkLst>
            <pc:docMk/>
            <pc:sldMk cId="2777691179" sldId="2140754001"/>
            <ac:spMk id="61" creationId="{E6EA360B-D1ED-4EE5-9F2F-497185AF6009}"/>
          </ac:spMkLst>
        </pc:spChg>
        <pc:spChg chg="mod">
          <ac:chgData name="An Quoc Huy (FHN.TCS)" userId="458c0cbc-d8c8-4ebf-a6da-b6a72fbd1854" providerId="ADAL" clId="{12E8E071-07D4-44DE-83BA-573E358BB4BC}" dt="2022-05-08T09:22:36.761" v="488" actId="1038"/>
          <ac:spMkLst>
            <pc:docMk/>
            <pc:sldMk cId="2777691179" sldId="2140754001"/>
            <ac:spMk id="62" creationId="{1531BD66-D26D-4D36-9987-C2172D87B22A}"/>
          </ac:spMkLst>
        </pc:spChg>
        <pc:spChg chg="mod">
          <ac:chgData name="An Quoc Huy (FHN.TCS)" userId="458c0cbc-d8c8-4ebf-a6da-b6a72fbd1854" providerId="ADAL" clId="{12E8E071-07D4-44DE-83BA-573E358BB4BC}" dt="2022-05-08T09:22:36.761" v="488" actId="1038"/>
          <ac:spMkLst>
            <pc:docMk/>
            <pc:sldMk cId="2777691179" sldId="2140754001"/>
            <ac:spMk id="63" creationId="{F5026F6A-57F8-4C32-B77F-1A83C36BF8F1}"/>
          </ac:spMkLst>
        </pc:spChg>
        <pc:spChg chg="mod">
          <ac:chgData name="An Quoc Huy (FHN.TCS)" userId="458c0cbc-d8c8-4ebf-a6da-b6a72fbd1854" providerId="ADAL" clId="{12E8E071-07D4-44DE-83BA-573E358BB4BC}" dt="2022-05-08T09:22:36.761" v="488" actId="1038"/>
          <ac:spMkLst>
            <pc:docMk/>
            <pc:sldMk cId="2777691179" sldId="2140754001"/>
            <ac:spMk id="75" creationId="{7441C872-D9E3-4E2B-BFF6-8090B80465B2}"/>
          </ac:spMkLst>
        </pc:spChg>
        <pc:spChg chg="mod">
          <ac:chgData name="An Quoc Huy (FHN.TCS)" userId="458c0cbc-d8c8-4ebf-a6da-b6a72fbd1854" providerId="ADAL" clId="{12E8E071-07D4-44DE-83BA-573E358BB4BC}" dt="2022-05-08T09:22:36.761" v="488" actId="1038"/>
          <ac:spMkLst>
            <pc:docMk/>
            <pc:sldMk cId="2777691179" sldId="2140754001"/>
            <ac:spMk id="76" creationId="{75721811-74A9-4810-976F-FCD85862CCD0}"/>
          </ac:spMkLst>
        </pc:spChg>
        <pc:spChg chg="mod">
          <ac:chgData name="An Quoc Huy (FHN.TCS)" userId="458c0cbc-d8c8-4ebf-a6da-b6a72fbd1854" providerId="ADAL" clId="{12E8E071-07D4-44DE-83BA-573E358BB4BC}" dt="2022-05-08T09:22:36.761" v="488" actId="1038"/>
          <ac:spMkLst>
            <pc:docMk/>
            <pc:sldMk cId="2777691179" sldId="2140754001"/>
            <ac:spMk id="77" creationId="{8137D572-BCAF-47D9-8445-44D030960C08}"/>
          </ac:spMkLst>
        </pc:spChg>
        <pc:spChg chg="del">
          <ac:chgData name="An Quoc Huy (FHN.TCS)" userId="458c0cbc-d8c8-4ebf-a6da-b6a72fbd1854" providerId="ADAL" clId="{12E8E071-07D4-44DE-83BA-573E358BB4BC}" dt="2022-05-08T09:09:04.164" v="162" actId="478"/>
          <ac:spMkLst>
            <pc:docMk/>
            <pc:sldMk cId="2777691179" sldId="2140754001"/>
            <ac:spMk id="78" creationId="{46FA2E18-268D-4A24-892F-EEF91D6E5E8C}"/>
          </ac:spMkLst>
        </pc:spChg>
        <pc:spChg chg="mod">
          <ac:chgData name="An Quoc Huy (FHN.TCS)" userId="458c0cbc-d8c8-4ebf-a6da-b6a72fbd1854" providerId="ADAL" clId="{12E8E071-07D4-44DE-83BA-573E358BB4BC}" dt="2022-05-08T09:22:36.761" v="488" actId="1038"/>
          <ac:spMkLst>
            <pc:docMk/>
            <pc:sldMk cId="2777691179" sldId="2140754001"/>
            <ac:spMk id="81" creationId="{18C685D5-AF9F-4482-AD82-2D5D255FE871}"/>
          </ac:spMkLst>
        </pc:spChg>
        <pc:spChg chg="mod">
          <ac:chgData name="An Quoc Huy (FHN.TCS)" userId="458c0cbc-d8c8-4ebf-a6da-b6a72fbd1854" providerId="ADAL" clId="{12E8E071-07D4-44DE-83BA-573E358BB4BC}" dt="2022-05-08T09:22:36.761" v="488" actId="1038"/>
          <ac:spMkLst>
            <pc:docMk/>
            <pc:sldMk cId="2777691179" sldId="2140754001"/>
            <ac:spMk id="82" creationId="{1D1A19E7-6DB6-4BBB-A98F-62ED880B7DFC}"/>
          </ac:spMkLst>
        </pc:spChg>
        <pc:spChg chg="mod">
          <ac:chgData name="An Quoc Huy (FHN.TCS)" userId="458c0cbc-d8c8-4ebf-a6da-b6a72fbd1854" providerId="ADAL" clId="{12E8E071-07D4-44DE-83BA-573E358BB4BC}" dt="2022-05-08T09:22:36.761" v="488" actId="1038"/>
          <ac:spMkLst>
            <pc:docMk/>
            <pc:sldMk cId="2777691179" sldId="2140754001"/>
            <ac:spMk id="83" creationId="{658D8A5A-596D-46ED-A782-A887AF05792B}"/>
          </ac:spMkLst>
        </pc:spChg>
        <pc:spChg chg="del">
          <ac:chgData name="An Quoc Huy (FHN.TCS)" userId="458c0cbc-d8c8-4ebf-a6da-b6a72fbd1854" providerId="ADAL" clId="{12E8E071-07D4-44DE-83BA-573E358BB4BC}" dt="2022-05-08T09:08:28.072" v="158" actId="478"/>
          <ac:spMkLst>
            <pc:docMk/>
            <pc:sldMk cId="2777691179" sldId="2140754001"/>
            <ac:spMk id="84" creationId="{00000000-0000-0000-0000-000000000000}"/>
          </ac:spMkLst>
        </pc:spChg>
        <pc:spChg chg="add mod">
          <ac:chgData name="An Quoc Huy (FHN.TCS)" userId="458c0cbc-d8c8-4ebf-a6da-b6a72fbd1854" providerId="ADAL" clId="{12E8E071-07D4-44DE-83BA-573E358BB4BC}" dt="2022-05-08T09:22:36.761" v="488" actId="1038"/>
          <ac:spMkLst>
            <pc:docMk/>
            <pc:sldMk cId="2777691179" sldId="2140754001"/>
            <ac:spMk id="85" creationId="{D9898690-8BB7-1FEB-26F1-D3B1E3F790B7}"/>
          </ac:spMkLst>
        </pc:spChg>
        <pc:spChg chg="add mod">
          <ac:chgData name="An Quoc Huy (FHN.TCS)" userId="458c0cbc-d8c8-4ebf-a6da-b6a72fbd1854" providerId="ADAL" clId="{12E8E071-07D4-44DE-83BA-573E358BB4BC}" dt="2022-05-08T09:22:36.761" v="488" actId="1038"/>
          <ac:spMkLst>
            <pc:docMk/>
            <pc:sldMk cId="2777691179" sldId="2140754001"/>
            <ac:spMk id="86" creationId="{6DFCFDFD-AE4F-7309-DEEC-EB04CE7D0E30}"/>
          </ac:spMkLst>
        </pc:spChg>
        <pc:spChg chg="add mod">
          <ac:chgData name="An Quoc Huy (FHN.TCS)" userId="458c0cbc-d8c8-4ebf-a6da-b6a72fbd1854" providerId="ADAL" clId="{12E8E071-07D4-44DE-83BA-573E358BB4BC}" dt="2022-05-08T09:22:36.761" v="488" actId="1038"/>
          <ac:spMkLst>
            <pc:docMk/>
            <pc:sldMk cId="2777691179" sldId="2140754001"/>
            <ac:spMk id="87" creationId="{605FBC55-892F-7E2E-61B9-6F5F9F17FF93}"/>
          </ac:spMkLst>
        </pc:spChg>
        <pc:spChg chg="add mod">
          <ac:chgData name="An Quoc Huy (FHN.TCS)" userId="458c0cbc-d8c8-4ebf-a6da-b6a72fbd1854" providerId="ADAL" clId="{12E8E071-07D4-44DE-83BA-573E358BB4BC}" dt="2022-05-08T09:22:36.761" v="488" actId="1038"/>
          <ac:spMkLst>
            <pc:docMk/>
            <pc:sldMk cId="2777691179" sldId="2140754001"/>
            <ac:spMk id="88" creationId="{E3AF6272-426B-84E4-0783-E3F0BDE8C3E9}"/>
          </ac:spMkLst>
        </pc:spChg>
        <pc:spChg chg="add mod">
          <ac:chgData name="An Quoc Huy (FHN.TCS)" userId="458c0cbc-d8c8-4ebf-a6da-b6a72fbd1854" providerId="ADAL" clId="{12E8E071-07D4-44DE-83BA-573E358BB4BC}" dt="2022-05-08T09:22:36.761" v="488" actId="1038"/>
          <ac:spMkLst>
            <pc:docMk/>
            <pc:sldMk cId="2777691179" sldId="2140754001"/>
            <ac:spMk id="89" creationId="{01194452-32AA-771C-9DEB-A487C26FBF3C}"/>
          </ac:spMkLst>
        </pc:spChg>
        <pc:spChg chg="add mod">
          <ac:chgData name="An Quoc Huy (FHN.TCS)" userId="458c0cbc-d8c8-4ebf-a6da-b6a72fbd1854" providerId="ADAL" clId="{12E8E071-07D4-44DE-83BA-573E358BB4BC}" dt="2022-05-08T09:22:36.761" v="488" actId="1038"/>
          <ac:spMkLst>
            <pc:docMk/>
            <pc:sldMk cId="2777691179" sldId="2140754001"/>
            <ac:spMk id="90" creationId="{84B4B4D8-3CC2-856E-E861-3392901B4776}"/>
          </ac:spMkLst>
        </pc:spChg>
        <pc:grpChg chg="mod">
          <ac:chgData name="An Quoc Huy (FHN.TCS)" userId="458c0cbc-d8c8-4ebf-a6da-b6a72fbd1854" providerId="ADAL" clId="{12E8E071-07D4-44DE-83BA-573E358BB4BC}" dt="2022-05-08T09:22:36.761" v="488" actId="1038"/>
          <ac:grpSpMkLst>
            <pc:docMk/>
            <pc:sldMk cId="2777691179" sldId="2140754001"/>
            <ac:grpSpMk id="56" creationId="{5E387C3C-3D49-41EE-BD32-6748CD3F1B5C}"/>
          </ac:grpSpMkLst>
        </pc:grpChg>
        <pc:grpChg chg="mod">
          <ac:chgData name="An Quoc Huy (FHN.TCS)" userId="458c0cbc-d8c8-4ebf-a6da-b6a72fbd1854" providerId="ADAL" clId="{12E8E071-07D4-44DE-83BA-573E358BB4BC}" dt="2022-05-08T09:22:36.761" v="488" actId="1038"/>
          <ac:grpSpMkLst>
            <pc:docMk/>
            <pc:sldMk cId="2777691179" sldId="2140754001"/>
            <ac:grpSpMk id="64" creationId="{104C237F-AC47-4AA1-A73F-BB607D0186E6}"/>
          </ac:grpSpMkLst>
        </pc:grpChg>
        <pc:cxnChg chg="mod">
          <ac:chgData name="An Quoc Huy (FHN.TCS)" userId="458c0cbc-d8c8-4ebf-a6da-b6a72fbd1854" providerId="ADAL" clId="{12E8E071-07D4-44DE-83BA-573E358BB4BC}" dt="2022-05-08T09:22:36.761" v="488" actId="1038"/>
          <ac:cxnSpMkLst>
            <pc:docMk/>
            <pc:sldMk cId="2777691179" sldId="2140754001"/>
            <ac:cxnSpMk id="46" creationId="{E7BDBE8C-21AC-43FE-843D-F7F05DB45CB9}"/>
          </ac:cxnSpMkLst>
        </pc:cxnChg>
        <pc:cxnChg chg="mod">
          <ac:chgData name="An Quoc Huy (FHN.TCS)" userId="458c0cbc-d8c8-4ebf-a6da-b6a72fbd1854" providerId="ADAL" clId="{12E8E071-07D4-44DE-83BA-573E358BB4BC}" dt="2022-05-08T09:22:36.761" v="488" actId="1038"/>
          <ac:cxnSpMkLst>
            <pc:docMk/>
            <pc:sldMk cId="2777691179" sldId="2140754001"/>
            <ac:cxnSpMk id="49" creationId="{CAC6040B-F51B-4BB6-9AD9-88BE9FCE386F}"/>
          </ac:cxnSpMkLst>
        </pc:cxnChg>
        <pc:cxnChg chg="mod">
          <ac:chgData name="An Quoc Huy (FHN.TCS)" userId="458c0cbc-d8c8-4ebf-a6da-b6a72fbd1854" providerId="ADAL" clId="{12E8E071-07D4-44DE-83BA-573E358BB4BC}" dt="2022-05-08T09:22:36.761" v="488" actId="1038"/>
          <ac:cxnSpMkLst>
            <pc:docMk/>
            <pc:sldMk cId="2777691179" sldId="2140754001"/>
            <ac:cxnSpMk id="50" creationId="{0A6831C1-93CD-441D-817F-6125E377B75E}"/>
          </ac:cxnSpMkLst>
        </pc:cxnChg>
        <pc:cxnChg chg="mod">
          <ac:chgData name="An Quoc Huy (FHN.TCS)" userId="458c0cbc-d8c8-4ebf-a6da-b6a72fbd1854" providerId="ADAL" clId="{12E8E071-07D4-44DE-83BA-573E358BB4BC}" dt="2022-05-08T09:22:36.761" v="488" actId="1038"/>
          <ac:cxnSpMkLst>
            <pc:docMk/>
            <pc:sldMk cId="2777691179" sldId="2140754001"/>
            <ac:cxnSpMk id="55" creationId="{D7A62B00-06CA-46E1-BACC-EEC1F4EC1F98}"/>
          </ac:cxnSpMkLst>
        </pc:cxnChg>
        <pc:cxnChg chg="mod">
          <ac:chgData name="An Quoc Huy (FHN.TCS)" userId="458c0cbc-d8c8-4ebf-a6da-b6a72fbd1854" providerId="ADAL" clId="{12E8E071-07D4-44DE-83BA-573E358BB4BC}" dt="2022-05-08T09:22:36.761" v="488" actId="1038"/>
          <ac:cxnSpMkLst>
            <pc:docMk/>
            <pc:sldMk cId="2777691179" sldId="2140754001"/>
            <ac:cxnSpMk id="73" creationId="{1AA2F596-8B19-405E-A8FB-E5CB694E8738}"/>
          </ac:cxnSpMkLst>
        </pc:cxnChg>
        <pc:cxnChg chg="mod">
          <ac:chgData name="An Quoc Huy (FHN.TCS)" userId="458c0cbc-d8c8-4ebf-a6da-b6a72fbd1854" providerId="ADAL" clId="{12E8E071-07D4-44DE-83BA-573E358BB4BC}" dt="2022-05-08T09:22:36.761" v="488" actId="1038"/>
          <ac:cxnSpMkLst>
            <pc:docMk/>
            <pc:sldMk cId="2777691179" sldId="2140754001"/>
            <ac:cxnSpMk id="74" creationId="{C6FFD2F5-5E15-4075-A067-389B5B25C787}"/>
          </ac:cxnSpMkLst>
        </pc:cxnChg>
        <pc:cxnChg chg="mod">
          <ac:chgData name="An Quoc Huy (FHN.TCS)" userId="458c0cbc-d8c8-4ebf-a6da-b6a72fbd1854" providerId="ADAL" clId="{12E8E071-07D4-44DE-83BA-573E358BB4BC}" dt="2022-05-08T09:22:36.761" v="488" actId="1038"/>
          <ac:cxnSpMkLst>
            <pc:docMk/>
            <pc:sldMk cId="2777691179" sldId="2140754001"/>
            <ac:cxnSpMk id="79" creationId="{9D2C9D33-B35C-4ECE-A2BD-49EBC9E018BD}"/>
          </ac:cxnSpMkLst>
        </pc:cxnChg>
        <pc:cxnChg chg="mod">
          <ac:chgData name="An Quoc Huy (FHN.TCS)" userId="458c0cbc-d8c8-4ebf-a6da-b6a72fbd1854" providerId="ADAL" clId="{12E8E071-07D4-44DE-83BA-573E358BB4BC}" dt="2022-05-08T09:22:36.761" v="488" actId="1038"/>
          <ac:cxnSpMkLst>
            <pc:docMk/>
            <pc:sldMk cId="2777691179" sldId="2140754001"/>
            <ac:cxnSpMk id="80" creationId="{907B1918-96D5-4339-8DF2-4370E0C043A1}"/>
          </ac:cxnSpMkLst>
        </pc:cxnChg>
      </pc:sldChg>
      <pc:sldChg chg="modSp mod">
        <pc:chgData name="An Quoc Huy (FHN.TCS)" userId="458c0cbc-d8c8-4ebf-a6da-b6a72fbd1854" providerId="ADAL" clId="{12E8E071-07D4-44DE-83BA-573E358BB4BC}" dt="2022-05-08T09:09:08.116" v="165" actId="27636"/>
        <pc:sldMkLst>
          <pc:docMk/>
          <pc:sldMk cId="3814169492" sldId="2140754013"/>
        </pc:sldMkLst>
        <pc:spChg chg="mod">
          <ac:chgData name="An Quoc Huy (FHN.TCS)" userId="458c0cbc-d8c8-4ebf-a6da-b6a72fbd1854" providerId="ADAL" clId="{12E8E071-07D4-44DE-83BA-573E358BB4BC}" dt="2022-05-08T09:09:08.116" v="165" actId="27636"/>
          <ac:spMkLst>
            <pc:docMk/>
            <pc:sldMk cId="3814169492" sldId="2140754013"/>
            <ac:spMk id="2" creationId="{839CC467-D66C-4501-8317-091E7F50BED8}"/>
          </ac:spMkLst>
        </pc:spChg>
      </pc:sldChg>
      <pc:sldChg chg="modSp mod">
        <pc:chgData name="An Quoc Huy (FHN.TCS)" userId="458c0cbc-d8c8-4ebf-a6da-b6a72fbd1854" providerId="ADAL" clId="{12E8E071-07D4-44DE-83BA-573E358BB4BC}" dt="2022-05-08T09:09:08.124" v="166" actId="27636"/>
        <pc:sldMkLst>
          <pc:docMk/>
          <pc:sldMk cId="972261932" sldId="2140754014"/>
        </pc:sldMkLst>
        <pc:spChg chg="mod">
          <ac:chgData name="An Quoc Huy (FHN.TCS)" userId="458c0cbc-d8c8-4ebf-a6da-b6a72fbd1854" providerId="ADAL" clId="{12E8E071-07D4-44DE-83BA-573E358BB4BC}" dt="2022-05-08T09:09:08.124" v="166" actId="27636"/>
          <ac:spMkLst>
            <pc:docMk/>
            <pc:sldMk cId="972261932" sldId="2140754014"/>
            <ac:spMk id="2" creationId="{839CC467-D66C-4501-8317-091E7F50BED8}"/>
          </ac:spMkLst>
        </pc:spChg>
      </pc:sldChg>
      <pc:sldChg chg="modSp mod">
        <pc:chgData name="An Quoc Huy (FHN.TCS)" userId="458c0cbc-d8c8-4ebf-a6da-b6a72fbd1854" providerId="ADAL" clId="{12E8E071-07D4-44DE-83BA-573E358BB4BC}" dt="2022-05-08T09:09:08.131" v="167" actId="27636"/>
        <pc:sldMkLst>
          <pc:docMk/>
          <pc:sldMk cId="2453732192" sldId="2140754018"/>
        </pc:sldMkLst>
        <pc:spChg chg="mod">
          <ac:chgData name="An Quoc Huy (FHN.TCS)" userId="458c0cbc-d8c8-4ebf-a6da-b6a72fbd1854" providerId="ADAL" clId="{12E8E071-07D4-44DE-83BA-573E358BB4BC}" dt="2022-05-08T09:09:08.131" v="167" actId="27636"/>
          <ac:spMkLst>
            <pc:docMk/>
            <pc:sldMk cId="2453732192" sldId="2140754018"/>
            <ac:spMk id="2" creationId="{839CC467-D66C-4501-8317-091E7F50BED8}"/>
          </ac:spMkLst>
        </pc:spChg>
      </pc:sldChg>
      <pc:sldChg chg="addSp modSp mod">
        <pc:chgData name="An Quoc Huy (FHN.TCS)" userId="458c0cbc-d8c8-4ebf-a6da-b6a72fbd1854" providerId="ADAL" clId="{12E8E071-07D4-44DE-83BA-573E358BB4BC}" dt="2022-04-27T09:54:53.938" v="61" actId="11529"/>
        <pc:sldMkLst>
          <pc:docMk/>
          <pc:sldMk cId="2570067605" sldId="2140754019"/>
        </pc:sldMkLst>
        <pc:spChg chg="add mod">
          <ac:chgData name="An Quoc Huy (FHN.TCS)" userId="458c0cbc-d8c8-4ebf-a6da-b6a72fbd1854" providerId="ADAL" clId="{12E8E071-07D4-44DE-83BA-573E358BB4BC}" dt="2022-04-27T09:54:46.535" v="60" actId="1076"/>
          <ac:spMkLst>
            <pc:docMk/>
            <pc:sldMk cId="2570067605" sldId="2140754019"/>
            <ac:spMk id="6" creationId="{560BC600-6B5E-4727-937F-04A7A467B751}"/>
          </ac:spMkLst>
        </pc:spChg>
        <pc:cxnChg chg="add">
          <ac:chgData name="An Quoc Huy (FHN.TCS)" userId="458c0cbc-d8c8-4ebf-a6da-b6a72fbd1854" providerId="ADAL" clId="{12E8E071-07D4-44DE-83BA-573E358BB4BC}" dt="2022-04-27T09:54:53.938" v="61" actId="11529"/>
          <ac:cxnSpMkLst>
            <pc:docMk/>
            <pc:sldMk cId="2570067605" sldId="2140754019"/>
            <ac:cxnSpMk id="7" creationId="{FD2ADCA8-1564-48D0-9D11-5804AC0A5D88}"/>
          </ac:cxnSpMkLst>
        </pc:cxnChg>
      </pc:sldChg>
      <pc:sldChg chg="addSp delSp modSp mod">
        <pc:chgData name="An Quoc Huy (FHN.TCS)" userId="458c0cbc-d8c8-4ebf-a6da-b6a72fbd1854" providerId="ADAL" clId="{12E8E071-07D4-44DE-83BA-573E358BB4BC}" dt="2022-04-27T09:56:34.533" v="72" actId="1037"/>
        <pc:sldMkLst>
          <pc:docMk/>
          <pc:sldMk cId="898538372" sldId="2140754047"/>
        </pc:sldMkLst>
        <pc:spChg chg="mod">
          <ac:chgData name="An Quoc Huy (FHN.TCS)" userId="458c0cbc-d8c8-4ebf-a6da-b6a72fbd1854" providerId="ADAL" clId="{12E8E071-07D4-44DE-83BA-573E358BB4BC}" dt="2022-04-27T09:56:34.533" v="72" actId="1037"/>
          <ac:spMkLst>
            <pc:docMk/>
            <pc:sldMk cId="898538372" sldId="2140754047"/>
            <ac:spMk id="5" creationId="{6B292A52-C8AC-C090-E9F4-F7F4FC3E437A}"/>
          </ac:spMkLst>
        </pc:spChg>
        <pc:picChg chg="add del">
          <ac:chgData name="An Quoc Huy (FHN.TCS)" userId="458c0cbc-d8c8-4ebf-a6da-b6a72fbd1854" providerId="ADAL" clId="{12E8E071-07D4-44DE-83BA-573E358BB4BC}" dt="2022-04-27T09:48:01.642" v="1" actId="478"/>
          <ac:picMkLst>
            <pc:docMk/>
            <pc:sldMk cId="898538372" sldId="2140754047"/>
            <ac:picMk id="6" creationId="{8D7D1F2D-663D-4F1C-8B27-D6BC50693192}"/>
          </ac:picMkLst>
        </pc:picChg>
        <pc:picChg chg="add mod">
          <ac:chgData name="An Quoc Huy (FHN.TCS)" userId="458c0cbc-d8c8-4ebf-a6da-b6a72fbd1854" providerId="ADAL" clId="{12E8E071-07D4-44DE-83BA-573E358BB4BC}" dt="2022-04-27T09:50:24.532" v="26" actId="1037"/>
          <ac:picMkLst>
            <pc:docMk/>
            <pc:sldMk cId="898538372" sldId="2140754047"/>
            <ac:picMk id="9" creationId="{904FCDDA-A46B-4E91-BE3F-824218A77E5F}"/>
          </ac:picMkLst>
        </pc:picChg>
        <pc:cxnChg chg="mod">
          <ac:chgData name="An Quoc Huy (FHN.TCS)" userId="458c0cbc-d8c8-4ebf-a6da-b6a72fbd1854" providerId="ADAL" clId="{12E8E071-07D4-44DE-83BA-573E358BB4BC}" dt="2022-04-27T09:50:40.380" v="27" actId="208"/>
          <ac:cxnSpMkLst>
            <pc:docMk/>
            <pc:sldMk cId="898538372" sldId="2140754047"/>
            <ac:cxnSpMk id="7" creationId="{00000000-0000-0000-0000-000000000000}"/>
          </ac:cxnSpMkLst>
        </pc:cxnChg>
      </pc:sldChg>
      <pc:sldChg chg="modSp mod">
        <pc:chgData name="An Quoc Huy (FHN.TCS)" userId="458c0cbc-d8c8-4ebf-a6da-b6a72fbd1854" providerId="ADAL" clId="{12E8E071-07D4-44DE-83BA-573E358BB4BC}" dt="2022-04-28T04:19:06.380" v="102" actId="20577"/>
        <pc:sldMkLst>
          <pc:docMk/>
          <pc:sldMk cId="1483508842" sldId="2140754071"/>
        </pc:sldMkLst>
        <pc:spChg chg="mod">
          <ac:chgData name="An Quoc Huy (FHN.TCS)" userId="458c0cbc-d8c8-4ebf-a6da-b6a72fbd1854" providerId="ADAL" clId="{12E8E071-07D4-44DE-83BA-573E358BB4BC}" dt="2022-04-28T04:19:06.380" v="102" actId="20577"/>
          <ac:spMkLst>
            <pc:docMk/>
            <pc:sldMk cId="1483508842" sldId="2140754071"/>
            <ac:spMk id="5" creationId="{6D1EDEA3-CAC5-409F-A7B9-4A0B4350B031}"/>
          </ac:spMkLst>
        </pc:spChg>
      </pc:sldChg>
      <pc:sldChg chg="delSp mod ord">
        <pc:chgData name="An Quoc Huy (FHN.TCS)" userId="458c0cbc-d8c8-4ebf-a6da-b6a72fbd1854" providerId="ADAL" clId="{12E8E071-07D4-44DE-83BA-573E358BB4BC}" dt="2022-05-08T09:43:51.098" v="629"/>
        <pc:sldMkLst>
          <pc:docMk/>
          <pc:sldMk cId="1725481541" sldId="2140754086"/>
        </pc:sldMkLst>
        <pc:spChg chg="del">
          <ac:chgData name="An Quoc Huy (FHN.TCS)" userId="458c0cbc-d8c8-4ebf-a6da-b6a72fbd1854" providerId="ADAL" clId="{12E8E071-07D4-44DE-83BA-573E358BB4BC}" dt="2022-05-08T09:43:34.998" v="625" actId="478"/>
          <ac:spMkLst>
            <pc:docMk/>
            <pc:sldMk cId="1725481541" sldId="2140754086"/>
            <ac:spMk id="2" creationId="{00000000-0000-0000-0000-000000000000}"/>
          </ac:spMkLst>
        </pc:spChg>
      </pc:sldChg>
      <pc:sldChg chg="modSp mod">
        <pc:chgData name="An Quoc Huy (FHN.TCS)" userId="458c0cbc-d8c8-4ebf-a6da-b6a72fbd1854" providerId="ADAL" clId="{12E8E071-07D4-44DE-83BA-573E358BB4BC}" dt="2022-05-08T09:09:08.099" v="164" actId="27636"/>
        <pc:sldMkLst>
          <pc:docMk/>
          <pc:sldMk cId="2623454856" sldId="2140754087"/>
        </pc:sldMkLst>
        <pc:spChg chg="mod">
          <ac:chgData name="An Quoc Huy (FHN.TCS)" userId="458c0cbc-d8c8-4ebf-a6da-b6a72fbd1854" providerId="ADAL" clId="{12E8E071-07D4-44DE-83BA-573E358BB4BC}" dt="2022-05-08T09:09:08.099" v="164" actId="27636"/>
          <ac:spMkLst>
            <pc:docMk/>
            <pc:sldMk cId="2623454856" sldId="2140754087"/>
            <ac:spMk id="4" creationId="{516098AD-471B-4D6E-AFC4-D667BD3B9441}"/>
          </ac:spMkLst>
        </pc:spChg>
      </pc:sldChg>
      <pc:sldChg chg="addSp delSp del mod">
        <pc:chgData name="An Quoc Huy (FHN.TCS)" userId="458c0cbc-d8c8-4ebf-a6da-b6a72fbd1854" providerId="ADAL" clId="{12E8E071-07D4-44DE-83BA-573E358BB4BC}" dt="2022-04-28T02:40:14.547" v="76" actId="47"/>
        <pc:sldMkLst>
          <pc:docMk/>
          <pc:sldMk cId="3085527418" sldId="2140754090"/>
        </pc:sldMkLst>
        <pc:picChg chg="add del">
          <ac:chgData name="An Quoc Huy (FHN.TCS)" userId="458c0cbc-d8c8-4ebf-a6da-b6a72fbd1854" providerId="ADAL" clId="{12E8E071-07D4-44DE-83BA-573E358BB4BC}" dt="2022-04-28T02:40:03.710" v="74" actId="478"/>
          <ac:picMkLst>
            <pc:docMk/>
            <pc:sldMk cId="3085527418" sldId="2140754090"/>
            <ac:picMk id="5" creationId="{2556D886-9528-41D4-9A13-84E50CFC5959}"/>
          </ac:picMkLst>
        </pc:picChg>
      </pc:sldChg>
      <pc:sldChg chg="addSp delSp modSp mod">
        <pc:chgData name="An Quoc Huy (FHN.TCS)" userId="458c0cbc-d8c8-4ebf-a6da-b6a72fbd1854" providerId="ADAL" clId="{12E8E071-07D4-44DE-83BA-573E358BB4BC}" dt="2022-05-08T09:23:31.882" v="500" actId="108"/>
        <pc:sldMkLst>
          <pc:docMk/>
          <pc:sldMk cId="4049736060" sldId="2140754091"/>
        </pc:sldMkLst>
        <pc:spChg chg="mod">
          <ac:chgData name="An Quoc Huy (FHN.TCS)" userId="458c0cbc-d8c8-4ebf-a6da-b6a72fbd1854" providerId="ADAL" clId="{12E8E071-07D4-44DE-83BA-573E358BB4BC}" dt="2022-05-08T09:22:20.188" v="464" actId="1036"/>
          <ac:spMkLst>
            <pc:docMk/>
            <pc:sldMk cId="4049736060" sldId="2140754091"/>
            <ac:spMk id="44" creationId="{A4132979-F3D4-4F3F-8BD7-BC3205643514}"/>
          </ac:spMkLst>
        </pc:spChg>
        <pc:spChg chg="mod">
          <ac:chgData name="An Quoc Huy (FHN.TCS)" userId="458c0cbc-d8c8-4ebf-a6da-b6a72fbd1854" providerId="ADAL" clId="{12E8E071-07D4-44DE-83BA-573E358BB4BC}" dt="2022-05-08T09:22:20.188" v="464" actId="1036"/>
          <ac:spMkLst>
            <pc:docMk/>
            <pc:sldMk cId="4049736060" sldId="2140754091"/>
            <ac:spMk id="45" creationId="{B634E3E3-D5A8-4F6A-9CAD-8282284E88C5}"/>
          </ac:spMkLst>
        </pc:spChg>
        <pc:spChg chg="mod">
          <ac:chgData name="An Quoc Huy (FHN.TCS)" userId="458c0cbc-d8c8-4ebf-a6da-b6a72fbd1854" providerId="ADAL" clId="{12E8E071-07D4-44DE-83BA-573E358BB4BC}" dt="2022-05-08T09:22:20.188" v="464" actId="1036"/>
          <ac:spMkLst>
            <pc:docMk/>
            <pc:sldMk cId="4049736060" sldId="2140754091"/>
            <ac:spMk id="47" creationId="{A2362C3E-EF34-46BE-A6C4-93D16236007A}"/>
          </ac:spMkLst>
        </pc:spChg>
        <pc:spChg chg="mod">
          <ac:chgData name="An Quoc Huy (FHN.TCS)" userId="458c0cbc-d8c8-4ebf-a6da-b6a72fbd1854" providerId="ADAL" clId="{12E8E071-07D4-44DE-83BA-573E358BB4BC}" dt="2022-05-08T09:22:20.188" v="464" actId="1036"/>
          <ac:spMkLst>
            <pc:docMk/>
            <pc:sldMk cId="4049736060" sldId="2140754091"/>
            <ac:spMk id="48" creationId="{30EF012B-FD02-40F8-A060-F440F4E26A62}"/>
          </ac:spMkLst>
        </pc:spChg>
        <pc:spChg chg="mod">
          <ac:chgData name="An Quoc Huy (FHN.TCS)" userId="458c0cbc-d8c8-4ebf-a6da-b6a72fbd1854" providerId="ADAL" clId="{12E8E071-07D4-44DE-83BA-573E358BB4BC}" dt="2022-05-08T09:23:21.524" v="497" actId="108"/>
          <ac:spMkLst>
            <pc:docMk/>
            <pc:sldMk cId="4049736060" sldId="2140754091"/>
            <ac:spMk id="51" creationId="{497163E0-DAF5-41F0-B0F9-335069DF426A}"/>
          </ac:spMkLst>
        </pc:spChg>
        <pc:spChg chg="del">
          <ac:chgData name="An Quoc Huy (FHN.TCS)" userId="458c0cbc-d8c8-4ebf-a6da-b6a72fbd1854" providerId="ADAL" clId="{12E8E071-07D4-44DE-83BA-573E358BB4BC}" dt="2022-05-08T09:18:19.630" v="331" actId="478"/>
          <ac:spMkLst>
            <pc:docMk/>
            <pc:sldMk cId="4049736060" sldId="2140754091"/>
            <ac:spMk id="52" creationId="{EE1F1241-32A5-444B-86AC-1FF23E711E03}"/>
          </ac:spMkLst>
        </pc:spChg>
        <pc:spChg chg="mod">
          <ac:chgData name="An Quoc Huy (FHN.TCS)" userId="458c0cbc-d8c8-4ebf-a6da-b6a72fbd1854" providerId="ADAL" clId="{12E8E071-07D4-44DE-83BA-573E358BB4BC}" dt="2022-05-08T09:22:20.188" v="464" actId="1036"/>
          <ac:spMkLst>
            <pc:docMk/>
            <pc:sldMk cId="4049736060" sldId="2140754091"/>
            <ac:spMk id="53" creationId="{E7E4311F-519C-48A6-8B0C-CD5DC9587194}"/>
          </ac:spMkLst>
        </pc:spChg>
        <pc:spChg chg="mod">
          <ac:chgData name="An Quoc Huy (FHN.TCS)" userId="458c0cbc-d8c8-4ebf-a6da-b6a72fbd1854" providerId="ADAL" clId="{12E8E071-07D4-44DE-83BA-573E358BB4BC}" dt="2022-05-08T09:22:20.188" v="464" actId="1036"/>
          <ac:spMkLst>
            <pc:docMk/>
            <pc:sldMk cId="4049736060" sldId="2140754091"/>
            <ac:spMk id="54" creationId="{D37D5F56-BC5F-40CD-B639-A4C9C04F267F}"/>
          </ac:spMkLst>
        </pc:spChg>
        <pc:spChg chg="mod">
          <ac:chgData name="An Quoc Huy (FHN.TCS)" userId="458c0cbc-d8c8-4ebf-a6da-b6a72fbd1854" providerId="ADAL" clId="{12E8E071-07D4-44DE-83BA-573E358BB4BC}" dt="2022-05-08T09:22:20.188" v="464" actId="1036"/>
          <ac:spMkLst>
            <pc:docMk/>
            <pc:sldMk cId="4049736060" sldId="2140754091"/>
            <ac:spMk id="60" creationId="{DA44D917-054E-483E-8DA1-9C782900BDA0}"/>
          </ac:spMkLst>
        </pc:spChg>
        <pc:spChg chg="mod">
          <ac:chgData name="An Quoc Huy (FHN.TCS)" userId="458c0cbc-d8c8-4ebf-a6da-b6a72fbd1854" providerId="ADAL" clId="{12E8E071-07D4-44DE-83BA-573E358BB4BC}" dt="2022-05-08T09:22:20.188" v="464" actId="1036"/>
          <ac:spMkLst>
            <pc:docMk/>
            <pc:sldMk cId="4049736060" sldId="2140754091"/>
            <ac:spMk id="61" creationId="{E6EA360B-D1ED-4EE5-9F2F-497185AF6009}"/>
          </ac:spMkLst>
        </pc:spChg>
        <pc:spChg chg="mod">
          <ac:chgData name="An Quoc Huy (FHN.TCS)" userId="458c0cbc-d8c8-4ebf-a6da-b6a72fbd1854" providerId="ADAL" clId="{12E8E071-07D4-44DE-83BA-573E358BB4BC}" dt="2022-05-08T09:22:20.188" v="464" actId="1036"/>
          <ac:spMkLst>
            <pc:docMk/>
            <pc:sldMk cId="4049736060" sldId="2140754091"/>
            <ac:spMk id="62" creationId="{1531BD66-D26D-4D36-9987-C2172D87B22A}"/>
          </ac:spMkLst>
        </pc:spChg>
        <pc:spChg chg="mod">
          <ac:chgData name="An Quoc Huy (FHN.TCS)" userId="458c0cbc-d8c8-4ebf-a6da-b6a72fbd1854" providerId="ADAL" clId="{12E8E071-07D4-44DE-83BA-573E358BB4BC}" dt="2022-05-08T09:22:20.188" v="464" actId="1036"/>
          <ac:spMkLst>
            <pc:docMk/>
            <pc:sldMk cId="4049736060" sldId="2140754091"/>
            <ac:spMk id="63" creationId="{F5026F6A-57F8-4C32-B77F-1A83C36BF8F1}"/>
          </ac:spMkLst>
        </pc:spChg>
        <pc:spChg chg="mod">
          <ac:chgData name="An Quoc Huy (FHN.TCS)" userId="458c0cbc-d8c8-4ebf-a6da-b6a72fbd1854" providerId="ADAL" clId="{12E8E071-07D4-44DE-83BA-573E358BB4BC}" dt="2022-05-08T09:22:20.188" v="464" actId="1036"/>
          <ac:spMkLst>
            <pc:docMk/>
            <pc:sldMk cId="4049736060" sldId="2140754091"/>
            <ac:spMk id="75" creationId="{7441C872-D9E3-4E2B-BFF6-8090B80465B2}"/>
          </ac:spMkLst>
        </pc:spChg>
        <pc:spChg chg="mod">
          <ac:chgData name="An Quoc Huy (FHN.TCS)" userId="458c0cbc-d8c8-4ebf-a6da-b6a72fbd1854" providerId="ADAL" clId="{12E8E071-07D4-44DE-83BA-573E358BB4BC}" dt="2022-05-08T09:22:20.188" v="464" actId="1036"/>
          <ac:spMkLst>
            <pc:docMk/>
            <pc:sldMk cId="4049736060" sldId="2140754091"/>
            <ac:spMk id="76" creationId="{75721811-74A9-4810-976F-FCD85862CCD0}"/>
          </ac:spMkLst>
        </pc:spChg>
        <pc:spChg chg="mod">
          <ac:chgData name="An Quoc Huy (FHN.TCS)" userId="458c0cbc-d8c8-4ebf-a6da-b6a72fbd1854" providerId="ADAL" clId="{12E8E071-07D4-44DE-83BA-573E358BB4BC}" dt="2022-05-08T09:22:20.188" v="464" actId="1036"/>
          <ac:spMkLst>
            <pc:docMk/>
            <pc:sldMk cId="4049736060" sldId="2140754091"/>
            <ac:spMk id="77" creationId="{8137D572-BCAF-47D9-8445-44D030960C08}"/>
          </ac:spMkLst>
        </pc:spChg>
        <pc:spChg chg="del">
          <ac:chgData name="An Quoc Huy (FHN.TCS)" userId="458c0cbc-d8c8-4ebf-a6da-b6a72fbd1854" providerId="ADAL" clId="{12E8E071-07D4-44DE-83BA-573E358BB4BC}" dt="2022-05-08T09:18:21.170" v="332" actId="478"/>
          <ac:spMkLst>
            <pc:docMk/>
            <pc:sldMk cId="4049736060" sldId="2140754091"/>
            <ac:spMk id="78" creationId="{46FA2E18-268D-4A24-892F-EEF91D6E5E8C}"/>
          </ac:spMkLst>
        </pc:spChg>
        <pc:spChg chg="mod">
          <ac:chgData name="An Quoc Huy (FHN.TCS)" userId="458c0cbc-d8c8-4ebf-a6da-b6a72fbd1854" providerId="ADAL" clId="{12E8E071-07D4-44DE-83BA-573E358BB4BC}" dt="2022-05-08T09:22:20.188" v="464" actId="1036"/>
          <ac:spMkLst>
            <pc:docMk/>
            <pc:sldMk cId="4049736060" sldId="2140754091"/>
            <ac:spMk id="81" creationId="{18C685D5-AF9F-4482-AD82-2D5D255FE871}"/>
          </ac:spMkLst>
        </pc:spChg>
        <pc:spChg chg="mod">
          <ac:chgData name="An Quoc Huy (FHN.TCS)" userId="458c0cbc-d8c8-4ebf-a6da-b6a72fbd1854" providerId="ADAL" clId="{12E8E071-07D4-44DE-83BA-573E358BB4BC}" dt="2022-05-08T09:22:20.188" v="464" actId="1036"/>
          <ac:spMkLst>
            <pc:docMk/>
            <pc:sldMk cId="4049736060" sldId="2140754091"/>
            <ac:spMk id="82" creationId="{1D1A19E7-6DB6-4BBB-A98F-62ED880B7DFC}"/>
          </ac:spMkLst>
        </pc:spChg>
        <pc:spChg chg="mod">
          <ac:chgData name="An Quoc Huy (FHN.TCS)" userId="458c0cbc-d8c8-4ebf-a6da-b6a72fbd1854" providerId="ADAL" clId="{12E8E071-07D4-44DE-83BA-573E358BB4BC}" dt="2022-05-08T09:22:20.188" v="464" actId="1036"/>
          <ac:spMkLst>
            <pc:docMk/>
            <pc:sldMk cId="4049736060" sldId="2140754091"/>
            <ac:spMk id="83" creationId="{658D8A5A-596D-46ED-A782-A887AF05792B}"/>
          </ac:spMkLst>
        </pc:spChg>
        <pc:spChg chg="mod">
          <ac:chgData name="An Quoc Huy (FHN.TCS)" userId="458c0cbc-d8c8-4ebf-a6da-b6a72fbd1854" providerId="ADAL" clId="{12E8E071-07D4-44DE-83BA-573E358BB4BC}" dt="2022-05-08T09:22:20.188" v="464" actId="1036"/>
          <ac:spMkLst>
            <pc:docMk/>
            <pc:sldMk cId="4049736060" sldId="2140754091"/>
            <ac:spMk id="84" creationId="{9F8F857A-EDEF-42D5-8252-2B4BAF7CA1DC}"/>
          </ac:spMkLst>
        </pc:spChg>
        <pc:spChg chg="mod">
          <ac:chgData name="An Quoc Huy (FHN.TCS)" userId="458c0cbc-d8c8-4ebf-a6da-b6a72fbd1854" providerId="ADAL" clId="{12E8E071-07D4-44DE-83BA-573E358BB4BC}" dt="2022-05-08T09:22:20.188" v="464" actId="1036"/>
          <ac:spMkLst>
            <pc:docMk/>
            <pc:sldMk cId="4049736060" sldId="2140754091"/>
            <ac:spMk id="85" creationId="{118BD7C7-934F-47D2-8780-C8B9C07B4576}"/>
          </ac:spMkLst>
        </pc:spChg>
        <pc:spChg chg="del">
          <ac:chgData name="An Quoc Huy (FHN.TCS)" userId="458c0cbc-d8c8-4ebf-a6da-b6a72fbd1854" providerId="ADAL" clId="{12E8E071-07D4-44DE-83BA-573E358BB4BC}" dt="2022-05-08T09:16:23.769" v="317" actId="478"/>
          <ac:spMkLst>
            <pc:docMk/>
            <pc:sldMk cId="4049736060" sldId="2140754091"/>
            <ac:spMk id="86" creationId="{00000000-0000-0000-0000-000000000000}"/>
          </ac:spMkLst>
        </pc:spChg>
        <pc:spChg chg="add mod">
          <ac:chgData name="An Quoc Huy (FHN.TCS)" userId="458c0cbc-d8c8-4ebf-a6da-b6a72fbd1854" providerId="ADAL" clId="{12E8E071-07D4-44DE-83BA-573E358BB4BC}" dt="2022-05-08T09:23:04.126" v="491" actId="108"/>
          <ac:spMkLst>
            <pc:docMk/>
            <pc:sldMk cId="4049736060" sldId="2140754091"/>
            <ac:spMk id="87" creationId="{A868D3AB-322B-BB60-6F70-2F243F9079C6}"/>
          </ac:spMkLst>
        </pc:spChg>
        <pc:spChg chg="add mod">
          <ac:chgData name="An Quoc Huy (FHN.TCS)" userId="458c0cbc-d8c8-4ebf-a6da-b6a72fbd1854" providerId="ADAL" clId="{12E8E071-07D4-44DE-83BA-573E358BB4BC}" dt="2022-05-08T09:22:59.232" v="489" actId="108"/>
          <ac:spMkLst>
            <pc:docMk/>
            <pc:sldMk cId="4049736060" sldId="2140754091"/>
            <ac:spMk id="88" creationId="{B0E00385-1658-CA67-8700-EE2CFAA8901C}"/>
          </ac:spMkLst>
        </pc:spChg>
        <pc:spChg chg="add mod">
          <ac:chgData name="An Quoc Huy (FHN.TCS)" userId="458c0cbc-d8c8-4ebf-a6da-b6a72fbd1854" providerId="ADAL" clId="{12E8E071-07D4-44DE-83BA-573E358BB4BC}" dt="2022-05-08T09:23:01.760" v="490" actId="108"/>
          <ac:spMkLst>
            <pc:docMk/>
            <pc:sldMk cId="4049736060" sldId="2140754091"/>
            <ac:spMk id="89" creationId="{D015F12F-7D77-0032-CF03-940AD031D659}"/>
          </ac:spMkLst>
        </pc:spChg>
        <pc:spChg chg="add mod">
          <ac:chgData name="An Quoc Huy (FHN.TCS)" userId="458c0cbc-d8c8-4ebf-a6da-b6a72fbd1854" providerId="ADAL" clId="{12E8E071-07D4-44DE-83BA-573E358BB4BC}" dt="2022-05-08T09:23:10.511" v="493" actId="108"/>
          <ac:spMkLst>
            <pc:docMk/>
            <pc:sldMk cId="4049736060" sldId="2140754091"/>
            <ac:spMk id="90" creationId="{0740E2FC-07B6-27EA-3732-72B8FB5CC182}"/>
          </ac:spMkLst>
        </pc:spChg>
        <pc:spChg chg="add mod">
          <ac:chgData name="An Quoc Huy (FHN.TCS)" userId="458c0cbc-d8c8-4ebf-a6da-b6a72fbd1854" providerId="ADAL" clId="{12E8E071-07D4-44DE-83BA-573E358BB4BC}" dt="2022-05-08T09:23:13.025" v="494" actId="108"/>
          <ac:spMkLst>
            <pc:docMk/>
            <pc:sldMk cId="4049736060" sldId="2140754091"/>
            <ac:spMk id="91" creationId="{1E2B851D-6618-6611-5F56-3C436802C3E2}"/>
          </ac:spMkLst>
        </pc:spChg>
        <pc:spChg chg="add mod">
          <ac:chgData name="An Quoc Huy (FHN.TCS)" userId="458c0cbc-d8c8-4ebf-a6da-b6a72fbd1854" providerId="ADAL" clId="{12E8E071-07D4-44DE-83BA-573E358BB4BC}" dt="2022-05-08T09:23:27.173" v="498" actId="108"/>
          <ac:spMkLst>
            <pc:docMk/>
            <pc:sldMk cId="4049736060" sldId="2140754091"/>
            <ac:spMk id="92" creationId="{462BF3F9-34D1-24AC-0030-AA6790501168}"/>
          </ac:spMkLst>
        </pc:spChg>
        <pc:spChg chg="add mod">
          <ac:chgData name="An Quoc Huy (FHN.TCS)" userId="458c0cbc-d8c8-4ebf-a6da-b6a72fbd1854" providerId="ADAL" clId="{12E8E071-07D4-44DE-83BA-573E358BB4BC}" dt="2022-05-08T09:23:29.608" v="499" actId="108"/>
          <ac:spMkLst>
            <pc:docMk/>
            <pc:sldMk cId="4049736060" sldId="2140754091"/>
            <ac:spMk id="93" creationId="{EABF9F5F-B425-224C-C451-64B69D31BE77}"/>
          </ac:spMkLst>
        </pc:spChg>
        <pc:spChg chg="add mod">
          <ac:chgData name="An Quoc Huy (FHN.TCS)" userId="458c0cbc-d8c8-4ebf-a6da-b6a72fbd1854" providerId="ADAL" clId="{12E8E071-07D4-44DE-83BA-573E358BB4BC}" dt="2022-05-08T09:23:31.882" v="500" actId="108"/>
          <ac:spMkLst>
            <pc:docMk/>
            <pc:sldMk cId="4049736060" sldId="2140754091"/>
            <ac:spMk id="94" creationId="{8A2A4149-AFB2-826B-2971-71C6413FAC6F}"/>
          </ac:spMkLst>
        </pc:spChg>
        <pc:grpChg chg="mod">
          <ac:chgData name="An Quoc Huy (FHN.TCS)" userId="458c0cbc-d8c8-4ebf-a6da-b6a72fbd1854" providerId="ADAL" clId="{12E8E071-07D4-44DE-83BA-573E358BB4BC}" dt="2022-05-08T09:22:20.188" v="464" actId="1036"/>
          <ac:grpSpMkLst>
            <pc:docMk/>
            <pc:sldMk cId="4049736060" sldId="2140754091"/>
            <ac:grpSpMk id="56" creationId="{5E387C3C-3D49-41EE-BD32-6748CD3F1B5C}"/>
          </ac:grpSpMkLst>
        </pc:grpChg>
        <pc:grpChg chg="mod">
          <ac:chgData name="An Quoc Huy (FHN.TCS)" userId="458c0cbc-d8c8-4ebf-a6da-b6a72fbd1854" providerId="ADAL" clId="{12E8E071-07D4-44DE-83BA-573E358BB4BC}" dt="2022-05-08T09:22:20.188" v="464" actId="1036"/>
          <ac:grpSpMkLst>
            <pc:docMk/>
            <pc:sldMk cId="4049736060" sldId="2140754091"/>
            <ac:grpSpMk id="64" creationId="{104C237F-AC47-4AA1-A73F-BB607D0186E6}"/>
          </ac:grpSpMkLst>
        </pc:grpChg>
        <pc:cxnChg chg="mod">
          <ac:chgData name="An Quoc Huy (FHN.TCS)" userId="458c0cbc-d8c8-4ebf-a6da-b6a72fbd1854" providerId="ADAL" clId="{12E8E071-07D4-44DE-83BA-573E358BB4BC}" dt="2022-05-08T09:22:20.188" v="464" actId="1036"/>
          <ac:cxnSpMkLst>
            <pc:docMk/>
            <pc:sldMk cId="4049736060" sldId="2140754091"/>
            <ac:cxnSpMk id="46" creationId="{E7BDBE8C-21AC-43FE-843D-F7F05DB45CB9}"/>
          </ac:cxnSpMkLst>
        </pc:cxnChg>
        <pc:cxnChg chg="mod">
          <ac:chgData name="An Quoc Huy (FHN.TCS)" userId="458c0cbc-d8c8-4ebf-a6da-b6a72fbd1854" providerId="ADAL" clId="{12E8E071-07D4-44DE-83BA-573E358BB4BC}" dt="2022-05-08T09:22:20.188" v="464" actId="1036"/>
          <ac:cxnSpMkLst>
            <pc:docMk/>
            <pc:sldMk cId="4049736060" sldId="2140754091"/>
            <ac:cxnSpMk id="49" creationId="{CAC6040B-F51B-4BB6-9AD9-88BE9FCE386F}"/>
          </ac:cxnSpMkLst>
        </pc:cxnChg>
        <pc:cxnChg chg="mod">
          <ac:chgData name="An Quoc Huy (FHN.TCS)" userId="458c0cbc-d8c8-4ebf-a6da-b6a72fbd1854" providerId="ADAL" clId="{12E8E071-07D4-44DE-83BA-573E358BB4BC}" dt="2022-05-08T09:22:20.188" v="464" actId="1036"/>
          <ac:cxnSpMkLst>
            <pc:docMk/>
            <pc:sldMk cId="4049736060" sldId="2140754091"/>
            <ac:cxnSpMk id="50" creationId="{0A6831C1-93CD-441D-817F-6125E377B75E}"/>
          </ac:cxnSpMkLst>
        </pc:cxnChg>
        <pc:cxnChg chg="mod">
          <ac:chgData name="An Quoc Huy (FHN.TCS)" userId="458c0cbc-d8c8-4ebf-a6da-b6a72fbd1854" providerId="ADAL" clId="{12E8E071-07D4-44DE-83BA-573E358BB4BC}" dt="2022-05-08T09:22:20.188" v="464" actId="1036"/>
          <ac:cxnSpMkLst>
            <pc:docMk/>
            <pc:sldMk cId="4049736060" sldId="2140754091"/>
            <ac:cxnSpMk id="55" creationId="{D7A62B00-06CA-46E1-BACC-EEC1F4EC1F98}"/>
          </ac:cxnSpMkLst>
        </pc:cxnChg>
        <pc:cxnChg chg="mod">
          <ac:chgData name="An Quoc Huy (FHN.TCS)" userId="458c0cbc-d8c8-4ebf-a6da-b6a72fbd1854" providerId="ADAL" clId="{12E8E071-07D4-44DE-83BA-573E358BB4BC}" dt="2022-05-08T09:22:20.188" v="464" actId="1036"/>
          <ac:cxnSpMkLst>
            <pc:docMk/>
            <pc:sldMk cId="4049736060" sldId="2140754091"/>
            <ac:cxnSpMk id="73" creationId="{1AA2F596-8B19-405E-A8FB-E5CB694E8738}"/>
          </ac:cxnSpMkLst>
        </pc:cxnChg>
        <pc:cxnChg chg="mod">
          <ac:chgData name="An Quoc Huy (FHN.TCS)" userId="458c0cbc-d8c8-4ebf-a6da-b6a72fbd1854" providerId="ADAL" clId="{12E8E071-07D4-44DE-83BA-573E358BB4BC}" dt="2022-05-08T09:22:20.188" v="464" actId="1036"/>
          <ac:cxnSpMkLst>
            <pc:docMk/>
            <pc:sldMk cId="4049736060" sldId="2140754091"/>
            <ac:cxnSpMk id="74" creationId="{C6FFD2F5-5E15-4075-A067-389B5B25C787}"/>
          </ac:cxnSpMkLst>
        </pc:cxnChg>
        <pc:cxnChg chg="mod">
          <ac:chgData name="An Quoc Huy (FHN.TCS)" userId="458c0cbc-d8c8-4ebf-a6da-b6a72fbd1854" providerId="ADAL" clId="{12E8E071-07D4-44DE-83BA-573E358BB4BC}" dt="2022-05-08T09:22:20.188" v="464" actId="1036"/>
          <ac:cxnSpMkLst>
            <pc:docMk/>
            <pc:sldMk cId="4049736060" sldId="2140754091"/>
            <ac:cxnSpMk id="79" creationId="{9D2C9D33-B35C-4ECE-A2BD-49EBC9E018BD}"/>
          </ac:cxnSpMkLst>
        </pc:cxnChg>
        <pc:cxnChg chg="mod">
          <ac:chgData name="An Quoc Huy (FHN.TCS)" userId="458c0cbc-d8c8-4ebf-a6da-b6a72fbd1854" providerId="ADAL" clId="{12E8E071-07D4-44DE-83BA-573E358BB4BC}" dt="2022-05-08T09:22:20.188" v="464" actId="1036"/>
          <ac:cxnSpMkLst>
            <pc:docMk/>
            <pc:sldMk cId="4049736060" sldId="2140754091"/>
            <ac:cxnSpMk id="80" creationId="{907B1918-96D5-4339-8DF2-4370E0C043A1}"/>
          </ac:cxnSpMkLst>
        </pc:cxnChg>
      </pc:sldChg>
      <pc:sldChg chg="modSp mod">
        <pc:chgData name="An Quoc Huy (FHN.TCS)" userId="458c0cbc-d8c8-4ebf-a6da-b6a72fbd1854" providerId="ADAL" clId="{12E8E071-07D4-44DE-83BA-573E358BB4BC}" dt="2022-05-08T09:45:31.859" v="630" actId="14100"/>
        <pc:sldMkLst>
          <pc:docMk/>
          <pc:sldMk cId="353203128" sldId="2140754092"/>
        </pc:sldMkLst>
        <pc:spChg chg="mod">
          <ac:chgData name="An Quoc Huy (FHN.TCS)" userId="458c0cbc-d8c8-4ebf-a6da-b6a72fbd1854" providerId="ADAL" clId="{12E8E071-07D4-44DE-83BA-573E358BB4BC}" dt="2022-05-08T09:45:31.859" v="630" actId="14100"/>
          <ac:spMkLst>
            <pc:docMk/>
            <pc:sldMk cId="353203128" sldId="2140754092"/>
            <ac:spMk id="33" creationId="{31C5439F-3A00-4B5E-BFEF-FD474571CF7C}"/>
          </ac:spMkLst>
        </pc:spChg>
      </pc:sldChg>
      <pc:sldChg chg="modSp add mod">
        <pc:chgData name="An Quoc Huy (FHN.TCS)" userId="458c0cbc-d8c8-4ebf-a6da-b6a72fbd1854" providerId="ADAL" clId="{12E8E071-07D4-44DE-83BA-573E358BB4BC}" dt="2022-04-28T04:18:09.550" v="100" actId="1035"/>
        <pc:sldMkLst>
          <pc:docMk/>
          <pc:sldMk cId="1910513120" sldId="2140754095"/>
        </pc:sldMkLst>
        <pc:spChg chg="mod">
          <ac:chgData name="An Quoc Huy (FHN.TCS)" userId="458c0cbc-d8c8-4ebf-a6da-b6a72fbd1854" providerId="ADAL" clId="{12E8E071-07D4-44DE-83BA-573E358BB4BC}" dt="2022-04-28T04:18:09.550" v="100" actId="1035"/>
          <ac:spMkLst>
            <pc:docMk/>
            <pc:sldMk cId="1910513120" sldId="2140754095"/>
            <ac:spMk id="2" creationId="{74A35218-587A-1BBA-C03A-10FF6E0BD8BF}"/>
          </ac:spMkLst>
        </pc:spChg>
        <pc:spChg chg="mod">
          <ac:chgData name="An Quoc Huy (FHN.TCS)" userId="458c0cbc-d8c8-4ebf-a6da-b6a72fbd1854" providerId="ADAL" clId="{12E8E071-07D4-44DE-83BA-573E358BB4BC}" dt="2022-04-28T04:18:09.550" v="100" actId="1035"/>
          <ac:spMkLst>
            <pc:docMk/>
            <pc:sldMk cId="1910513120" sldId="2140754095"/>
            <ac:spMk id="10" creationId="{63CA900F-5712-4B1C-B76E-5A7578C281C1}"/>
          </ac:spMkLst>
        </pc:spChg>
      </pc:sldChg>
      <pc:sldChg chg="add">
        <pc:chgData name="An Quoc Huy (FHN.TCS)" userId="458c0cbc-d8c8-4ebf-a6da-b6a72fbd1854" providerId="ADAL" clId="{12E8E071-07D4-44DE-83BA-573E358BB4BC}" dt="2022-04-28T04:18:56.842" v="101"/>
        <pc:sldMkLst>
          <pc:docMk/>
          <pc:sldMk cId="3407401785" sldId="2140754096"/>
        </pc:sldMkLst>
      </pc:sldChg>
      <pc:sldChg chg="addSp delSp modSp mod ord">
        <pc:chgData name="An Quoc Huy (FHN.TCS)" userId="458c0cbc-d8c8-4ebf-a6da-b6a72fbd1854" providerId="ADAL" clId="{12E8E071-07D4-44DE-83BA-573E358BB4BC}" dt="2022-05-08T09:52:31.501" v="695" actId="1038"/>
        <pc:sldMkLst>
          <pc:docMk/>
          <pc:sldMk cId="1472717030" sldId="2140754097"/>
        </pc:sldMkLst>
        <pc:spChg chg="mod">
          <ac:chgData name="An Quoc Huy (FHN.TCS)" userId="458c0cbc-d8c8-4ebf-a6da-b6a72fbd1854" providerId="ADAL" clId="{12E8E071-07D4-44DE-83BA-573E358BB4BC}" dt="2022-05-08T09:51:40.511" v="675"/>
          <ac:spMkLst>
            <pc:docMk/>
            <pc:sldMk cId="1472717030" sldId="2140754097"/>
            <ac:spMk id="4" creationId="{00000000-0000-0000-0000-000000000000}"/>
          </ac:spMkLst>
        </pc:spChg>
        <pc:spChg chg="del">
          <ac:chgData name="An Quoc Huy (FHN.TCS)" userId="458c0cbc-d8c8-4ebf-a6da-b6a72fbd1854" providerId="ADAL" clId="{12E8E071-07D4-44DE-83BA-573E358BB4BC}" dt="2022-05-08T09:51:44.983" v="676" actId="478"/>
          <ac:spMkLst>
            <pc:docMk/>
            <pc:sldMk cId="1472717030" sldId="2140754097"/>
            <ac:spMk id="5" creationId="{00000000-0000-0000-0000-000000000000}"/>
          </ac:spMkLst>
        </pc:spChg>
        <pc:spChg chg="add del mod">
          <ac:chgData name="An Quoc Huy (FHN.TCS)" userId="458c0cbc-d8c8-4ebf-a6da-b6a72fbd1854" providerId="ADAL" clId="{12E8E071-07D4-44DE-83BA-573E358BB4BC}" dt="2022-05-08T09:51:57.574" v="678"/>
          <ac:spMkLst>
            <pc:docMk/>
            <pc:sldMk cId="1472717030" sldId="2140754097"/>
            <ac:spMk id="6" creationId="{B79B902B-6DFE-7720-E4ED-BAD66F22D3D5}"/>
          </ac:spMkLst>
        </pc:spChg>
        <pc:spChg chg="mod">
          <ac:chgData name="An Quoc Huy (FHN.TCS)" userId="458c0cbc-d8c8-4ebf-a6da-b6a72fbd1854" providerId="ADAL" clId="{12E8E071-07D4-44DE-83BA-573E358BB4BC}" dt="2022-05-08T09:51:54.617" v="677"/>
          <ac:spMkLst>
            <pc:docMk/>
            <pc:sldMk cId="1472717030" sldId="2140754097"/>
            <ac:spMk id="8" creationId="{53837368-F7C1-62C3-C525-CAE29201E553}"/>
          </ac:spMkLst>
        </pc:spChg>
        <pc:spChg chg="mod">
          <ac:chgData name="An Quoc Huy (FHN.TCS)" userId="458c0cbc-d8c8-4ebf-a6da-b6a72fbd1854" providerId="ADAL" clId="{12E8E071-07D4-44DE-83BA-573E358BB4BC}" dt="2022-05-08T09:51:54.617" v="677"/>
          <ac:spMkLst>
            <pc:docMk/>
            <pc:sldMk cId="1472717030" sldId="2140754097"/>
            <ac:spMk id="10" creationId="{D44838CB-146C-FCE6-6C32-C614B59F56E6}"/>
          </ac:spMkLst>
        </pc:spChg>
        <pc:spChg chg="mod">
          <ac:chgData name="An Quoc Huy (FHN.TCS)" userId="458c0cbc-d8c8-4ebf-a6da-b6a72fbd1854" providerId="ADAL" clId="{12E8E071-07D4-44DE-83BA-573E358BB4BC}" dt="2022-05-08T09:51:54.617" v="677"/>
          <ac:spMkLst>
            <pc:docMk/>
            <pc:sldMk cId="1472717030" sldId="2140754097"/>
            <ac:spMk id="11" creationId="{85A46980-DBFE-32A5-CB58-E2E6F4A9BE37}"/>
          </ac:spMkLst>
        </pc:spChg>
        <pc:spChg chg="mod">
          <ac:chgData name="An Quoc Huy (FHN.TCS)" userId="458c0cbc-d8c8-4ebf-a6da-b6a72fbd1854" providerId="ADAL" clId="{12E8E071-07D4-44DE-83BA-573E358BB4BC}" dt="2022-05-08T09:51:54.617" v="677"/>
          <ac:spMkLst>
            <pc:docMk/>
            <pc:sldMk cId="1472717030" sldId="2140754097"/>
            <ac:spMk id="14" creationId="{9E5D8D72-8ED5-D2E8-A186-89F5223FA6E0}"/>
          </ac:spMkLst>
        </pc:spChg>
        <pc:spChg chg="mod">
          <ac:chgData name="An Quoc Huy (FHN.TCS)" userId="458c0cbc-d8c8-4ebf-a6da-b6a72fbd1854" providerId="ADAL" clId="{12E8E071-07D4-44DE-83BA-573E358BB4BC}" dt="2022-05-08T09:51:54.617" v="677"/>
          <ac:spMkLst>
            <pc:docMk/>
            <pc:sldMk cId="1472717030" sldId="2140754097"/>
            <ac:spMk id="15" creationId="{D181303B-8848-F093-0A53-BA5887CB3C08}"/>
          </ac:spMkLst>
        </pc:spChg>
        <pc:spChg chg="mod">
          <ac:chgData name="An Quoc Huy (FHN.TCS)" userId="458c0cbc-d8c8-4ebf-a6da-b6a72fbd1854" providerId="ADAL" clId="{12E8E071-07D4-44DE-83BA-573E358BB4BC}" dt="2022-05-08T09:51:54.617" v="677"/>
          <ac:spMkLst>
            <pc:docMk/>
            <pc:sldMk cId="1472717030" sldId="2140754097"/>
            <ac:spMk id="17" creationId="{DDE90DFB-E808-C90A-E1A8-161335871116}"/>
          </ac:spMkLst>
        </pc:spChg>
        <pc:spChg chg="mod">
          <ac:chgData name="An Quoc Huy (FHN.TCS)" userId="458c0cbc-d8c8-4ebf-a6da-b6a72fbd1854" providerId="ADAL" clId="{12E8E071-07D4-44DE-83BA-573E358BB4BC}" dt="2022-05-08T09:51:54.617" v="677"/>
          <ac:spMkLst>
            <pc:docMk/>
            <pc:sldMk cId="1472717030" sldId="2140754097"/>
            <ac:spMk id="18" creationId="{57FBE903-1775-9EAD-7208-D3DBC253BF5A}"/>
          </ac:spMkLst>
        </pc:spChg>
        <pc:spChg chg="mod">
          <ac:chgData name="An Quoc Huy (FHN.TCS)" userId="458c0cbc-d8c8-4ebf-a6da-b6a72fbd1854" providerId="ADAL" clId="{12E8E071-07D4-44DE-83BA-573E358BB4BC}" dt="2022-05-08T09:51:54.617" v="677"/>
          <ac:spMkLst>
            <pc:docMk/>
            <pc:sldMk cId="1472717030" sldId="2140754097"/>
            <ac:spMk id="20" creationId="{7DCE0261-9FF3-12BE-694F-C7BA33EBB975}"/>
          </ac:spMkLst>
        </pc:spChg>
        <pc:spChg chg="add del mod">
          <ac:chgData name="An Quoc Huy (FHN.TCS)" userId="458c0cbc-d8c8-4ebf-a6da-b6a72fbd1854" providerId="ADAL" clId="{12E8E071-07D4-44DE-83BA-573E358BB4BC}" dt="2022-05-08T09:51:57.574" v="678"/>
          <ac:spMkLst>
            <pc:docMk/>
            <pc:sldMk cId="1472717030" sldId="2140754097"/>
            <ac:spMk id="23" creationId="{E0822ED9-2E73-878C-FC5A-7F2F0D9A10F9}"/>
          </ac:spMkLst>
        </pc:spChg>
        <pc:spChg chg="add mod">
          <ac:chgData name="An Quoc Huy (FHN.TCS)" userId="458c0cbc-d8c8-4ebf-a6da-b6a72fbd1854" providerId="ADAL" clId="{12E8E071-07D4-44DE-83BA-573E358BB4BC}" dt="2022-05-08T09:51:57.588" v="679"/>
          <ac:spMkLst>
            <pc:docMk/>
            <pc:sldMk cId="1472717030" sldId="2140754097"/>
            <ac:spMk id="24" creationId="{18046CEE-6AC4-C626-AD6C-4D98AD222540}"/>
          </ac:spMkLst>
        </pc:spChg>
        <pc:spChg chg="mod">
          <ac:chgData name="An Quoc Huy (FHN.TCS)" userId="458c0cbc-d8c8-4ebf-a6da-b6a72fbd1854" providerId="ADAL" clId="{12E8E071-07D4-44DE-83BA-573E358BB4BC}" dt="2022-05-08T09:51:57.588" v="679"/>
          <ac:spMkLst>
            <pc:docMk/>
            <pc:sldMk cId="1472717030" sldId="2140754097"/>
            <ac:spMk id="26" creationId="{C85EBF93-4308-CAB2-F215-4CE40F327417}"/>
          </ac:spMkLst>
        </pc:spChg>
        <pc:spChg chg="mod">
          <ac:chgData name="An Quoc Huy (FHN.TCS)" userId="458c0cbc-d8c8-4ebf-a6da-b6a72fbd1854" providerId="ADAL" clId="{12E8E071-07D4-44DE-83BA-573E358BB4BC}" dt="2022-05-08T09:51:57.588" v="679"/>
          <ac:spMkLst>
            <pc:docMk/>
            <pc:sldMk cId="1472717030" sldId="2140754097"/>
            <ac:spMk id="28" creationId="{0A302D93-2E8A-7347-F165-FBB00A98C143}"/>
          </ac:spMkLst>
        </pc:spChg>
        <pc:spChg chg="mod">
          <ac:chgData name="An Quoc Huy (FHN.TCS)" userId="458c0cbc-d8c8-4ebf-a6da-b6a72fbd1854" providerId="ADAL" clId="{12E8E071-07D4-44DE-83BA-573E358BB4BC}" dt="2022-05-08T09:51:57.588" v="679"/>
          <ac:spMkLst>
            <pc:docMk/>
            <pc:sldMk cId="1472717030" sldId="2140754097"/>
            <ac:spMk id="29" creationId="{15FA5363-47FC-B8BA-A8C9-E08CC4329D66}"/>
          </ac:spMkLst>
        </pc:spChg>
        <pc:spChg chg="mod">
          <ac:chgData name="An Quoc Huy (FHN.TCS)" userId="458c0cbc-d8c8-4ebf-a6da-b6a72fbd1854" providerId="ADAL" clId="{12E8E071-07D4-44DE-83BA-573E358BB4BC}" dt="2022-05-08T09:51:57.588" v="679"/>
          <ac:spMkLst>
            <pc:docMk/>
            <pc:sldMk cId="1472717030" sldId="2140754097"/>
            <ac:spMk id="32" creationId="{B1C27F89-D6EB-9813-45E5-4C757597AE0D}"/>
          </ac:spMkLst>
        </pc:spChg>
        <pc:spChg chg="mod">
          <ac:chgData name="An Quoc Huy (FHN.TCS)" userId="458c0cbc-d8c8-4ebf-a6da-b6a72fbd1854" providerId="ADAL" clId="{12E8E071-07D4-44DE-83BA-573E358BB4BC}" dt="2022-05-08T09:51:57.588" v="679"/>
          <ac:spMkLst>
            <pc:docMk/>
            <pc:sldMk cId="1472717030" sldId="2140754097"/>
            <ac:spMk id="33" creationId="{F21554A7-87A3-1242-F8DD-D792B17FFAAB}"/>
          </ac:spMkLst>
        </pc:spChg>
        <pc:spChg chg="mod">
          <ac:chgData name="An Quoc Huy (FHN.TCS)" userId="458c0cbc-d8c8-4ebf-a6da-b6a72fbd1854" providerId="ADAL" clId="{12E8E071-07D4-44DE-83BA-573E358BB4BC}" dt="2022-05-08T09:51:57.588" v="679"/>
          <ac:spMkLst>
            <pc:docMk/>
            <pc:sldMk cId="1472717030" sldId="2140754097"/>
            <ac:spMk id="35" creationId="{39D44F6E-AA54-91DC-5ADA-1FF84B1536D5}"/>
          </ac:spMkLst>
        </pc:spChg>
        <pc:spChg chg="mod">
          <ac:chgData name="An Quoc Huy (FHN.TCS)" userId="458c0cbc-d8c8-4ebf-a6da-b6a72fbd1854" providerId="ADAL" clId="{12E8E071-07D4-44DE-83BA-573E358BB4BC}" dt="2022-05-08T09:51:57.588" v="679"/>
          <ac:spMkLst>
            <pc:docMk/>
            <pc:sldMk cId="1472717030" sldId="2140754097"/>
            <ac:spMk id="36" creationId="{3D33A7FC-F7FB-CB3A-B25F-B25964755F10}"/>
          </ac:spMkLst>
        </pc:spChg>
        <pc:spChg chg="mod">
          <ac:chgData name="An Quoc Huy (FHN.TCS)" userId="458c0cbc-d8c8-4ebf-a6da-b6a72fbd1854" providerId="ADAL" clId="{12E8E071-07D4-44DE-83BA-573E358BB4BC}" dt="2022-05-08T09:51:57.588" v="679"/>
          <ac:spMkLst>
            <pc:docMk/>
            <pc:sldMk cId="1472717030" sldId="2140754097"/>
            <ac:spMk id="38" creationId="{1AF5C007-9B38-E61F-9D56-912443F56E4B}"/>
          </ac:spMkLst>
        </pc:spChg>
        <pc:spChg chg="add mod">
          <ac:chgData name="An Quoc Huy (FHN.TCS)" userId="458c0cbc-d8c8-4ebf-a6da-b6a72fbd1854" providerId="ADAL" clId="{12E8E071-07D4-44DE-83BA-573E358BB4BC}" dt="2022-05-08T09:51:57.588" v="679"/>
          <ac:spMkLst>
            <pc:docMk/>
            <pc:sldMk cId="1472717030" sldId="2140754097"/>
            <ac:spMk id="41" creationId="{E477CBC2-4BE6-BC4E-A9C9-2535D2458231}"/>
          </ac:spMkLst>
        </pc:spChg>
        <pc:grpChg chg="add del mod">
          <ac:chgData name="An Quoc Huy (FHN.TCS)" userId="458c0cbc-d8c8-4ebf-a6da-b6a72fbd1854" providerId="ADAL" clId="{12E8E071-07D4-44DE-83BA-573E358BB4BC}" dt="2022-05-08T09:51:57.574" v="678"/>
          <ac:grpSpMkLst>
            <pc:docMk/>
            <pc:sldMk cId="1472717030" sldId="2140754097"/>
            <ac:grpSpMk id="7" creationId="{2F14AAE7-62BF-34AB-FE62-034768E81C20}"/>
          </ac:grpSpMkLst>
        </pc:grpChg>
        <pc:grpChg chg="mod">
          <ac:chgData name="An Quoc Huy (FHN.TCS)" userId="458c0cbc-d8c8-4ebf-a6da-b6a72fbd1854" providerId="ADAL" clId="{12E8E071-07D4-44DE-83BA-573E358BB4BC}" dt="2022-05-08T09:51:54.617" v="677"/>
          <ac:grpSpMkLst>
            <pc:docMk/>
            <pc:sldMk cId="1472717030" sldId="2140754097"/>
            <ac:grpSpMk id="9" creationId="{CE1168D3-1304-81FD-A20F-E69DE1F1CF41}"/>
          </ac:grpSpMkLst>
        </pc:grpChg>
        <pc:grpChg chg="mod">
          <ac:chgData name="An Quoc Huy (FHN.TCS)" userId="458c0cbc-d8c8-4ebf-a6da-b6a72fbd1854" providerId="ADAL" clId="{12E8E071-07D4-44DE-83BA-573E358BB4BC}" dt="2022-05-08T09:51:54.617" v="677"/>
          <ac:grpSpMkLst>
            <pc:docMk/>
            <pc:sldMk cId="1472717030" sldId="2140754097"/>
            <ac:grpSpMk id="13" creationId="{A3542410-2DC3-1E4A-1158-C675207BC67F}"/>
          </ac:grpSpMkLst>
        </pc:grpChg>
        <pc:grpChg chg="add mod">
          <ac:chgData name="An Quoc Huy (FHN.TCS)" userId="458c0cbc-d8c8-4ebf-a6da-b6a72fbd1854" providerId="ADAL" clId="{12E8E071-07D4-44DE-83BA-573E358BB4BC}" dt="2022-05-08T09:52:31.501" v="695" actId="1038"/>
          <ac:grpSpMkLst>
            <pc:docMk/>
            <pc:sldMk cId="1472717030" sldId="2140754097"/>
            <ac:grpSpMk id="25" creationId="{90E9F030-1C8F-F3D8-68FC-7A35C7DA75EA}"/>
          </ac:grpSpMkLst>
        </pc:grpChg>
        <pc:grpChg chg="mod">
          <ac:chgData name="An Quoc Huy (FHN.TCS)" userId="458c0cbc-d8c8-4ebf-a6da-b6a72fbd1854" providerId="ADAL" clId="{12E8E071-07D4-44DE-83BA-573E358BB4BC}" dt="2022-05-08T09:51:57.588" v="679"/>
          <ac:grpSpMkLst>
            <pc:docMk/>
            <pc:sldMk cId="1472717030" sldId="2140754097"/>
            <ac:grpSpMk id="27" creationId="{497AD903-79B7-FD50-75B8-940A022488ED}"/>
          </ac:grpSpMkLst>
        </pc:grpChg>
        <pc:grpChg chg="mod">
          <ac:chgData name="An Quoc Huy (FHN.TCS)" userId="458c0cbc-d8c8-4ebf-a6da-b6a72fbd1854" providerId="ADAL" clId="{12E8E071-07D4-44DE-83BA-573E358BB4BC}" dt="2022-05-08T09:51:57.588" v="679"/>
          <ac:grpSpMkLst>
            <pc:docMk/>
            <pc:sldMk cId="1472717030" sldId="2140754097"/>
            <ac:grpSpMk id="31" creationId="{9C166050-46F3-4296-0393-6888350E9A7A}"/>
          </ac:grpSpMkLst>
        </pc:grpChg>
        <pc:picChg chg="mod">
          <ac:chgData name="An Quoc Huy (FHN.TCS)" userId="458c0cbc-d8c8-4ebf-a6da-b6a72fbd1854" providerId="ADAL" clId="{12E8E071-07D4-44DE-83BA-573E358BB4BC}" dt="2022-05-08T09:51:54.617" v="677"/>
          <ac:picMkLst>
            <pc:docMk/>
            <pc:sldMk cId="1472717030" sldId="2140754097"/>
            <ac:picMk id="12" creationId="{3F2D8C57-FCBA-1B39-5920-9D9608714C6B}"/>
          </ac:picMkLst>
        </pc:picChg>
        <pc:picChg chg="mod">
          <ac:chgData name="An Quoc Huy (FHN.TCS)" userId="458c0cbc-d8c8-4ebf-a6da-b6a72fbd1854" providerId="ADAL" clId="{12E8E071-07D4-44DE-83BA-573E358BB4BC}" dt="2022-05-08T09:51:54.617" v="677"/>
          <ac:picMkLst>
            <pc:docMk/>
            <pc:sldMk cId="1472717030" sldId="2140754097"/>
            <ac:picMk id="16" creationId="{096954FD-5CA4-C64F-F973-81042BDBFCF9}"/>
          </ac:picMkLst>
        </pc:picChg>
        <pc:picChg chg="mod">
          <ac:chgData name="An Quoc Huy (FHN.TCS)" userId="458c0cbc-d8c8-4ebf-a6da-b6a72fbd1854" providerId="ADAL" clId="{12E8E071-07D4-44DE-83BA-573E358BB4BC}" dt="2022-05-08T09:51:54.617" v="677"/>
          <ac:picMkLst>
            <pc:docMk/>
            <pc:sldMk cId="1472717030" sldId="2140754097"/>
            <ac:picMk id="19" creationId="{0D1C4CA9-B80E-785D-ABA1-DC20D5CE36E9}"/>
          </ac:picMkLst>
        </pc:picChg>
        <pc:picChg chg="mod">
          <ac:chgData name="An Quoc Huy (FHN.TCS)" userId="458c0cbc-d8c8-4ebf-a6da-b6a72fbd1854" providerId="ADAL" clId="{12E8E071-07D4-44DE-83BA-573E358BB4BC}" dt="2022-05-08T09:51:54.617" v="677"/>
          <ac:picMkLst>
            <pc:docMk/>
            <pc:sldMk cId="1472717030" sldId="2140754097"/>
            <ac:picMk id="21" creationId="{5D69B80B-E1E3-749A-2CAE-7668616838B0}"/>
          </ac:picMkLst>
        </pc:picChg>
        <pc:picChg chg="mod">
          <ac:chgData name="An Quoc Huy (FHN.TCS)" userId="458c0cbc-d8c8-4ebf-a6da-b6a72fbd1854" providerId="ADAL" clId="{12E8E071-07D4-44DE-83BA-573E358BB4BC}" dt="2022-05-08T09:51:57.588" v="679"/>
          <ac:picMkLst>
            <pc:docMk/>
            <pc:sldMk cId="1472717030" sldId="2140754097"/>
            <ac:picMk id="30" creationId="{91796C3F-842A-53A8-369A-1721E33ABAEF}"/>
          </ac:picMkLst>
        </pc:picChg>
        <pc:picChg chg="mod">
          <ac:chgData name="An Quoc Huy (FHN.TCS)" userId="458c0cbc-d8c8-4ebf-a6da-b6a72fbd1854" providerId="ADAL" clId="{12E8E071-07D4-44DE-83BA-573E358BB4BC}" dt="2022-05-08T09:51:57.588" v="679"/>
          <ac:picMkLst>
            <pc:docMk/>
            <pc:sldMk cId="1472717030" sldId="2140754097"/>
            <ac:picMk id="34" creationId="{6CC6FE57-C483-E58B-DB18-F169F8F6116C}"/>
          </ac:picMkLst>
        </pc:picChg>
        <pc:picChg chg="mod">
          <ac:chgData name="An Quoc Huy (FHN.TCS)" userId="458c0cbc-d8c8-4ebf-a6da-b6a72fbd1854" providerId="ADAL" clId="{12E8E071-07D4-44DE-83BA-573E358BB4BC}" dt="2022-05-08T09:51:57.588" v="679"/>
          <ac:picMkLst>
            <pc:docMk/>
            <pc:sldMk cId="1472717030" sldId="2140754097"/>
            <ac:picMk id="37" creationId="{D9782951-11AC-1BE6-9D7F-54BFAA4B2D89}"/>
          </ac:picMkLst>
        </pc:picChg>
        <pc:picChg chg="mod">
          <ac:chgData name="An Quoc Huy (FHN.TCS)" userId="458c0cbc-d8c8-4ebf-a6da-b6a72fbd1854" providerId="ADAL" clId="{12E8E071-07D4-44DE-83BA-573E358BB4BC}" dt="2022-05-08T09:51:57.588" v="679"/>
          <ac:picMkLst>
            <pc:docMk/>
            <pc:sldMk cId="1472717030" sldId="2140754097"/>
            <ac:picMk id="39" creationId="{80AC5180-C995-A0C5-C89B-54A6244CED37}"/>
          </ac:picMkLst>
        </pc:picChg>
        <pc:cxnChg chg="add del mod">
          <ac:chgData name="An Quoc Huy (FHN.TCS)" userId="458c0cbc-d8c8-4ebf-a6da-b6a72fbd1854" providerId="ADAL" clId="{12E8E071-07D4-44DE-83BA-573E358BB4BC}" dt="2022-05-08T09:51:57.574" v="678"/>
          <ac:cxnSpMkLst>
            <pc:docMk/>
            <pc:sldMk cId="1472717030" sldId="2140754097"/>
            <ac:cxnSpMk id="22" creationId="{0EFF503A-C404-BA89-E076-07032656BE3A}"/>
          </ac:cxnSpMkLst>
        </pc:cxnChg>
        <pc:cxnChg chg="add mod">
          <ac:chgData name="An Quoc Huy (FHN.TCS)" userId="458c0cbc-d8c8-4ebf-a6da-b6a72fbd1854" providerId="ADAL" clId="{12E8E071-07D4-44DE-83BA-573E358BB4BC}" dt="2022-05-08T09:51:57.588" v="679"/>
          <ac:cxnSpMkLst>
            <pc:docMk/>
            <pc:sldMk cId="1472717030" sldId="2140754097"/>
            <ac:cxnSpMk id="40" creationId="{D524B7E4-A2FA-067E-3502-2E4CA34282EA}"/>
          </ac:cxnSpMkLst>
        </pc:cxnChg>
      </pc:sldChg>
      <pc:sldChg chg="addSp delSp modSp mod ord">
        <pc:chgData name="An Quoc Huy (FHN.TCS)" userId="458c0cbc-d8c8-4ebf-a6da-b6a72fbd1854" providerId="ADAL" clId="{12E8E071-07D4-44DE-83BA-573E358BB4BC}" dt="2022-05-08T09:48:40.993" v="665"/>
        <pc:sldMkLst>
          <pc:docMk/>
          <pc:sldMk cId="4040643001" sldId="2140754098"/>
        </pc:sldMkLst>
        <pc:spChg chg="del">
          <ac:chgData name="An Quoc Huy (FHN.TCS)" userId="458c0cbc-d8c8-4ebf-a6da-b6a72fbd1854" providerId="ADAL" clId="{12E8E071-07D4-44DE-83BA-573E358BB4BC}" dt="2022-05-08T09:47:00.390" v="654" actId="478"/>
          <ac:spMkLst>
            <pc:docMk/>
            <pc:sldMk cId="4040643001" sldId="2140754098"/>
            <ac:spMk id="4" creationId="{00000000-0000-0000-0000-000000000000}"/>
          </ac:spMkLst>
        </pc:spChg>
        <pc:spChg chg="mod">
          <ac:chgData name="An Quoc Huy (FHN.TCS)" userId="458c0cbc-d8c8-4ebf-a6da-b6a72fbd1854" providerId="ADAL" clId="{12E8E071-07D4-44DE-83BA-573E358BB4BC}" dt="2022-05-08T09:46:53.242" v="653" actId="20577"/>
          <ac:spMkLst>
            <pc:docMk/>
            <pc:sldMk cId="4040643001" sldId="2140754098"/>
            <ac:spMk id="5" creationId="{00000000-0000-0000-0000-000000000000}"/>
          </ac:spMkLst>
        </pc:spChg>
        <pc:spChg chg="add del mod">
          <ac:chgData name="An Quoc Huy (FHN.TCS)" userId="458c0cbc-d8c8-4ebf-a6da-b6a72fbd1854" providerId="ADAL" clId="{12E8E071-07D4-44DE-83BA-573E358BB4BC}" dt="2022-05-08T09:48:30.965" v="662"/>
          <ac:spMkLst>
            <pc:docMk/>
            <pc:sldMk cId="4040643001" sldId="2140754098"/>
            <ac:spMk id="6" creationId="{C11C2728-4481-9CF4-963F-7526856416C4}"/>
          </ac:spMkLst>
        </pc:spChg>
        <pc:spChg chg="add del mod">
          <ac:chgData name="An Quoc Huy (FHN.TCS)" userId="458c0cbc-d8c8-4ebf-a6da-b6a72fbd1854" providerId="ADAL" clId="{12E8E071-07D4-44DE-83BA-573E358BB4BC}" dt="2022-05-08T09:48:30.965" v="662"/>
          <ac:spMkLst>
            <pc:docMk/>
            <pc:sldMk cId="4040643001" sldId="2140754098"/>
            <ac:spMk id="7" creationId="{86FE1E61-6B28-94E1-83F6-7A5B18A01667}"/>
          </ac:spMkLst>
        </pc:spChg>
        <pc:spChg chg="add del mod">
          <ac:chgData name="An Quoc Huy (FHN.TCS)" userId="458c0cbc-d8c8-4ebf-a6da-b6a72fbd1854" providerId="ADAL" clId="{12E8E071-07D4-44DE-83BA-573E358BB4BC}" dt="2022-05-08T09:48:30.965" v="662"/>
          <ac:spMkLst>
            <pc:docMk/>
            <pc:sldMk cId="4040643001" sldId="2140754098"/>
            <ac:spMk id="8" creationId="{218356D6-BC38-0172-198F-AC7A3E569EF0}"/>
          </ac:spMkLst>
        </pc:spChg>
        <pc:spChg chg="mod">
          <ac:chgData name="An Quoc Huy (FHN.TCS)" userId="458c0cbc-d8c8-4ebf-a6da-b6a72fbd1854" providerId="ADAL" clId="{12E8E071-07D4-44DE-83BA-573E358BB4BC}" dt="2022-05-08T09:48:19.999" v="655"/>
          <ac:spMkLst>
            <pc:docMk/>
            <pc:sldMk cId="4040643001" sldId="2140754098"/>
            <ac:spMk id="10" creationId="{C03BD6AC-54F3-602B-E5CF-02B054F8071A}"/>
          </ac:spMkLst>
        </pc:spChg>
        <pc:spChg chg="mod">
          <ac:chgData name="An Quoc Huy (FHN.TCS)" userId="458c0cbc-d8c8-4ebf-a6da-b6a72fbd1854" providerId="ADAL" clId="{12E8E071-07D4-44DE-83BA-573E358BB4BC}" dt="2022-05-08T09:48:19.999" v="655"/>
          <ac:spMkLst>
            <pc:docMk/>
            <pc:sldMk cId="4040643001" sldId="2140754098"/>
            <ac:spMk id="11" creationId="{B6428028-647B-24CE-C17D-F123CB40FEAA}"/>
          </ac:spMkLst>
        </pc:spChg>
        <pc:spChg chg="mod">
          <ac:chgData name="An Quoc Huy (FHN.TCS)" userId="458c0cbc-d8c8-4ebf-a6da-b6a72fbd1854" providerId="ADAL" clId="{12E8E071-07D4-44DE-83BA-573E358BB4BC}" dt="2022-05-08T09:48:19.999" v="655"/>
          <ac:spMkLst>
            <pc:docMk/>
            <pc:sldMk cId="4040643001" sldId="2140754098"/>
            <ac:spMk id="15" creationId="{1F86F4CD-C0D1-106E-31A0-8D9A03DC4824}"/>
          </ac:spMkLst>
        </pc:spChg>
        <pc:spChg chg="mod">
          <ac:chgData name="An Quoc Huy (FHN.TCS)" userId="458c0cbc-d8c8-4ebf-a6da-b6a72fbd1854" providerId="ADAL" clId="{12E8E071-07D4-44DE-83BA-573E358BB4BC}" dt="2022-05-08T09:48:19.999" v="655"/>
          <ac:spMkLst>
            <pc:docMk/>
            <pc:sldMk cId="4040643001" sldId="2140754098"/>
            <ac:spMk id="16" creationId="{BC150FA9-90BC-EA9F-FECB-97D984AEE32E}"/>
          </ac:spMkLst>
        </pc:spChg>
        <pc:spChg chg="mod">
          <ac:chgData name="An Quoc Huy (FHN.TCS)" userId="458c0cbc-d8c8-4ebf-a6da-b6a72fbd1854" providerId="ADAL" clId="{12E8E071-07D4-44DE-83BA-573E358BB4BC}" dt="2022-05-08T09:48:19.999" v="655"/>
          <ac:spMkLst>
            <pc:docMk/>
            <pc:sldMk cId="4040643001" sldId="2140754098"/>
            <ac:spMk id="17" creationId="{F37556BA-4599-C056-9D20-96A59A9E3121}"/>
          </ac:spMkLst>
        </pc:spChg>
        <pc:spChg chg="mod">
          <ac:chgData name="An Quoc Huy (FHN.TCS)" userId="458c0cbc-d8c8-4ebf-a6da-b6a72fbd1854" providerId="ADAL" clId="{12E8E071-07D4-44DE-83BA-573E358BB4BC}" dt="2022-05-08T09:48:19.999" v="655"/>
          <ac:spMkLst>
            <pc:docMk/>
            <pc:sldMk cId="4040643001" sldId="2140754098"/>
            <ac:spMk id="18" creationId="{6AAFC3F3-1A8B-86AC-CDDE-34A7DC0E337C}"/>
          </ac:spMkLst>
        </pc:spChg>
        <pc:spChg chg="add del mod">
          <ac:chgData name="An Quoc Huy (FHN.TCS)" userId="458c0cbc-d8c8-4ebf-a6da-b6a72fbd1854" providerId="ADAL" clId="{12E8E071-07D4-44DE-83BA-573E358BB4BC}" dt="2022-05-08T09:48:30.965" v="662"/>
          <ac:spMkLst>
            <pc:docMk/>
            <pc:sldMk cId="4040643001" sldId="2140754098"/>
            <ac:spMk id="19" creationId="{0214C375-4069-62FD-C981-7E38C5D1DD9F}"/>
          </ac:spMkLst>
        </pc:spChg>
        <pc:spChg chg="add del mod">
          <ac:chgData name="An Quoc Huy (FHN.TCS)" userId="458c0cbc-d8c8-4ebf-a6da-b6a72fbd1854" providerId="ADAL" clId="{12E8E071-07D4-44DE-83BA-573E358BB4BC}" dt="2022-05-08T09:48:30.965" v="662"/>
          <ac:spMkLst>
            <pc:docMk/>
            <pc:sldMk cId="4040643001" sldId="2140754098"/>
            <ac:spMk id="20" creationId="{6D04DE78-ABD2-583C-EDA8-B411B96BAC5D}"/>
          </ac:spMkLst>
        </pc:spChg>
        <pc:spChg chg="add del mod">
          <ac:chgData name="An Quoc Huy (FHN.TCS)" userId="458c0cbc-d8c8-4ebf-a6da-b6a72fbd1854" providerId="ADAL" clId="{12E8E071-07D4-44DE-83BA-573E358BB4BC}" dt="2022-05-08T09:48:30.965" v="662"/>
          <ac:spMkLst>
            <pc:docMk/>
            <pc:sldMk cId="4040643001" sldId="2140754098"/>
            <ac:spMk id="21" creationId="{24B06632-3021-3D70-9A64-9D7CCD21E8D3}"/>
          </ac:spMkLst>
        </pc:spChg>
        <pc:spChg chg="add del mod">
          <ac:chgData name="An Quoc Huy (FHN.TCS)" userId="458c0cbc-d8c8-4ebf-a6da-b6a72fbd1854" providerId="ADAL" clId="{12E8E071-07D4-44DE-83BA-573E358BB4BC}" dt="2022-05-08T09:48:30.965" v="662"/>
          <ac:spMkLst>
            <pc:docMk/>
            <pc:sldMk cId="4040643001" sldId="2140754098"/>
            <ac:spMk id="22" creationId="{3C5C084F-2E40-B446-745E-4484729A039B}"/>
          </ac:spMkLst>
        </pc:spChg>
        <pc:spChg chg="add del mod">
          <ac:chgData name="An Quoc Huy (FHN.TCS)" userId="458c0cbc-d8c8-4ebf-a6da-b6a72fbd1854" providerId="ADAL" clId="{12E8E071-07D4-44DE-83BA-573E358BB4BC}" dt="2022-05-08T09:48:30.965" v="662"/>
          <ac:spMkLst>
            <pc:docMk/>
            <pc:sldMk cId="4040643001" sldId="2140754098"/>
            <ac:spMk id="23" creationId="{1911EB3B-7D69-5E6B-7C27-D7A59056B5A9}"/>
          </ac:spMkLst>
        </pc:spChg>
        <pc:spChg chg="add del mod">
          <ac:chgData name="An Quoc Huy (FHN.TCS)" userId="458c0cbc-d8c8-4ebf-a6da-b6a72fbd1854" providerId="ADAL" clId="{12E8E071-07D4-44DE-83BA-573E358BB4BC}" dt="2022-05-08T09:48:30.965" v="662"/>
          <ac:spMkLst>
            <pc:docMk/>
            <pc:sldMk cId="4040643001" sldId="2140754098"/>
            <ac:spMk id="24" creationId="{0DF826C6-DCC9-407C-E587-9A18C6413E66}"/>
          </ac:spMkLst>
        </pc:spChg>
        <pc:spChg chg="add del mod">
          <ac:chgData name="An Quoc Huy (FHN.TCS)" userId="458c0cbc-d8c8-4ebf-a6da-b6a72fbd1854" providerId="ADAL" clId="{12E8E071-07D4-44DE-83BA-573E358BB4BC}" dt="2022-05-08T09:48:30.965" v="662"/>
          <ac:spMkLst>
            <pc:docMk/>
            <pc:sldMk cId="4040643001" sldId="2140754098"/>
            <ac:spMk id="25" creationId="{5CBCA1A4-3D21-D943-72D2-A6D6BAE35E91}"/>
          </ac:spMkLst>
        </pc:spChg>
        <pc:spChg chg="add del mod">
          <ac:chgData name="An Quoc Huy (FHN.TCS)" userId="458c0cbc-d8c8-4ebf-a6da-b6a72fbd1854" providerId="ADAL" clId="{12E8E071-07D4-44DE-83BA-573E358BB4BC}" dt="2022-05-08T09:48:30.965" v="662"/>
          <ac:spMkLst>
            <pc:docMk/>
            <pc:sldMk cId="4040643001" sldId="2140754098"/>
            <ac:spMk id="26" creationId="{93CC1E19-2981-C127-4167-274E784BEEB1}"/>
          </ac:spMkLst>
        </pc:spChg>
        <pc:spChg chg="add del mod">
          <ac:chgData name="An Quoc Huy (FHN.TCS)" userId="458c0cbc-d8c8-4ebf-a6da-b6a72fbd1854" providerId="ADAL" clId="{12E8E071-07D4-44DE-83BA-573E358BB4BC}" dt="2022-05-08T09:48:30.965" v="662"/>
          <ac:spMkLst>
            <pc:docMk/>
            <pc:sldMk cId="4040643001" sldId="2140754098"/>
            <ac:spMk id="27" creationId="{74FFE755-3FF0-3B03-104F-4FAB419B9C03}"/>
          </ac:spMkLst>
        </pc:spChg>
        <pc:spChg chg="add del mod">
          <ac:chgData name="An Quoc Huy (FHN.TCS)" userId="458c0cbc-d8c8-4ebf-a6da-b6a72fbd1854" providerId="ADAL" clId="{12E8E071-07D4-44DE-83BA-573E358BB4BC}" dt="2022-05-08T09:48:30.965" v="662"/>
          <ac:spMkLst>
            <pc:docMk/>
            <pc:sldMk cId="4040643001" sldId="2140754098"/>
            <ac:spMk id="29" creationId="{442C0815-D912-931C-549D-1269573044D4}"/>
          </ac:spMkLst>
        </pc:spChg>
        <pc:spChg chg="add del mod">
          <ac:chgData name="An Quoc Huy (FHN.TCS)" userId="458c0cbc-d8c8-4ebf-a6da-b6a72fbd1854" providerId="ADAL" clId="{12E8E071-07D4-44DE-83BA-573E358BB4BC}" dt="2022-05-08T09:48:30.965" v="662"/>
          <ac:spMkLst>
            <pc:docMk/>
            <pc:sldMk cId="4040643001" sldId="2140754098"/>
            <ac:spMk id="30" creationId="{AF431763-D396-2A5A-9CB3-C8A319A727AB}"/>
          </ac:spMkLst>
        </pc:spChg>
        <pc:spChg chg="add del mod">
          <ac:chgData name="An Quoc Huy (FHN.TCS)" userId="458c0cbc-d8c8-4ebf-a6da-b6a72fbd1854" providerId="ADAL" clId="{12E8E071-07D4-44DE-83BA-573E358BB4BC}" dt="2022-05-08T09:48:30.965" v="662"/>
          <ac:spMkLst>
            <pc:docMk/>
            <pc:sldMk cId="4040643001" sldId="2140754098"/>
            <ac:spMk id="31" creationId="{C867701A-B123-C988-57B7-0B58C2995836}"/>
          </ac:spMkLst>
        </pc:spChg>
        <pc:spChg chg="add del mod">
          <ac:chgData name="An Quoc Huy (FHN.TCS)" userId="458c0cbc-d8c8-4ebf-a6da-b6a72fbd1854" providerId="ADAL" clId="{12E8E071-07D4-44DE-83BA-573E358BB4BC}" dt="2022-05-08T09:48:30.965" v="662"/>
          <ac:spMkLst>
            <pc:docMk/>
            <pc:sldMk cId="4040643001" sldId="2140754098"/>
            <ac:spMk id="32" creationId="{38E36CF4-9FE7-0B5C-6E70-B7B29C6FDE33}"/>
          </ac:spMkLst>
        </pc:spChg>
        <pc:spChg chg="add del mod">
          <ac:chgData name="An Quoc Huy (FHN.TCS)" userId="458c0cbc-d8c8-4ebf-a6da-b6a72fbd1854" providerId="ADAL" clId="{12E8E071-07D4-44DE-83BA-573E358BB4BC}" dt="2022-05-08T09:48:30.965" v="662"/>
          <ac:spMkLst>
            <pc:docMk/>
            <pc:sldMk cId="4040643001" sldId="2140754098"/>
            <ac:spMk id="33" creationId="{F964A0A5-CE46-B546-93F2-6761E621C139}"/>
          </ac:spMkLst>
        </pc:spChg>
        <pc:spChg chg="add del mod">
          <ac:chgData name="An Quoc Huy (FHN.TCS)" userId="458c0cbc-d8c8-4ebf-a6da-b6a72fbd1854" providerId="ADAL" clId="{12E8E071-07D4-44DE-83BA-573E358BB4BC}" dt="2022-05-08T09:48:30.965" v="662"/>
          <ac:spMkLst>
            <pc:docMk/>
            <pc:sldMk cId="4040643001" sldId="2140754098"/>
            <ac:spMk id="35" creationId="{11FCD1E7-D8FE-204E-168C-ED79805A6532}"/>
          </ac:spMkLst>
        </pc:spChg>
        <pc:spChg chg="add del mod">
          <ac:chgData name="An Quoc Huy (FHN.TCS)" userId="458c0cbc-d8c8-4ebf-a6da-b6a72fbd1854" providerId="ADAL" clId="{12E8E071-07D4-44DE-83BA-573E358BB4BC}" dt="2022-05-08T09:48:30.965" v="662"/>
          <ac:spMkLst>
            <pc:docMk/>
            <pc:sldMk cId="4040643001" sldId="2140754098"/>
            <ac:spMk id="36" creationId="{1194F8C3-9779-8D97-B27D-85FC10DFB424}"/>
          </ac:spMkLst>
        </pc:spChg>
        <pc:spChg chg="add del mod">
          <ac:chgData name="An Quoc Huy (FHN.TCS)" userId="458c0cbc-d8c8-4ebf-a6da-b6a72fbd1854" providerId="ADAL" clId="{12E8E071-07D4-44DE-83BA-573E358BB4BC}" dt="2022-05-08T09:48:30.965" v="662"/>
          <ac:spMkLst>
            <pc:docMk/>
            <pc:sldMk cId="4040643001" sldId="2140754098"/>
            <ac:spMk id="38" creationId="{CF810F68-7564-85E0-C9D6-5A180D9F5CD2}"/>
          </ac:spMkLst>
        </pc:spChg>
        <pc:spChg chg="add mod">
          <ac:chgData name="An Quoc Huy (FHN.TCS)" userId="458c0cbc-d8c8-4ebf-a6da-b6a72fbd1854" providerId="ADAL" clId="{12E8E071-07D4-44DE-83BA-573E358BB4BC}" dt="2022-05-08T09:48:30.986" v="663"/>
          <ac:spMkLst>
            <pc:docMk/>
            <pc:sldMk cId="4040643001" sldId="2140754098"/>
            <ac:spMk id="39" creationId="{6C3E02D8-F977-4E80-512C-8867996C9D2D}"/>
          </ac:spMkLst>
        </pc:spChg>
        <pc:spChg chg="add mod">
          <ac:chgData name="An Quoc Huy (FHN.TCS)" userId="458c0cbc-d8c8-4ebf-a6da-b6a72fbd1854" providerId="ADAL" clId="{12E8E071-07D4-44DE-83BA-573E358BB4BC}" dt="2022-05-08T09:48:30.986" v="663"/>
          <ac:spMkLst>
            <pc:docMk/>
            <pc:sldMk cId="4040643001" sldId="2140754098"/>
            <ac:spMk id="40" creationId="{EA823ABC-D762-4FEC-2844-5026E8B6913A}"/>
          </ac:spMkLst>
        </pc:spChg>
        <pc:spChg chg="add mod">
          <ac:chgData name="An Quoc Huy (FHN.TCS)" userId="458c0cbc-d8c8-4ebf-a6da-b6a72fbd1854" providerId="ADAL" clId="{12E8E071-07D4-44DE-83BA-573E358BB4BC}" dt="2022-05-08T09:48:30.986" v="663"/>
          <ac:spMkLst>
            <pc:docMk/>
            <pc:sldMk cId="4040643001" sldId="2140754098"/>
            <ac:spMk id="41" creationId="{614B700F-F91D-6703-15BB-72E7C30FE92B}"/>
          </ac:spMkLst>
        </pc:spChg>
        <pc:spChg chg="mod">
          <ac:chgData name="An Quoc Huy (FHN.TCS)" userId="458c0cbc-d8c8-4ebf-a6da-b6a72fbd1854" providerId="ADAL" clId="{12E8E071-07D4-44DE-83BA-573E358BB4BC}" dt="2022-05-08T09:48:30.986" v="663"/>
          <ac:spMkLst>
            <pc:docMk/>
            <pc:sldMk cId="4040643001" sldId="2140754098"/>
            <ac:spMk id="43" creationId="{438EA4EE-A2F1-482D-574A-DEFAE2B535E8}"/>
          </ac:spMkLst>
        </pc:spChg>
        <pc:spChg chg="mod">
          <ac:chgData name="An Quoc Huy (FHN.TCS)" userId="458c0cbc-d8c8-4ebf-a6da-b6a72fbd1854" providerId="ADAL" clId="{12E8E071-07D4-44DE-83BA-573E358BB4BC}" dt="2022-05-08T09:48:30.986" v="663"/>
          <ac:spMkLst>
            <pc:docMk/>
            <pc:sldMk cId="4040643001" sldId="2140754098"/>
            <ac:spMk id="44" creationId="{B07F045E-9277-9AAE-B2F9-11F0DDCFA04C}"/>
          </ac:spMkLst>
        </pc:spChg>
        <pc:spChg chg="mod">
          <ac:chgData name="An Quoc Huy (FHN.TCS)" userId="458c0cbc-d8c8-4ebf-a6da-b6a72fbd1854" providerId="ADAL" clId="{12E8E071-07D4-44DE-83BA-573E358BB4BC}" dt="2022-05-08T09:48:30.986" v="663"/>
          <ac:spMkLst>
            <pc:docMk/>
            <pc:sldMk cId="4040643001" sldId="2140754098"/>
            <ac:spMk id="48" creationId="{16788D40-A9ED-2FBC-0FC7-62D28FEC2554}"/>
          </ac:spMkLst>
        </pc:spChg>
        <pc:spChg chg="mod">
          <ac:chgData name="An Quoc Huy (FHN.TCS)" userId="458c0cbc-d8c8-4ebf-a6da-b6a72fbd1854" providerId="ADAL" clId="{12E8E071-07D4-44DE-83BA-573E358BB4BC}" dt="2022-05-08T09:48:30.986" v="663"/>
          <ac:spMkLst>
            <pc:docMk/>
            <pc:sldMk cId="4040643001" sldId="2140754098"/>
            <ac:spMk id="49" creationId="{85E9DA1B-DFE1-F87D-F496-7417498FE89A}"/>
          </ac:spMkLst>
        </pc:spChg>
        <pc:spChg chg="mod">
          <ac:chgData name="An Quoc Huy (FHN.TCS)" userId="458c0cbc-d8c8-4ebf-a6da-b6a72fbd1854" providerId="ADAL" clId="{12E8E071-07D4-44DE-83BA-573E358BB4BC}" dt="2022-05-08T09:48:30.986" v="663"/>
          <ac:spMkLst>
            <pc:docMk/>
            <pc:sldMk cId="4040643001" sldId="2140754098"/>
            <ac:spMk id="50" creationId="{19278E36-2119-D644-E1FA-CB7F93C4C23A}"/>
          </ac:spMkLst>
        </pc:spChg>
        <pc:spChg chg="mod">
          <ac:chgData name="An Quoc Huy (FHN.TCS)" userId="458c0cbc-d8c8-4ebf-a6da-b6a72fbd1854" providerId="ADAL" clId="{12E8E071-07D4-44DE-83BA-573E358BB4BC}" dt="2022-05-08T09:48:30.986" v="663"/>
          <ac:spMkLst>
            <pc:docMk/>
            <pc:sldMk cId="4040643001" sldId="2140754098"/>
            <ac:spMk id="51" creationId="{0923B706-B56D-371A-7BD4-C29A73A9AEF9}"/>
          </ac:spMkLst>
        </pc:spChg>
        <pc:spChg chg="add mod">
          <ac:chgData name="An Quoc Huy (FHN.TCS)" userId="458c0cbc-d8c8-4ebf-a6da-b6a72fbd1854" providerId="ADAL" clId="{12E8E071-07D4-44DE-83BA-573E358BB4BC}" dt="2022-05-08T09:48:30.986" v="663"/>
          <ac:spMkLst>
            <pc:docMk/>
            <pc:sldMk cId="4040643001" sldId="2140754098"/>
            <ac:spMk id="52" creationId="{9CBA1EB2-1E26-C03F-0A70-CB43AA155C5B}"/>
          </ac:spMkLst>
        </pc:spChg>
        <pc:spChg chg="add mod">
          <ac:chgData name="An Quoc Huy (FHN.TCS)" userId="458c0cbc-d8c8-4ebf-a6da-b6a72fbd1854" providerId="ADAL" clId="{12E8E071-07D4-44DE-83BA-573E358BB4BC}" dt="2022-05-08T09:48:30.986" v="663"/>
          <ac:spMkLst>
            <pc:docMk/>
            <pc:sldMk cId="4040643001" sldId="2140754098"/>
            <ac:spMk id="53" creationId="{C67F7318-5A8E-60F5-0B8D-F702AA7421C1}"/>
          </ac:spMkLst>
        </pc:spChg>
        <pc:spChg chg="add mod">
          <ac:chgData name="An Quoc Huy (FHN.TCS)" userId="458c0cbc-d8c8-4ebf-a6da-b6a72fbd1854" providerId="ADAL" clId="{12E8E071-07D4-44DE-83BA-573E358BB4BC}" dt="2022-05-08T09:48:30.986" v="663"/>
          <ac:spMkLst>
            <pc:docMk/>
            <pc:sldMk cId="4040643001" sldId="2140754098"/>
            <ac:spMk id="54" creationId="{24AB5060-BE44-D73E-E288-8AF35F453179}"/>
          </ac:spMkLst>
        </pc:spChg>
        <pc:spChg chg="add mod">
          <ac:chgData name="An Quoc Huy (FHN.TCS)" userId="458c0cbc-d8c8-4ebf-a6da-b6a72fbd1854" providerId="ADAL" clId="{12E8E071-07D4-44DE-83BA-573E358BB4BC}" dt="2022-05-08T09:48:30.986" v="663"/>
          <ac:spMkLst>
            <pc:docMk/>
            <pc:sldMk cId="4040643001" sldId="2140754098"/>
            <ac:spMk id="55" creationId="{A3F18887-1F86-752F-84C4-0B67D4994B76}"/>
          </ac:spMkLst>
        </pc:spChg>
        <pc:spChg chg="add mod">
          <ac:chgData name="An Quoc Huy (FHN.TCS)" userId="458c0cbc-d8c8-4ebf-a6da-b6a72fbd1854" providerId="ADAL" clId="{12E8E071-07D4-44DE-83BA-573E358BB4BC}" dt="2022-05-08T09:48:30.986" v="663"/>
          <ac:spMkLst>
            <pc:docMk/>
            <pc:sldMk cId="4040643001" sldId="2140754098"/>
            <ac:spMk id="56" creationId="{8E0AAF63-1BC7-3F81-7BDD-E9E62A3B45B1}"/>
          </ac:spMkLst>
        </pc:spChg>
        <pc:spChg chg="add mod">
          <ac:chgData name="An Quoc Huy (FHN.TCS)" userId="458c0cbc-d8c8-4ebf-a6da-b6a72fbd1854" providerId="ADAL" clId="{12E8E071-07D4-44DE-83BA-573E358BB4BC}" dt="2022-05-08T09:48:30.986" v="663"/>
          <ac:spMkLst>
            <pc:docMk/>
            <pc:sldMk cId="4040643001" sldId="2140754098"/>
            <ac:spMk id="57" creationId="{C6BE2C5D-73CB-FCCA-0AD4-0F49ABBB3903}"/>
          </ac:spMkLst>
        </pc:spChg>
        <pc:spChg chg="add mod">
          <ac:chgData name="An Quoc Huy (FHN.TCS)" userId="458c0cbc-d8c8-4ebf-a6da-b6a72fbd1854" providerId="ADAL" clId="{12E8E071-07D4-44DE-83BA-573E358BB4BC}" dt="2022-05-08T09:48:30.986" v="663"/>
          <ac:spMkLst>
            <pc:docMk/>
            <pc:sldMk cId="4040643001" sldId="2140754098"/>
            <ac:spMk id="58" creationId="{AE87DC9F-896C-CFDD-362C-367FEDA1F847}"/>
          </ac:spMkLst>
        </pc:spChg>
        <pc:spChg chg="add mod">
          <ac:chgData name="An Quoc Huy (FHN.TCS)" userId="458c0cbc-d8c8-4ebf-a6da-b6a72fbd1854" providerId="ADAL" clId="{12E8E071-07D4-44DE-83BA-573E358BB4BC}" dt="2022-05-08T09:48:30.986" v="663"/>
          <ac:spMkLst>
            <pc:docMk/>
            <pc:sldMk cId="4040643001" sldId="2140754098"/>
            <ac:spMk id="59" creationId="{06C77187-11D8-8876-C24E-48F1A5F8B941}"/>
          </ac:spMkLst>
        </pc:spChg>
        <pc:spChg chg="add mod">
          <ac:chgData name="An Quoc Huy (FHN.TCS)" userId="458c0cbc-d8c8-4ebf-a6da-b6a72fbd1854" providerId="ADAL" clId="{12E8E071-07D4-44DE-83BA-573E358BB4BC}" dt="2022-05-08T09:48:30.986" v="663"/>
          <ac:spMkLst>
            <pc:docMk/>
            <pc:sldMk cId="4040643001" sldId="2140754098"/>
            <ac:spMk id="60" creationId="{A30E4BCD-8ED5-B98B-095E-6E2C339E7961}"/>
          </ac:spMkLst>
        </pc:spChg>
        <pc:spChg chg="add mod">
          <ac:chgData name="An Quoc Huy (FHN.TCS)" userId="458c0cbc-d8c8-4ebf-a6da-b6a72fbd1854" providerId="ADAL" clId="{12E8E071-07D4-44DE-83BA-573E358BB4BC}" dt="2022-05-08T09:48:30.986" v="663"/>
          <ac:spMkLst>
            <pc:docMk/>
            <pc:sldMk cId="4040643001" sldId="2140754098"/>
            <ac:spMk id="62" creationId="{410B4824-5ECF-C1FF-26D5-270C07B14F90}"/>
          </ac:spMkLst>
        </pc:spChg>
        <pc:spChg chg="add mod">
          <ac:chgData name="An Quoc Huy (FHN.TCS)" userId="458c0cbc-d8c8-4ebf-a6da-b6a72fbd1854" providerId="ADAL" clId="{12E8E071-07D4-44DE-83BA-573E358BB4BC}" dt="2022-05-08T09:48:30.986" v="663"/>
          <ac:spMkLst>
            <pc:docMk/>
            <pc:sldMk cId="4040643001" sldId="2140754098"/>
            <ac:spMk id="63" creationId="{588A5320-FB23-830B-615F-E165042B26A6}"/>
          </ac:spMkLst>
        </pc:spChg>
        <pc:spChg chg="add mod">
          <ac:chgData name="An Quoc Huy (FHN.TCS)" userId="458c0cbc-d8c8-4ebf-a6da-b6a72fbd1854" providerId="ADAL" clId="{12E8E071-07D4-44DE-83BA-573E358BB4BC}" dt="2022-05-08T09:48:30.986" v="663"/>
          <ac:spMkLst>
            <pc:docMk/>
            <pc:sldMk cId="4040643001" sldId="2140754098"/>
            <ac:spMk id="64" creationId="{40C5FE31-0530-42BE-D853-663F2286C742}"/>
          </ac:spMkLst>
        </pc:spChg>
        <pc:spChg chg="add mod">
          <ac:chgData name="An Quoc Huy (FHN.TCS)" userId="458c0cbc-d8c8-4ebf-a6da-b6a72fbd1854" providerId="ADAL" clId="{12E8E071-07D4-44DE-83BA-573E358BB4BC}" dt="2022-05-08T09:48:30.986" v="663"/>
          <ac:spMkLst>
            <pc:docMk/>
            <pc:sldMk cId="4040643001" sldId="2140754098"/>
            <ac:spMk id="65" creationId="{39D2F96C-C1F1-BA05-FA3B-E78558FFA6B8}"/>
          </ac:spMkLst>
        </pc:spChg>
        <pc:spChg chg="add mod">
          <ac:chgData name="An Quoc Huy (FHN.TCS)" userId="458c0cbc-d8c8-4ebf-a6da-b6a72fbd1854" providerId="ADAL" clId="{12E8E071-07D4-44DE-83BA-573E358BB4BC}" dt="2022-05-08T09:48:30.986" v="663"/>
          <ac:spMkLst>
            <pc:docMk/>
            <pc:sldMk cId="4040643001" sldId="2140754098"/>
            <ac:spMk id="66" creationId="{4EC638C9-7F99-89DA-E7D9-24467E34C87F}"/>
          </ac:spMkLst>
        </pc:spChg>
        <pc:spChg chg="add mod">
          <ac:chgData name="An Quoc Huy (FHN.TCS)" userId="458c0cbc-d8c8-4ebf-a6da-b6a72fbd1854" providerId="ADAL" clId="{12E8E071-07D4-44DE-83BA-573E358BB4BC}" dt="2022-05-08T09:48:30.986" v="663"/>
          <ac:spMkLst>
            <pc:docMk/>
            <pc:sldMk cId="4040643001" sldId="2140754098"/>
            <ac:spMk id="68" creationId="{DB572C35-7710-AF5B-E1F7-DFAF05C8F150}"/>
          </ac:spMkLst>
        </pc:spChg>
        <pc:spChg chg="add mod">
          <ac:chgData name="An Quoc Huy (FHN.TCS)" userId="458c0cbc-d8c8-4ebf-a6da-b6a72fbd1854" providerId="ADAL" clId="{12E8E071-07D4-44DE-83BA-573E358BB4BC}" dt="2022-05-08T09:48:30.986" v="663"/>
          <ac:spMkLst>
            <pc:docMk/>
            <pc:sldMk cId="4040643001" sldId="2140754098"/>
            <ac:spMk id="69" creationId="{1F5ED542-1AFE-AA4A-62EF-05392E4F1AC7}"/>
          </ac:spMkLst>
        </pc:spChg>
        <pc:spChg chg="add mod">
          <ac:chgData name="An Quoc Huy (FHN.TCS)" userId="458c0cbc-d8c8-4ebf-a6da-b6a72fbd1854" providerId="ADAL" clId="{12E8E071-07D4-44DE-83BA-573E358BB4BC}" dt="2022-05-08T09:48:30.986" v="663"/>
          <ac:spMkLst>
            <pc:docMk/>
            <pc:sldMk cId="4040643001" sldId="2140754098"/>
            <ac:spMk id="71" creationId="{803B310A-8375-0BC3-94F3-4D304777F9A7}"/>
          </ac:spMkLst>
        </pc:spChg>
        <pc:grpChg chg="add del mod">
          <ac:chgData name="An Quoc Huy (FHN.TCS)" userId="458c0cbc-d8c8-4ebf-a6da-b6a72fbd1854" providerId="ADAL" clId="{12E8E071-07D4-44DE-83BA-573E358BB4BC}" dt="2022-05-08T09:48:30.965" v="662"/>
          <ac:grpSpMkLst>
            <pc:docMk/>
            <pc:sldMk cId="4040643001" sldId="2140754098"/>
            <ac:grpSpMk id="9" creationId="{AD697C28-9D74-06B9-5726-3A2CCEB0C27D}"/>
          </ac:grpSpMkLst>
        </pc:grpChg>
        <pc:grpChg chg="add del mod">
          <ac:chgData name="An Quoc Huy (FHN.TCS)" userId="458c0cbc-d8c8-4ebf-a6da-b6a72fbd1854" providerId="ADAL" clId="{12E8E071-07D4-44DE-83BA-573E358BB4BC}" dt="2022-05-08T09:48:30.965" v="662"/>
          <ac:grpSpMkLst>
            <pc:docMk/>
            <pc:sldMk cId="4040643001" sldId="2140754098"/>
            <ac:grpSpMk id="12" creationId="{EED33BAC-2FA1-2A58-C341-1B42F9E10C8F}"/>
          </ac:grpSpMkLst>
        </pc:grpChg>
        <pc:grpChg chg="mod">
          <ac:chgData name="An Quoc Huy (FHN.TCS)" userId="458c0cbc-d8c8-4ebf-a6da-b6a72fbd1854" providerId="ADAL" clId="{12E8E071-07D4-44DE-83BA-573E358BB4BC}" dt="2022-05-08T09:48:19.999" v="655"/>
          <ac:grpSpMkLst>
            <pc:docMk/>
            <pc:sldMk cId="4040643001" sldId="2140754098"/>
            <ac:grpSpMk id="13" creationId="{6C16EDE0-90AA-CC78-958C-5B0257E08A10}"/>
          </ac:grpSpMkLst>
        </pc:grpChg>
        <pc:grpChg chg="mod">
          <ac:chgData name="An Quoc Huy (FHN.TCS)" userId="458c0cbc-d8c8-4ebf-a6da-b6a72fbd1854" providerId="ADAL" clId="{12E8E071-07D4-44DE-83BA-573E358BB4BC}" dt="2022-05-08T09:48:19.999" v="655"/>
          <ac:grpSpMkLst>
            <pc:docMk/>
            <pc:sldMk cId="4040643001" sldId="2140754098"/>
            <ac:grpSpMk id="14" creationId="{0BBE8911-9B1E-CFB6-8B75-13E29464E11B}"/>
          </ac:grpSpMkLst>
        </pc:grpChg>
        <pc:grpChg chg="add mod">
          <ac:chgData name="An Quoc Huy (FHN.TCS)" userId="458c0cbc-d8c8-4ebf-a6da-b6a72fbd1854" providerId="ADAL" clId="{12E8E071-07D4-44DE-83BA-573E358BB4BC}" dt="2022-05-08T09:48:30.986" v="663"/>
          <ac:grpSpMkLst>
            <pc:docMk/>
            <pc:sldMk cId="4040643001" sldId="2140754098"/>
            <ac:grpSpMk id="42" creationId="{E4DE81D8-0A66-F7CF-7E66-6C546B28799D}"/>
          </ac:grpSpMkLst>
        </pc:grpChg>
        <pc:grpChg chg="add mod">
          <ac:chgData name="An Quoc Huy (FHN.TCS)" userId="458c0cbc-d8c8-4ebf-a6da-b6a72fbd1854" providerId="ADAL" clId="{12E8E071-07D4-44DE-83BA-573E358BB4BC}" dt="2022-05-08T09:48:30.986" v="663"/>
          <ac:grpSpMkLst>
            <pc:docMk/>
            <pc:sldMk cId="4040643001" sldId="2140754098"/>
            <ac:grpSpMk id="45" creationId="{D463B4C0-39E2-B230-DF3E-C68356978FF9}"/>
          </ac:grpSpMkLst>
        </pc:grpChg>
        <pc:grpChg chg="mod">
          <ac:chgData name="An Quoc Huy (FHN.TCS)" userId="458c0cbc-d8c8-4ebf-a6da-b6a72fbd1854" providerId="ADAL" clId="{12E8E071-07D4-44DE-83BA-573E358BB4BC}" dt="2022-05-08T09:48:30.986" v="663"/>
          <ac:grpSpMkLst>
            <pc:docMk/>
            <pc:sldMk cId="4040643001" sldId="2140754098"/>
            <ac:grpSpMk id="46" creationId="{8DA1232C-ACB6-9B00-57A6-AB2151678EEF}"/>
          </ac:grpSpMkLst>
        </pc:grpChg>
        <pc:grpChg chg="mod">
          <ac:chgData name="An Quoc Huy (FHN.TCS)" userId="458c0cbc-d8c8-4ebf-a6da-b6a72fbd1854" providerId="ADAL" clId="{12E8E071-07D4-44DE-83BA-573E358BB4BC}" dt="2022-05-08T09:48:30.986" v="663"/>
          <ac:grpSpMkLst>
            <pc:docMk/>
            <pc:sldMk cId="4040643001" sldId="2140754098"/>
            <ac:grpSpMk id="47" creationId="{98C66009-B70B-BCDD-0387-8C2D13D372F6}"/>
          </ac:grpSpMkLst>
        </pc:grpChg>
        <pc:cxnChg chg="add del mod">
          <ac:chgData name="An Quoc Huy (FHN.TCS)" userId="458c0cbc-d8c8-4ebf-a6da-b6a72fbd1854" providerId="ADAL" clId="{12E8E071-07D4-44DE-83BA-573E358BB4BC}" dt="2022-05-08T09:48:30.965" v="662"/>
          <ac:cxnSpMkLst>
            <pc:docMk/>
            <pc:sldMk cId="4040643001" sldId="2140754098"/>
            <ac:cxnSpMk id="28" creationId="{2E56A784-F933-08BF-D233-F4B48827D7AE}"/>
          </ac:cxnSpMkLst>
        </pc:cxnChg>
        <pc:cxnChg chg="add del mod">
          <ac:chgData name="An Quoc Huy (FHN.TCS)" userId="458c0cbc-d8c8-4ebf-a6da-b6a72fbd1854" providerId="ADAL" clId="{12E8E071-07D4-44DE-83BA-573E358BB4BC}" dt="2022-05-08T09:48:30.965" v="662"/>
          <ac:cxnSpMkLst>
            <pc:docMk/>
            <pc:sldMk cId="4040643001" sldId="2140754098"/>
            <ac:cxnSpMk id="34" creationId="{6747DE9B-A157-1173-ECC7-DA745D7E5D94}"/>
          </ac:cxnSpMkLst>
        </pc:cxnChg>
        <pc:cxnChg chg="add del mod">
          <ac:chgData name="An Quoc Huy (FHN.TCS)" userId="458c0cbc-d8c8-4ebf-a6da-b6a72fbd1854" providerId="ADAL" clId="{12E8E071-07D4-44DE-83BA-573E358BB4BC}" dt="2022-05-08T09:48:30.965" v="662"/>
          <ac:cxnSpMkLst>
            <pc:docMk/>
            <pc:sldMk cId="4040643001" sldId="2140754098"/>
            <ac:cxnSpMk id="37" creationId="{72A07235-8221-4296-4ABD-EB86D9FB0761}"/>
          </ac:cxnSpMkLst>
        </pc:cxnChg>
        <pc:cxnChg chg="add mod">
          <ac:chgData name="An Quoc Huy (FHN.TCS)" userId="458c0cbc-d8c8-4ebf-a6da-b6a72fbd1854" providerId="ADAL" clId="{12E8E071-07D4-44DE-83BA-573E358BB4BC}" dt="2022-05-08T09:48:30.986" v="663"/>
          <ac:cxnSpMkLst>
            <pc:docMk/>
            <pc:sldMk cId="4040643001" sldId="2140754098"/>
            <ac:cxnSpMk id="61" creationId="{F741C5E3-C225-3A43-5BFA-90450303D61E}"/>
          </ac:cxnSpMkLst>
        </pc:cxnChg>
        <pc:cxnChg chg="add mod">
          <ac:chgData name="An Quoc Huy (FHN.TCS)" userId="458c0cbc-d8c8-4ebf-a6da-b6a72fbd1854" providerId="ADAL" clId="{12E8E071-07D4-44DE-83BA-573E358BB4BC}" dt="2022-05-08T09:48:30.986" v="663"/>
          <ac:cxnSpMkLst>
            <pc:docMk/>
            <pc:sldMk cId="4040643001" sldId="2140754098"/>
            <ac:cxnSpMk id="67" creationId="{EA7E196D-6C7D-73AD-A58D-0B39FA4DA654}"/>
          </ac:cxnSpMkLst>
        </pc:cxnChg>
        <pc:cxnChg chg="add mod">
          <ac:chgData name="An Quoc Huy (FHN.TCS)" userId="458c0cbc-d8c8-4ebf-a6da-b6a72fbd1854" providerId="ADAL" clId="{12E8E071-07D4-44DE-83BA-573E358BB4BC}" dt="2022-05-08T09:48:30.986" v="663"/>
          <ac:cxnSpMkLst>
            <pc:docMk/>
            <pc:sldMk cId="4040643001" sldId="2140754098"/>
            <ac:cxnSpMk id="70" creationId="{BE990FDD-9F9C-8D77-6C8A-90756F7218EF}"/>
          </ac:cxnSpMkLst>
        </pc:cxnChg>
      </pc:sldChg>
      <pc:sldChg chg="add del ord">
        <pc:chgData name="An Quoc Huy (FHN.TCS)" userId="458c0cbc-d8c8-4ebf-a6da-b6a72fbd1854" providerId="ADAL" clId="{12E8E071-07D4-44DE-83BA-573E358BB4BC}" dt="2022-05-08T09:16:55.958" v="318" actId="47"/>
        <pc:sldMkLst>
          <pc:docMk/>
          <pc:sldMk cId="1209186229" sldId="2140754099"/>
        </pc:sldMkLst>
      </pc:sldChg>
      <pc:sldChg chg="addSp delSp modSp add del mod">
        <pc:chgData name="An Quoc Huy (FHN.TCS)" userId="458c0cbc-d8c8-4ebf-a6da-b6a72fbd1854" providerId="ADAL" clId="{12E8E071-07D4-44DE-83BA-573E358BB4BC}" dt="2022-05-08T09:43:32.022" v="624" actId="47"/>
        <pc:sldMkLst>
          <pc:docMk/>
          <pc:sldMk cId="4261669383" sldId="2140754099"/>
        </pc:sldMkLst>
        <pc:spChg chg="del">
          <ac:chgData name="An Quoc Huy (FHN.TCS)" userId="458c0cbc-d8c8-4ebf-a6da-b6a72fbd1854" providerId="ADAL" clId="{12E8E071-07D4-44DE-83BA-573E358BB4BC}" dt="2022-05-08T09:23:55.213" v="502" actId="478"/>
          <ac:spMkLst>
            <pc:docMk/>
            <pc:sldMk cId="4261669383" sldId="2140754099"/>
            <ac:spMk id="2" creationId="{00000000-0000-0000-0000-000000000000}"/>
          </ac:spMkLst>
        </pc:spChg>
        <pc:graphicFrameChg chg="del">
          <ac:chgData name="An Quoc Huy (FHN.TCS)" userId="458c0cbc-d8c8-4ebf-a6da-b6a72fbd1854" providerId="ADAL" clId="{12E8E071-07D4-44DE-83BA-573E358BB4BC}" dt="2022-05-08T09:24:09.155" v="503" actId="478"/>
          <ac:graphicFrameMkLst>
            <pc:docMk/>
            <pc:sldMk cId="4261669383" sldId="2140754099"/>
            <ac:graphicFrameMk id="6" creationId="{00000000-0000-0000-0000-000000000000}"/>
          </ac:graphicFrameMkLst>
        </pc:graphicFrameChg>
        <pc:graphicFrameChg chg="add mod modGraphic">
          <ac:chgData name="An Quoc Huy (FHN.TCS)" userId="458c0cbc-d8c8-4ebf-a6da-b6a72fbd1854" providerId="ADAL" clId="{12E8E071-07D4-44DE-83BA-573E358BB4BC}" dt="2022-05-08T09:25:34.504" v="509" actId="1076"/>
          <ac:graphicFrameMkLst>
            <pc:docMk/>
            <pc:sldMk cId="4261669383" sldId="2140754099"/>
            <ac:graphicFrameMk id="7" creationId="{A68D8FA7-78C1-504A-0C9A-AD1F50A1078E}"/>
          </ac:graphicFrameMkLst>
        </pc:graphicFrameChg>
      </pc:sldChg>
      <pc:sldChg chg="addSp delSp modSp new mod modClrScheme chgLayout">
        <pc:chgData name="An Quoc Huy (FHN.TCS)" userId="458c0cbc-d8c8-4ebf-a6da-b6a72fbd1854" providerId="ADAL" clId="{12E8E071-07D4-44DE-83BA-573E358BB4BC}" dt="2022-05-08T09:43:24.593" v="623" actId="1076"/>
        <pc:sldMkLst>
          <pc:docMk/>
          <pc:sldMk cId="4129326404" sldId="2140754100"/>
        </pc:sldMkLst>
        <pc:spChg chg="del mod ord">
          <ac:chgData name="An Quoc Huy (FHN.TCS)" userId="458c0cbc-d8c8-4ebf-a6da-b6a72fbd1854" providerId="ADAL" clId="{12E8E071-07D4-44DE-83BA-573E358BB4BC}" dt="2022-05-08T09:26:05.758" v="511" actId="700"/>
          <ac:spMkLst>
            <pc:docMk/>
            <pc:sldMk cId="4129326404" sldId="2140754100"/>
            <ac:spMk id="2" creationId="{20F11577-CAE2-F1A6-754C-D33819DF1B99}"/>
          </ac:spMkLst>
        </pc:spChg>
        <pc:spChg chg="mod ord">
          <ac:chgData name="An Quoc Huy (FHN.TCS)" userId="458c0cbc-d8c8-4ebf-a6da-b6a72fbd1854" providerId="ADAL" clId="{12E8E071-07D4-44DE-83BA-573E358BB4BC}" dt="2022-05-08T09:26:05.758" v="511" actId="700"/>
          <ac:spMkLst>
            <pc:docMk/>
            <pc:sldMk cId="4129326404" sldId="2140754100"/>
            <ac:spMk id="3" creationId="{9C6FC613-16BD-18B2-6C12-DBBAA585E8F4}"/>
          </ac:spMkLst>
        </pc:spChg>
        <pc:spChg chg="add mod ord">
          <ac:chgData name="An Quoc Huy (FHN.TCS)" userId="458c0cbc-d8c8-4ebf-a6da-b6a72fbd1854" providerId="ADAL" clId="{12E8E071-07D4-44DE-83BA-573E358BB4BC}" dt="2022-05-08T09:29:34.754" v="541"/>
          <ac:spMkLst>
            <pc:docMk/>
            <pc:sldMk cId="4129326404" sldId="2140754100"/>
            <ac:spMk id="4" creationId="{5F3D01C5-BB94-51A1-1DCB-EF471015FD53}"/>
          </ac:spMkLst>
        </pc:spChg>
        <pc:spChg chg="mod">
          <ac:chgData name="An Quoc Huy (FHN.TCS)" userId="458c0cbc-d8c8-4ebf-a6da-b6a72fbd1854" providerId="ADAL" clId="{12E8E071-07D4-44DE-83BA-573E358BB4BC}" dt="2022-05-08T09:37:34.981" v="582" actId="1076"/>
          <ac:spMkLst>
            <pc:docMk/>
            <pc:sldMk cId="4129326404" sldId="2140754100"/>
            <ac:spMk id="8" creationId="{F2CED7B5-DCD8-1D61-65B7-618C9E0B07ED}"/>
          </ac:spMkLst>
        </pc:spChg>
        <pc:spChg chg="mod">
          <ac:chgData name="An Quoc Huy (FHN.TCS)" userId="458c0cbc-d8c8-4ebf-a6da-b6a72fbd1854" providerId="ADAL" clId="{12E8E071-07D4-44DE-83BA-573E358BB4BC}" dt="2022-05-08T09:43:24.593" v="623" actId="1076"/>
          <ac:spMkLst>
            <pc:docMk/>
            <pc:sldMk cId="4129326404" sldId="2140754100"/>
            <ac:spMk id="9" creationId="{7B5344AF-E165-B3F1-230D-273CCA98132F}"/>
          </ac:spMkLst>
        </pc:spChg>
        <pc:spChg chg="mod">
          <ac:chgData name="An Quoc Huy (FHN.TCS)" userId="458c0cbc-d8c8-4ebf-a6da-b6a72fbd1854" providerId="ADAL" clId="{12E8E071-07D4-44DE-83BA-573E358BB4BC}" dt="2022-05-08T09:43:07.169" v="618" actId="1076"/>
          <ac:spMkLst>
            <pc:docMk/>
            <pc:sldMk cId="4129326404" sldId="2140754100"/>
            <ac:spMk id="10" creationId="{B35D00E3-813C-A49D-8C9D-1F22968E0961}"/>
          </ac:spMkLst>
        </pc:spChg>
        <pc:spChg chg="mod">
          <ac:chgData name="An Quoc Huy (FHN.TCS)" userId="458c0cbc-d8c8-4ebf-a6da-b6a72fbd1854" providerId="ADAL" clId="{12E8E071-07D4-44DE-83BA-573E358BB4BC}" dt="2022-05-08T09:43:20.747" v="622" actId="1076"/>
          <ac:spMkLst>
            <pc:docMk/>
            <pc:sldMk cId="4129326404" sldId="2140754100"/>
            <ac:spMk id="11" creationId="{E5AD5BA3-CE0A-D478-2770-BB1788391E70}"/>
          </ac:spMkLst>
        </pc:spChg>
        <pc:spChg chg="mod">
          <ac:chgData name="An Quoc Huy (FHN.TCS)" userId="458c0cbc-d8c8-4ebf-a6da-b6a72fbd1854" providerId="ADAL" clId="{12E8E071-07D4-44DE-83BA-573E358BB4BC}" dt="2022-05-08T09:43:02.114" v="617" actId="1076"/>
          <ac:spMkLst>
            <pc:docMk/>
            <pc:sldMk cId="4129326404" sldId="2140754100"/>
            <ac:spMk id="12" creationId="{01C32382-FCAD-E002-69A0-8DB7B29E734E}"/>
          </ac:spMkLst>
        </pc:spChg>
        <pc:spChg chg="add del mod">
          <ac:chgData name="An Quoc Huy (FHN.TCS)" userId="458c0cbc-d8c8-4ebf-a6da-b6a72fbd1854" providerId="ADAL" clId="{12E8E071-07D4-44DE-83BA-573E358BB4BC}" dt="2022-05-08T09:41:22.947" v="598" actId="478"/>
          <ac:spMkLst>
            <pc:docMk/>
            <pc:sldMk cId="4129326404" sldId="2140754100"/>
            <ac:spMk id="14" creationId="{738B67DF-13A1-3089-39AD-915E5D7F6C6F}"/>
          </ac:spMkLst>
        </pc:spChg>
        <pc:spChg chg="add del mod">
          <ac:chgData name="An Quoc Huy (FHN.TCS)" userId="458c0cbc-d8c8-4ebf-a6da-b6a72fbd1854" providerId="ADAL" clId="{12E8E071-07D4-44DE-83BA-573E358BB4BC}" dt="2022-05-08T09:41:51.723" v="605" actId="478"/>
          <ac:spMkLst>
            <pc:docMk/>
            <pc:sldMk cId="4129326404" sldId="2140754100"/>
            <ac:spMk id="15" creationId="{BF59B521-9DF7-7699-04CC-E2CA11F57BF4}"/>
          </ac:spMkLst>
        </pc:spChg>
        <pc:spChg chg="add mod">
          <ac:chgData name="An Quoc Huy (FHN.TCS)" userId="458c0cbc-d8c8-4ebf-a6da-b6a72fbd1854" providerId="ADAL" clId="{12E8E071-07D4-44DE-83BA-573E358BB4BC}" dt="2022-05-08T09:43:16.883" v="621" actId="1076"/>
          <ac:spMkLst>
            <pc:docMk/>
            <pc:sldMk cId="4129326404" sldId="2140754100"/>
            <ac:spMk id="16" creationId="{F58FDA1C-02DC-A217-2BA5-E1816F6972E4}"/>
          </ac:spMkLst>
        </pc:spChg>
        <pc:grpChg chg="add mod">
          <ac:chgData name="An Quoc Huy (FHN.TCS)" userId="458c0cbc-d8c8-4ebf-a6da-b6a72fbd1854" providerId="ADAL" clId="{12E8E071-07D4-44DE-83BA-573E358BB4BC}" dt="2022-05-08T09:29:25.658" v="538" actId="1035"/>
          <ac:grpSpMkLst>
            <pc:docMk/>
            <pc:sldMk cId="4129326404" sldId="2140754100"/>
            <ac:grpSpMk id="6" creationId="{ECBFA432-D2C3-8F50-DC8E-0333C06D7E5F}"/>
          </ac:grpSpMkLst>
        </pc:grpChg>
        <pc:graphicFrameChg chg="add del mod modGraphic">
          <ac:chgData name="An Quoc Huy (FHN.TCS)" userId="458c0cbc-d8c8-4ebf-a6da-b6a72fbd1854" providerId="ADAL" clId="{12E8E071-07D4-44DE-83BA-573E358BB4BC}" dt="2022-05-08T09:29:15.500" v="516" actId="478"/>
          <ac:graphicFrameMkLst>
            <pc:docMk/>
            <pc:sldMk cId="4129326404" sldId="2140754100"/>
            <ac:graphicFrameMk id="5" creationId="{6833FE80-9D51-9303-2383-CC9CCA0C8323}"/>
          </ac:graphicFrameMkLst>
        </pc:graphicFrameChg>
        <pc:graphicFrameChg chg="mod modGraphic">
          <ac:chgData name="An Quoc Huy (FHN.TCS)" userId="458c0cbc-d8c8-4ebf-a6da-b6a72fbd1854" providerId="ADAL" clId="{12E8E071-07D4-44DE-83BA-573E358BB4BC}" dt="2022-05-08T09:36:05.743" v="578" actId="207"/>
          <ac:graphicFrameMkLst>
            <pc:docMk/>
            <pc:sldMk cId="4129326404" sldId="2140754100"/>
            <ac:graphicFrameMk id="7" creationId="{8A02771A-FF4F-D2EF-E040-F9D260FFD84C}"/>
          </ac:graphicFrameMkLst>
        </pc:graphicFrameChg>
      </pc:sldChg>
      <pc:sldChg chg="addSp delSp modSp new del mod modClrScheme chgLayout">
        <pc:chgData name="An Quoc Huy (FHN.TCS)" userId="458c0cbc-d8c8-4ebf-a6da-b6a72fbd1854" providerId="ADAL" clId="{12E8E071-07D4-44DE-83BA-573E358BB4BC}" dt="2022-05-08T09:52:41.329" v="696" actId="47"/>
        <pc:sldMkLst>
          <pc:docMk/>
          <pc:sldMk cId="1903599467" sldId="2140754101"/>
        </pc:sldMkLst>
        <pc:spChg chg="del mod ord">
          <ac:chgData name="An Quoc Huy (FHN.TCS)" userId="458c0cbc-d8c8-4ebf-a6da-b6a72fbd1854" providerId="ADAL" clId="{12E8E071-07D4-44DE-83BA-573E358BB4BC}" dt="2022-05-08T09:49:10.296" v="667" actId="700"/>
          <ac:spMkLst>
            <pc:docMk/>
            <pc:sldMk cId="1903599467" sldId="2140754101"/>
            <ac:spMk id="2" creationId="{F91C7526-1B67-4959-50EA-7647BDCC7C62}"/>
          </ac:spMkLst>
        </pc:spChg>
        <pc:spChg chg="mod ord">
          <ac:chgData name="An Quoc Huy (FHN.TCS)" userId="458c0cbc-d8c8-4ebf-a6da-b6a72fbd1854" providerId="ADAL" clId="{12E8E071-07D4-44DE-83BA-573E358BB4BC}" dt="2022-05-08T09:49:10.296" v="667" actId="700"/>
          <ac:spMkLst>
            <pc:docMk/>
            <pc:sldMk cId="1903599467" sldId="2140754101"/>
            <ac:spMk id="3" creationId="{239B79DE-E5E3-484B-C4E0-03083C142A9E}"/>
          </ac:spMkLst>
        </pc:spChg>
        <pc:spChg chg="add mod ord">
          <ac:chgData name="An Quoc Huy (FHN.TCS)" userId="458c0cbc-d8c8-4ebf-a6da-b6a72fbd1854" providerId="ADAL" clId="{12E8E071-07D4-44DE-83BA-573E358BB4BC}" dt="2022-05-08T09:49:19.792" v="670"/>
          <ac:spMkLst>
            <pc:docMk/>
            <pc:sldMk cId="1903599467" sldId="2140754101"/>
            <ac:spMk id="4" creationId="{E8AC68CE-FF3D-B2D7-C7A3-F7D0129D3FD7}"/>
          </ac:spMkLst>
        </pc:spChg>
      </pc:sldChg>
      <pc:sldChg chg="addSp modSp new mod modClrScheme chgLayout">
        <pc:chgData name="An Quoc Huy (FHN.TCS)" userId="458c0cbc-d8c8-4ebf-a6da-b6a72fbd1854" providerId="ADAL" clId="{12E8E071-07D4-44DE-83BA-573E358BB4BC}" dt="2022-05-08T09:59:06.180" v="718" actId="20577"/>
        <pc:sldMkLst>
          <pc:docMk/>
          <pc:sldMk cId="3605311178" sldId="2140754101"/>
        </pc:sldMkLst>
        <pc:spChg chg="mod ord">
          <ac:chgData name="An Quoc Huy (FHN.TCS)" userId="458c0cbc-d8c8-4ebf-a6da-b6a72fbd1854" providerId="ADAL" clId="{12E8E071-07D4-44DE-83BA-573E358BB4BC}" dt="2022-05-08T09:58:56.482" v="700" actId="700"/>
          <ac:spMkLst>
            <pc:docMk/>
            <pc:sldMk cId="3605311178" sldId="2140754101"/>
            <ac:spMk id="2" creationId="{9CCA6168-D0E4-23C1-39D4-C4A560EDBC06}"/>
          </ac:spMkLst>
        </pc:spChg>
        <pc:spChg chg="mod ord">
          <ac:chgData name="An Quoc Huy (FHN.TCS)" userId="458c0cbc-d8c8-4ebf-a6da-b6a72fbd1854" providerId="ADAL" clId="{12E8E071-07D4-44DE-83BA-573E358BB4BC}" dt="2022-05-08T09:58:56.482" v="700" actId="700"/>
          <ac:spMkLst>
            <pc:docMk/>
            <pc:sldMk cId="3605311178" sldId="2140754101"/>
            <ac:spMk id="3" creationId="{E7A4D3FC-EBC8-D20C-0F02-DC2D3FFFBF7E}"/>
          </ac:spMkLst>
        </pc:spChg>
        <pc:spChg chg="add mod">
          <ac:chgData name="An Quoc Huy (FHN.TCS)" userId="458c0cbc-d8c8-4ebf-a6da-b6a72fbd1854" providerId="ADAL" clId="{12E8E071-07D4-44DE-83BA-573E358BB4BC}" dt="2022-05-08T09:59:06.180" v="718" actId="20577"/>
          <ac:spMkLst>
            <pc:docMk/>
            <pc:sldMk cId="3605311178" sldId="2140754101"/>
            <ac:spMk id="4" creationId="{2677727E-F58C-AE66-2245-E835F3E8E76F}"/>
          </ac:spMkLst>
        </pc:spChg>
      </pc:sldChg>
    </pc:docChg>
  </pc:docChgLst>
  <pc:docChgLst>
    <pc:chgData name="An Quoc Huy (FHN.TCS)" userId="458c0cbc-d8c8-4ebf-a6da-b6a72fbd1854" providerId="ADAL" clId="{02499F02-FF12-4D1D-AC52-F4708C4B35EA}"/>
    <pc:docChg chg="addSld delSld modSld sldOrd modSection">
      <pc:chgData name="An Quoc Huy (FHN.TCS)" userId="458c0cbc-d8c8-4ebf-a6da-b6a72fbd1854" providerId="ADAL" clId="{02499F02-FF12-4D1D-AC52-F4708C4B35EA}" dt="2022-05-09T09:27:46.254" v="7"/>
      <pc:docMkLst>
        <pc:docMk/>
      </pc:docMkLst>
      <pc:sldChg chg="add">
        <pc:chgData name="An Quoc Huy (FHN.TCS)" userId="458c0cbc-d8c8-4ebf-a6da-b6a72fbd1854" providerId="ADAL" clId="{02499F02-FF12-4D1D-AC52-F4708C4B35EA}" dt="2022-05-09T09:27:41.280" v="3"/>
        <pc:sldMkLst>
          <pc:docMk/>
          <pc:sldMk cId="1711464817" sldId="279"/>
        </pc:sldMkLst>
      </pc:sldChg>
      <pc:sldChg chg="add">
        <pc:chgData name="An Quoc Huy (FHN.TCS)" userId="458c0cbc-d8c8-4ebf-a6da-b6a72fbd1854" providerId="ADAL" clId="{02499F02-FF12-4D1D-AC52-F4708C4B35EA}" dt="2022-05-09T09:27:41.280" v="3"/>
        <pc:sldMkLst>
          <pc:docMk/>
          <pc:sldMk cId="3793961438" sldId="281"/>
        </pc:sldMkLst>
      </pc:sldChg>
      <pc:sldChg chg="add">
        <pc:chgData name="An Quoc Huy (FHN.TCS)" userId="458c0cbc-d8c8-4ebf-a6da-b6a72fbd1854" providerId="ADAL" clId="{02499F02-FF12-4D1D-AC52-F4708C4B35EA}" dt="2022-05-09T09:27:41.280" v="3"/>
        <pc:sldMkLst>
          <pc:docMk/>
          <pc:sldMk cId="4080653690" sldId="282"/>
        </pc:sldMkLst>
      </pc:sldChg>
      <pc:sldChg chg="ord">
        <pc:chgData name="An Quoc Huy (FHN.TCS)" userId="458c0cbc-d8c8-4ebf-a6da-b6a72fbd1854" providerId="ADAL" clId="{02499F02-FF12-4D1D-AC52-F4708C4B35EA}" dt="2022-05-09T09:27:46.254" v="7"/>
        <pc:sldMkLst>
          <pc:docMk/>
          <pc:sldMk cId="888826568" sldId="2140754053"/>
        </pc:sldMkLst>
      </pc:sldChg>
      <pc:sldChg chg="del">
        <pc:chgData name="An Quoc Huy (FHN.TCS)" userId="458c0cbc-d8c8-4ebf-a6da-b6a72fbd1854" providerId="ADAL" clId="{02499F02-FF12-4D1D-AC52-F4708C4B35EA}" dt="2022-05-09T02:46:12.738" v="0" actId="47"/>
        <pc:sldMkLst>
          <pc:docMk/>
          <pc:sldMk cId="1472717030" sldId="2140754097"/>
        </pc:sldMkLst>
      </pc:sldChg>
      <pc:sldChg chg="add del">
        <pc:chgData name="An Quoc Huy (FHN.TCS)" userId="458c0cbc-d8c8-4ebf-a6da-b6a72fbd1854" providerId="ADAL" clId="{02499F02-FF12-4D1D-AC52-F4708C4B35EA}" dt="2022-05-09T09:27:41.280" v="3"/>
        <pc:sldMkLst>
          <pc:docMk/>
          <pc:sldMk cId="4040643001" sldId="2140754098"/>
        </pc:sldMkLst>
      </pc:sldChg>
      <pc:sldChg chg="del">
        <pc:chgData name="An Quoc Huy (FHN.TCS)" userId="458c0cbc-d8c8-4ebf-a6da-b6a72fbd1854" providerId="ADAL" clId="{02499F02-FF12-4D1D-AC52-F4708C4B35EA}" dt="2022-05-09T09:27:30.810" v="2" actId="47"/>
        <pc:sldMkLst>
          <pc:docMk/>
          <pc:sldMk cId="3605311178" sldId="2140754101"/>
        </pc:sldMkLst>
      </pc:sldChg>
      <pc:sldChg chg="add">
        <pc:chgData name="An Quoc Huy (FHN.TCS)" userId="458c0cbc-d8c8-4ebf-a6da-b6a72fbd1854" providerId="ADAL" clId="{02499F02-FF12-4D1D-AC52-F4708C4B35EA}" dt="2022-05-09T09:27:41.280" v="3"/>
        <pc:sldMkLst>
          <pc:docMk/>
          <pc:sldMk cId="205859734" sldId="2140754105"/>
        </pc:sldMkLst>
      </pc:sldChg>
    </pc:docChg>
  </pc:docChgLst>
  <pc:docChgLst>
    <pc:chgData name="Nguyen Thanh Dat (FHN.TCS)" userId="S::datnt172@fsoft.com.vn::3ee4c281-b9bd-48ca-9513-d7c9263cafa1" providerId="AD" clId="Web-{B8090872-5676-A651-F71B-0B5D1EAC605F}"/>
    <pc:docChg chg="modSld">
      <pc:chgData name="Nguyen Thanh Dat (FHN.TCS)" userId="S::datnt172@fsoft.com.vn::3ee4c281-b9bd-48ca-9513-d7c9263cafa1" providerId="AD" clId="Web-{B8090872-5676-A651-F71B-0B5D1EAC605F}" dt="2022-04-27T03:14:43.127" v="0" actId="1076"/>
      <pc:docMkLst>
        <pc:docMk/>
      </pc:docMkLst>
      <pc:sldChg chg="modSp">
        <pc:chgData name="Nguyen Thanh Dat (FHN.TCS)" userId="S::datnt172@fsoft.com.vn::3ee4c281-b9bd-48ca-9513-d7c9263cafa1" providerId="AD" clId="Web-{B8090872-5676-A651-F71B-0B5D1EAC605F}" dt="2022-04-27T03:14:43.127" v="0" actId="1076"/>
        <pc:sldMkLst>
          <pc:docMk/>
          <pc:sldMk cId="1010223344" sldId="2140753993"/>
        </pc:sldMkLst>
        <pc:picChg chg="mod">
          <ac:chgData name="Nguyen Thanh Dat (FHN.TCS)" userId="S::datnt172@fsoft.com.vn::3ee4c281-b9bd-48ca-9513-d7c9263cafa1" providerId="AD" clId="Web-{B8090872-5676-A651-F71B-0B5D1EAC605F}" dt="2022-04-27T03:14:43.127" v="0" actId="1076"/>
          <ac:picMkLst>
            <pc:docMk/>
            <pc:sldMk cId="1010223344" sldId="2140753993"/>
            <ac:picMk id="4" creationId="{C86D3FDD-E2D9-41C6-87CB-3CD18F9FE8A8}"/>
          </ac:picMkLst>
        </pc:picChg>
      </pc:sldChg>
    </pc:docChg>
  </pc:docChgLst>
  <pc:docChgLst>
    <pc:chgData name="An Quoc Huy (FHN.TCS)" userId="458c0cbc-d8c8-4ebf-a6da-b6a72fbd1854" providerId="ADAL" clId="{649FE03E-B546-47D2-BBBA-98B84F367B98}"/>
    <pc:docChg chg="undo custSel addSld delSld modSld sldOrd modSection">
      <pc:chgData name="An Quoc Huy (FHN.TCS)" userId="458c0cbc-d8c8-4ebf-a6da-b6a72fbd1854" providerId="ADAL" clId="{649FE03E-B546-47D2-BBBA-98B84F367B98}" dt="2022-04-26T11:37:41.946" v="348" actId="729"/>
      <pc:docMkLst>
        <pc:docMk/>
      </pc:docMkLst>
      <pc:sldChg chg="modSp mod">
        <pc:chgData name="An Quoc Huy (FHN.TCS)" userId="458c0cbc-d8c8-4ebf-a6da-b6a72fbd1854" providerId="ADAL" clId="{649FE03E-B546-47D2-BBBA-98B84F367B98}" dt="2022-04-26T03:06:23.025" v="110" actId="20577"/>
        <pc:sldMkLst>
          <pc:docMk/>
          <pc:sldMk cId="941221127" sldId="305"/>
        </pc:sldMkLst>
        <pc:spChg chg="mod">
          <ac:chgData name="An Quoc Huy (FHN.TCS)" userId="458c0cbc-d8c8-4ebf-a6da-b6a72fbd1854" providerId="ADAL" clId="{649FE03E-B546-47D2-BBBA-98B84F367B98}" dt="2022-04-26T03:06:23.025" v="110" actId="20577"/>
          <ac:spMkLst>
            <pc:docMk/>
            <pc:sldMk cId="941221127" sldId="305"/>
            <ac:spMk id="20" creationId="{17A60010-1FC5-0E4C-8CDE-2BFFCABD6DCE}"/>
          </ac:spMkLst>
        </pc:spChg>
      </pc:sldChg>
      <pc:sldChg chg="modSp">
        <pc:chgData name="An Quoc Huy (FHN.TCS)" userId="458c0cbc-d8c8-4ebf-a6da-b6a72fbd1854" providerId="ADAL" clId="{649FE03E-B546-47D2-BBBA-98B84F367B98}" dt="2022-04-26T03:32:25.619" v="279" actId="255"/>
        <pc:sldMkLst>
          <pc:docMk/>
          <pc:sldMk cId="1345051125" sldId="2140753949"/>
        </pc:sldMkLst>
        <pc:spChg chg="mod">
          <ac:chgData name="An Quoc Huy (FHN.TCS)" userId="458c0cbc-d8c8-4ebf-a6da-b6a72fbd1854" providerId="ADAL" clId="{649FE03E-B546-47D2-BBBA-98B84F367B98}" dt="2022-04-26T03:32:25.619" v="279" actId="255"/>
          <ac:spMkLst>
            <pc:docMk/>
            <pc:sldMk cId="1345051125" sldId="2140753949"/>
            <ac:spMk id="14" creationId="{36BC0877-AE0C-CD49-8CC8-08B15A284ECF}"/>
          </ac:spMkLst>
        </pc:spChg>
      </pc:sldChg>
      <pc:sldChg chg="addSp delSp modSp mod">
        <pc:chgData name="An Quoc Huy (FHN.TCS)" userId="458c0cbc-d8c8-4ebf-a6da-b6a72fbd1854" providerId="ADAL" clId="{649FE03E-B546-47D2-BBBA-98B84F367B98}" dt="2022-04-26T11:20:09.587" v="346" actId="2165"/>
        <pc:sldMkLst>
          <pc:docMk/>
          <pc:sldMk cId="3363094902" sldId="2140753957"/>
        </pc:sldMkLst>
        <pc:graphicFrameChg chg="add del modGraphic">
          <ac:chgData name="An Quoc Huy (FHN.TCS)" userId="458c0cbc-d8c8-4ebf-a6da-b6a72fbd1854" providerId="ADAL" clId="{649FE03E-B546-47D2-BBBA-98B84F367B98}" dt="2022-04-26T11:20:09.587" v="346" actId="2165"/>
          <ac:graphicFrameMkLst>
            <pc:docMk/>
            <pc:sldMk cId="3363094902" sldId="2140753957"/>
            <ac:graphicFrameMk id="6" creationId="{907DD41D-0395-D3BC-4C9C-C57F0995F347}"/>
          </ac:graphicFrameMkLst>
        </pc:graphicFrameChg>
      </pc:sldChg>
      <pc:sldChg chg="ord">
        <pc:chgData name="An Quoc Huy (FHN.TCS)" userId="458c0cbc-d8c8-4ebf-a6da-b6a72fbd1854" providerId="ADAL" clId="{649FE03E-B546-47D2-BBBA-98B84F367B98}" dt="2022-04-26T09:29:08.121" v="318"/>
        <pc:sldMkLst>
          <pc:docMk/>
          <pc:sldMk cId="2011022773" sldId="2140753975"/>
        </pc:sldMkLst>
      </pc:sldChg>
      <pc:sldChg chg="ord">
        <pc:chgData name="An Quoc Huy (FHN.TCS)" userId="458c0cbc-d8c8-4ebf-a6da-b6a72fbd1854" providerId="ADAL" clId="{649FE03E-B546-47D2-BBBA-98B84F367B98}" dt="2022-04-26T09:29:12.190" v="320"/>
        <pc:sldMkLst>
          <pc:docMk/>
          <pc:sldMk cId="2195276262" sldId="2140753988"/>
        </pc:sldMkLst>
      </pc:sldChg>
      <pc:sldChg chg="modSp mod">
        <pc:chgData name="An Quoc Huy (FHN.TCS)" userId="458c0cbc-d8c8-4ebf-a6da-b6a72fbd1854" providerId="ADAL" clId="{649FE03E-B546-47D2-BBBA-98B84F367B98}" dt="2022-04-26T02:32:10.625" v="107" actId="20577"/>
        <pc:sldMkLst>
          <pc:docMk/>
          <pc:sldMk cId="376020656" sldId="2140753996"/>
        </pc:sldMkLst>
        <pc:spChg chg="mod">
          <ac:chgData name="An Quoc Huy (FHN.TCS)" userId="458c0cbc-d8c8-4ebf-a6da-b6a72fbd1854" providerId="ADAL" clId="{649FE03E-B546-47D2-BBBA-98B84F367B98}" dt="2022-04-26T02:32:10.625" v="107" actId="20577"/>
          <ac:spMkLst>
            <pc:docMk/>
            <pc:sldMk cId="376020656" sldId="2140753996"/>
            <ac:spMk id="2" creationId="{A1E58E00-ADFC-4707-AE97-B454DC49F3F5}"/>
          </ac:spMkLst>
        </pc:spChg>
      </pc:sldChg>
      <pc:sldChg chg="mod modShow">
        <pc:chgData name="An Quoc Huy (FHN.TCS)" userId="458c0cbc-d8c8-4ebf-a6da-b6a72fbd1854" providerId="ADAL" clId="{649FE03E-B546-47D2-BBBA-98B84F367B98}" dt="2022-04-26T11:14:09.735" v="336" actId="729"/>
        <pc:sldMkLst>
          <pc:docMk/>
          <pc:sldMk cId="2571252949" sldId="2140754003"/>
        </pc:sldMkLst>
      </pc:sldChg>
      <pc:sldChg chg="mod modShow">
        <pc:chgData name="An Quoc Huy (FHN.TCS)" userId="458c0cbc-d8c8-4ebf-a6da-b6a72fbd1854" providerId="ADAL" clId="{649FE03E-B546-47D2-BBBA-98B84F367B98}" dt="2022-04-26T11:14:12.187" v="337" actId="729"/>
        <pc:sldMkLst>
          <pc:docMk/>
          <pc:sldMk cId="529436696" sldId="2140754004"/>
        </pc:sldMkLst>
      </pc:sldChg>
      <pc:sldChg chg="mod modShow">
        <pc:chgData name="An Quoc Huy (FHN.TCS)" userId="458c0cbc-d8c8-4ebf-a6da-b6a72fbd1854" providerId="ADAL" clId="{649FE03E-B546-47D2-BBBA-98B84F367B98}" dt="2022-04-26T11:14:14.644" v="338" actId="729"/>
        <pc:sldMkLst>
          <pc:docMk/>
          <pc:sldMk cId="2816957704" sldId="2140754005"/>
        </pc:sldMkLst>
      </pc:sldChg>
      <pc:sldChg chg="mod modShow">
        <pc:chgData name="An Quoc Huy (FHN.TCS)" userId="458c0cbc-d8c8-4ebf-a6da-b6a72fbd1854" providerId="ADAL" clId="{649FE03E-B546-47D2-BBBA-98B84F367B98}" dt="2022-04-26T11:14:17.614" v="339" actId="729"/>
        <pc:sldMkLst>
          <pc:docMk/>
          <pc:sldMk cId="2236879294" sldId="2140754006"/>
        </pc:sldMkLst>
      </pc:sldChg>
      <pc:sldChg chg="modSp mod">
        <pc:chgData name="An Quoc Huy (FHN.TCS)" userId="458c0cbc-d8c8-4ebf-a6da-b6a72fbd1854" providerId="ADAL" clId="{649FE03E-B546-47D2-BBBA-98B84F367B98}" dt="2022-04-26T08:51:19.752" v="306" actId="20577"/>
        <pc:sldMkLst>
          <pc:docMk/>
          <pc:sldMk cId="4124510625" sldId="2140754011"/>
        </pc:sldMkLst>
        <pc:graphicFrameChg chg="modGraphic">
          <ac:chgData name="An Quoc Huy (FHN.TCS)" userId="458c0cbc-d8c8-4ebf-a6da-b6a72fbd1854" providerId="ADAL" clId="{649FE03E-B546-47D2-BBBA-98B84F367B98}" dt="2022-04-26T08:51:19.752" v="306" actId="20577"/>
          <ac:graphicFrameMkLst>
            <pc:docMk/>
            <pc:sldMk cId="4124510625" sldId="2140754011"/>
            <ac:graphicFrameMk id="10" creationId="{CFC6E1A9-1916-4F91-9895-3473B674AC8D}"/>
          </ac:graphicFrameMkLst>
        </pc:graphicFrameChg>
      </pc:sldChg>
      <pc:sldChg chg="modSp mod">
        <pc:chgData name="An Quoc Huy (FHN.TCS)" userId="458c0cbc-d8c8-4ebf-a6da-b6a72fbd1854" providerId="ADAL" clId="{649FE03E-B546-47D2-BBBA-98B84F367B98}" dt="2022-04-26T10:09:54.003" v="330" actId="14100"/>
        <pc:sldMkLst>
          <pc:docMk/>
          <pc:sldMk cId="1334347002" sldId="2140754020"/>
        </pc:sldMkLst>
        <pc:picChg chg="mod">
          <ac:chgData name="An Quoc Huy (FHN.TCS)" userId="458c0cbc-d8c8-4ebf-a6da-b6a72fbd1854" providerId="ADAL" clId="{649FE03E-B546-47D2-BBBA-98B84F367B98}" dt="2022-04-26T10:09:54.003" v="330" actId="14100"/>
          <ac:picMkLst>
            <pc:docMk/>
            <pc:sldMk cId="1334347002" sldId="2140754020"/>
            <ac:picMk id="5" creationId="{C1CC1F03-2FCF-4887-94B6-A66895BFD6C8}"/>
          </ac:picMkLst>
        </pc:picChg>
      </pc:sldChg>
      <pc:sldChg chg="modSp mod">
        <pc:chgData name="An Quoc Huy (FHN.TCS)" userId="458c0cbc-d8c8-4ebf-a6da-b6a72fbd1854" providerId="ADAL" clId="{649FE03E-B546-47D2-BBBA-98B84F367B98}" dt="2022-04-26T10:07:16.877" v="329" actId="1036"/>
        <pc:sldMkLst>
          <pc:docMk/>
          <pc:sldMk cId="1483592286" sldId="2140754021"/>
        </pc:sldMkLst>
        <pc:picChg chg="mod">
          <ac:chgData name="An Quoc Huy (FHN.TCS)" userId="458c0cbc-d8c8-4ebf-a6da-b6a72fbd1854" providerId="ADAL" clId="{649FE03E-B546-47D2-BBBA-98B84F367B98}" dt="2022-04-26T10:07:16.877" v="329" actId="1036"/>
          <ac:picMkLst>
            <pc:docMk/>
            <pc:sldMk cId="1483592286" sldId="2140754021"/>
            <ac:picMk id="9" creationId="{BF04B87B-C3E4-4723-A142-F2DC38165407}"/>
          </ac:picMkLst>
        </pc:picChg>
      </pc:sldChg>
      <pc:sldChg chg="modSp mod">
        <pc:chgData name="An Quoc Huy (FHN.TCS)" userId="458c0cbc-d8c8-4ebf-a6da-b6a72fbd1854" providerId="ADAL" clId="{649FE03E-B546-47D2-BBBA-98B84F367B98}" dt="2022-04-26T09:11:54.040" v="314" actId="20577"/>
        <pc:sldMkLst>
          <pc:docMk/>
          <pc:sldMk cId="2546161413" sldId="2140754022"/>
        </pc:sldMkLst>
        <pc:graphicFrameChg chg="modGraphic">
          <ac:chgData name="An Quoc Huy (FHN.TCS)" userId="458c0cbc-d8c8-4ebf-a6da-b6a72fbd1854" providerId="ADAL" clId="{649FE03E-B546-47D2-BBBA-98B84F367B98}" dt="2022-04-26T09:11:54.040" v="314" actId="20577"/>
          <ac:graphicFrameMkLst>
            <pc:docMk/>
            <pc:sldMk cId="2546161413" sldId="2140754022"/>
            <ac:graphicFrameMk id="7" creationId="{C2A4E19E-503F-A159-1FAF-1F9E6327B1AC}"/>
          </ac:graphicFrameMkLst>
        </pc:graphicFrameChg>
      </pc:sldChg>
      <pc:sldChg chg="modSp mod">
        <pc:chgData name="An Quoc Huy (FHN.TCS)" userId="458c0cbc-d8c8-4ebf-a6da-b6a72fbd1854" providerId="ADAL" clId="{649FE03E-B546-47D2-BBBA-98B84F367B98}" dt="2022-04-26T10:00:04.042" v="325" actId="1076"/>
        <pc:sldMkLst>
          <pc:docMk/>
          <pc:sldMk cId="55554408" sldId="2140754034"/>
        </pc:sldMkLst>
        <pc:picChg chg="mod">
          <ac:chgData name="An Quoc Huy (FHN.TCS)" userId="458c0cbc-d8c8-4ebf-a6da-b6a72fbd1854" providerId="ADAL" clId="{649FE03E-B546-47D2-BBBA-98B84F367B98}" dt="2022-04-26T10:00:04.042" v="325" actId="1076"/>
          <ac:picMkLst>
            <pc:docMk/>
            <pc:sldMk cId="55554408" sldId="2140754034"/>
            <ac:picMk id="37" creationId="{40FC97DD-8917-40DC-835D-8FD72A79B52C}"/>
          </ac:picMkLst>
        </pc:picChg>
      </pc:sldChg>
      <pc:sldChg chg="modSp mod">
        <pc:chgData name="An Quoc Huy (FHN.TCS)" userId="458c0cbc-d8c8-4ebf-a6da-b6a72fbd1854" providerId="ADAL" clId="{649FE03E-B546-47D2-BBBA-98B84F367B98}" dt="2022-04-26T02:19:20.122" v="48" actId="20577"/>
        <pc:sldMkLst>
          <pc:docMk/>
          <pc:sldMk cId="393541455" sldId="2140754037"/>
        </pc:sldMkLst>
        <pc:graphicFrameChg chg="mod modGraphic">
          <ac:chgData name="An Quoc Huy (FHN.TCS)" userId="458c0cbc-d8c8-4ebf-a6da-b6a72fbd1854" providerId="ADAL" clId="{649FE03E-B546-47D2-BBBA-98B84F367B98}" dt="2022-04-26T02:19:20.122" v="48" actId="20577"/>
          <ac:graphicFrameMkLst>
            <pc:docMk/>
            <pc:sldMk cId="393541455" sldId="2140754037"/>
            <ac:graphicFrameMk id="5" creationId="{D6E1E567-E3FB-4608-B6B8-8DFA802DCAE0}"/>
          </ac:graphicFrameMkLst>
        </pc:graphicFrameChg>
      </pc:sldChg>
      <pc:sldChg chg="modSp mod ord">
        <pc:chgData name="An Quoc Huy (FHN.TCS)" userId="458c0cbc-d8c8-4ebf-a6da-b6a72fbd1854" providerId="ADAL" clId="{649FE03E-B546-47D2-BBBA-98B84F367B98}" dt="2022-04-26T09:14:06.772" v="316" actId="14100"/>
        <pc:sldMkLst>
          <pc:docMk/>
          <pc:sldMk cId="3026836256" sldId="2140754040"/>
        </pc:sldMkLst>
        <pc:spChg chg="mod">
          <ac:chgData name="An Quoc Huy (FHN.TCS)" userId="458c0cbc-d8c8-4ebf-a6da-b6a72fbd1854" providerId="ADAL" clId="{649FE03E-B546-47D2-BBBA-98B84F367B98}" dt="2022-04-26T09:14:06.772" v="316" actId="14100"/>
          <ac:spMkLst>
            <pc:docMk/>
            <pc:sldMk cId="3026836256" sldId="2140754040"/>
            <ac:spMk id="59" creationId="{B87718E7-C025-4777-B34D-A44107F6DB84}"/>
          </ac:spMkLst>
        </pc:spChg>
      </pc:sldChg>
      <pc:sldChg chg="modSp mod">
        <pc:chgData name="An Quoc Huy (FHN.TCS)" userId="458c0cbc-d8c8-4ebf-a6da-b6a72fbd1854" providerId="ADAL" clId="{649FE03E-B546-47D2-BBBA-98B84F367B98}" dt="2022-04-26T11:24:07.316" v="347" actId="20577"/>
        <pc:sldMkLst>
          <pc:docMk/>
          <pc:sldMk cId="3370089762" sldId="2140754063"/>
        </pc:sldMkLst>
        <pc:spChg chg="mod">
          <ac:chgData name="An Quoc Huy (FHN.TCS)" userId="458c0cbc-d8c8-4ebf-a6da-b6a72fbd1854" providerId="ADAL" clId="{649FE03E-B546-47D2-BBBA-98B84F367B98}" dt="2022-04-26T11:24:07.316" v="347" actId="20577"/>
          <ac:spMkLst>
            <pc:docMk/>
            <pc:sldMk cId="3370089762" sldId="2140754063"/>
            <ac:spMk id="7" creationId="{13F5DD33-BB4B-430C-A5F6-8425360154E4}"/>
          </ac:spMkLst>
        </pc:spChg>
      </pc:sldChg>
      <pc:sldChg chg="modSp mod">
        <pc:chgData name="An Quoc Huy (FHN.TCS)" userId="458c0cbc-d8c8-4ebf-a6da-b6a72fbd1854" providerId="ADAL" clId="{649FE03E-B546-47D2-BBBA-98B84F367B98}" dt="2022-04-26T03:42:31.857" v="282" actId="14100"/>
        <pc:sldMkLst>
          <pc:docMk/>
          <pc:sldMk cId="2362298260" sldId="2140754079"/>
        </pc:sldMkLst>
        <pc:spChg chg="mod">
          <ac:chgData name="An Quoc Huy (FHN.TCS)" userId="458c0cbc-d8c8-4ebf-a6da-b6a72fbd1854" providerId="ADAL" clId="{649FE03E-B546-47D2-BBBA-98B84F367B98}" dt="2022-04-26T03:42:31.857" v="282" actId="14100"/>
          <ac:spMkLst>
            <pc:docMk/>
            <pc:sldMk cId="2362298260" sldId="2140754079"/>
            <ac:spMk id="14" creationId="{31797E6B-04B6-4B50-A98F-855E4A02221E}"/>
          </ac:spMkLst>
        </pc:spChg>
      </pc:sldChg>
      <pc:sldChg chg="modSp mod">
        <pc:chgData name="An Quoc Huy (FHN.TCS)" userId="458c0cbc-d8c8-4ebf-a6da-b6a72fbd1854" providerId="ADAL" clId="{649FE03E-B546-47D2-BBBA-98B84F367B98}" dt="2022-04-26T10:28:09.500" v="334" actId="20577"/>
        <pc:sldMkLst>
          <pc:docMk/>
          <pc:sldMk cId="1225959515" sldId="2140754080"/>
        </pc:sldMkLst>
        <pc:spChg chg="mod">
          <ac:chgData name="An Quoc Huy (FHN.TCS)" userId="458c0cbc-d8c8-4ebf-a6da-b6a72fbd1854" providerId="ADAL" clId="{649FE03E-B546-47D2-BBBA-98B84F367B98}" dt="2022-04-26T10:28:09.500" v="334" actId="20577"/>
          <ac:spMkLst>
            <pc:docMk/>
            <pc:sldMk cId="1225959515" sldId="2140754080"/>
            <ac:spMk id="4" creationId="{BB49D422-D071-8BCC-4121-E3C3ACDD5CF6}"/>
          </ac:spMkLst>
        </pc:spChg>
      </pc:sldChg>
      <pc:sldChg chg="addSp delSp del mod">
        <pc:chgData name="An Quoc Huy (FHN.TCS)" userId="458c0cbc-d8c8-4ebf-a6da-b6a72fbd1854" providerId="ADAL" clId="{649FE03E-B546-47D2-BBBA-98B84F367B98}" dt="2022-04-26T02:18:45.044" v="46" actId="47"/>
        <pc:sldMkLst>
          <pc:docMk/>
          <pc:sldMk cId="4226647141" sldId="2140754082"/>
        </pc:sldMkLst>
        <pc:spChg chg="del">
          <ac:chgData name="An Quoc Huy (FHN.TCS)" userId="458c0cbc-d8c8-4ebf-a6da-b6a72fbd1854" providerId="ADAL" clId="{649FE03E-B546-47D2-BBBA-98B84F367B98}" dt="2022-04-26T02:17:06.904" v="12" actId="478"/>
          <ac:spMkLst>
            <pc:docMk/>
            <pc:sldMk cId="4226647141" sldId="2140754082"/>
            <ac:spMk id="4" creationId="{A0AB1DFB-6597-4E31-8908-B27AA340A092}"/>
          </ac:spMkLst>
        </pc:spChg>
        <pc:picChg chg="add">
          <ac:chgData name="An Quoc Huy (FHN.TCS)" userId="458c0cbc-d8c8-4ebf-a6da-b6a72fbd1854" providerId="ADAL" clId="{649FE03E-B546-47D2-BBBA-98B84F367B98}" dt="2022-04-26T02:17:09.541" v="13" actId="22"/>
          <ac:picMkLst>
            <pc:docMk/>
            <pc:sldMk cId="4226647141" sldId="2140754082"/>
            <ac:picMk id="6" creationId="{781B224C-645C-41C8-82C3-FEC87111423D}"/>
          </ac:picMkLst>
        </pc:picChg>
      </pc:sldChg>
      <pc:sldChg chg="del">
        <pc:chgData name="An Quoc Huy (FHN.TCS)" userId="458c0cbc-d8c8-4ebf-a6da-b6a72fbd1854" providerId="ADAL" clId="{649FE03E-B546-47D2-BBBA-98B84F367B98}" dt="2022-04-26T03:44:11.686" v="283" actId="47"/>
        <pc:sldMkLst>
          <pc:docMk/>
          <pc:sldMk cId="982740258" sldId="2140754083"/>
        </pc:sldMkLst>
      </pc:sldChg>
      <pc:sldChg chg="mod modShow">
        <pc:chgData name="An Quoc Huy (FHN.TCS)" userId="458c0cbc-d8c8-4ebf-a6da-b6a72fbd1854" providerId="ADAL" clId="{649FE03E-B546-47D2-BBBA-98B84F367B98}" dt="2022-04-26T11:37:41.946" v="348" actId="729"/>
        <pc:sldMkLst>
          <pc:docMk/>
          <pc:sldMk cId="1233840690" sldId="2140754084"/>
        </pc:sldMkLst>
      </pc:sldChg>
      <pc:sldChg chg="addSp delSp modSp add mod ord">
        <pc:chgData name="An Quoc Huy (FHN.TCS)" userId="458c0cbc-d8c8-4ebf-a6da-b6a72fbd1854" providerId="ADAL" clId="{649FE03E-B546-47D2-BBBA-98B84F367B98}" dt="2022-04-26T02:18:36.638" v="45" actId="20577"/>
        <pc:sldMkLst>
          <pc:docMk/>
          <pc:sldMk cId="1777926055" sldId="2140754085"/>
        </pc:sldMkLst>
        <pc:spChg chg="mod">
          <ac:chgData name="An Quoc Huy (FHN.TCS)" userId="458c0cbc-d8c8-4ebf-a6da-b6a72fbd1854" providerId="ADAL" clId="{649FE03E-B546-47D2-BBBA-98B84F367B98}" dt="2022-04-26T02:18:36.638" v="45" actId="20577"/>
          <ac:spMkLst>
            <pc:docMk/>
            <pc:sldMk cId="1777926055" sldId="2140754085"/>
            <ac:spMk id="2" creationId="{00000000-0000-0000-0000-000000000000}"/>
          </ac:spMkLst>
        </pc:spChg>
        <pc:graphicFrameChg chg="del">
          <ac:chgData name="An Quoc Huy (FHN.TCS)" userId="458c0cbc-d8c8-4ebf-a6da-b6a72fbd1854" providerId="ADAL" clId="{649FE03E-B546-47D2-BBBA-98B84F367B98}" dt="2022-04-26T02:18:06.239" v="23" actId="478"/>
          <ac:graphicFrameMkLst>
            <pc:docMk/>
            <pc:sldMk cId="1777926055" sldId="2140754085"/>
            <ac:graphicFrameMk id="8" creationId="{E369539A-A06B-46AB-9900-86B147603D40}"/>
          </ac:graphicFrameMkLst>
        </pc:graphicFrameChg>
        <pc:picChg chg="add mod">
          <ac:chgData name="An Quoc Huy (FHN.TCS)" userId="458c0cbc-d8c8-4ebf-a6da-b6a72fbd1854" providerId="ADAL" clId="{649FE03E-B546-47D2-BBBA-98B84F367B98}" dt="2022-04-26T02:18:15.099" v="33" actId="1036"/>
          <ac:picMkLst>
            <pc:docMk/>
            <pc:sldMk cId="1777926055" sldId="2140754085"/>
            <ac:picMk id="9" creationId="{A3BB78C2-ACAA-4603-9063-12475DC420F7}"/>
          </ac:picMkLst>
        </pc:picChg>
      </pc:sldChg>
      <pc:sldChg chg="addSp delSp add del ord setBg delDesignElem">
        <pc:chgData name="An Quoc Huy (FHN.TCS)" userId="458c0cbc-d8c8-4ebf-a6da-b6a72fbd1854" providerId="ADAL" clId="{649FE03E-B546-47D2-BBBA-98B84F367B98}" dt="2022-04-26T02:17:45.733" v="19"/>
        <pc:sldMkLst>
          <pc:docMk/>
          <pc:sldMk cId="2996988265" sldId="2140754085"/>
        </pc:sldMkLst>
        <pc:spChg chg="add del">
          <ac:chgData name="An Quoc Huy (FHN.TCS)" userId="458c0cbc-d8c8-4ebf-a6da-b6a72fbd1854" providerId="ADAL" clId="{649FE03E-B546-47D2-BBBA-98B84F367B98}" dt="2022-04-26T02:17:45.733" v="19"/>
          <ac:spMkLst>
            <pc:docMk/>
            <pc:sldMk cId="2996988265" sldId="2140754085"/>
            <ac:spMk id="11" creationId="{605494DE-B078-4D87-BB01-C84320618DAD}"/>
          </ac:spMkLst>
        </pc:spChg>
        <pc:spChg chg="add del">
          <ac:chgData name="An Quoc Huy (FHN.TCS)" userId="458c0cbc-d8c8-4ebf-a6da-b6a72fbd1854" providerId="ADAL" clId="{649FE03E-B546-47D2-BBBA-98B84F367B98}" dt="2022-04-26T02:17:45.733" v="19"/>
          <ac:spMkLst>
            <pc:docMk/>
            <pc:sldMk cId="2996988265" sldId="2140754085"/>
            <ac:spMk id="13" creationId="{9A0576B0-CD8C-4661-95C8-A9F2CE7CDDB0}"/>
          </ac:spMkLst>
        </pc:spChg>
        <pc:spChg chg="add del">
          <ac:chgData name="An Quoc Huy (FHN.TCS)" userId="458c0cbc-d8c8-4ebf-a6da-b6a72fbd1854" providerId="ADAL" clId="{649FE03E-B546-47D2-BBBA-98B84F367B98}" dt="2022-04-26T02:17:45.733" v="19"/>
          <ac:spMkLst>
            <pc:docMk/>
            <pc:sldMk cId="2996988265" sldId="2140754085"/>
            <ac:spMk id="15" creationId="{3FF60E2B-3919-423C-B1FF-56CDE6681165}"/>
          </ac:spMkLst>
        </pc:spChg>
      </pc:sldChg>
      <pc:sldChg chg="addSp delSp modSp del mod">
        <pc:chgData name="An Quoc Huy (FHN.TCS)" userId="458c0cbc-d8c8-4ebf-a6da-b6a72fbd1854" providerId="ADAL" clId="{649FE03E-B546-47D2-BBBA-98B84F367B98}" dt="2022-04-26T03:41:45.101" v="280" actId="47"/>
        <pc:sldMkLst>
          <pc:docMk/>
          <pc:sldMk cId="2036516616" sldId="2140754087"/>
        </pc:sldMkLst>
        <pc:spChg chg="mod">
          <ac:chgData name="An Quoc Huy (FHN.TCS)" userId="458c0cbc-d8c8-4ebf-a6da-b6a72fbd1854" providerId="ADAL" clId="{649FE03E-B546-47D2-BBBA-98B84F367B98}" dt="2022-04-26T03:11:13.093" v="259" actId="1035"/>
          <ac:spMkLst>
            <pc:docMk/>
            <pc:sldMk cId="2036516616" sldId="2140754087"/>
            <ac:spMk id="47" creationId="{A2362C3E-EF34-46BE-A6C4-93D16236007A}"/>
          </ac:spMkLst>
        </pc:spChg>
        <pc:spChg chg="mod">
          <ac:chgData name="An Quoc Huy (FHN.TCS)" userId="458c0cbc-d8c8-4ebf-a6da-b6a72fbd1854" providerId="ADAL" clId="{649FE03E-B546-47D2-BBBA-98B84F367B98}" dt="2022-04-26T03:25:07.691" v="278" actId="20577"/>
          <ac:spMkLst>
            <pc:docMk/>
            <pc:sldMk cId="2036516616" sldId="2140754087"/>
            <ac:spMk id="48" creationId="{30EF012B-FD02-40F8-A060-F440F4E26A62}"/>
          </ac:spMkLst>
        </pc:spChg>
        <pc:spChg chg="mod">
          <ac:chgData name="An Quoc Huy (FHN.TCS)" userId="458c0cbc-d8c8-4ebf-a6da-b6a72fbd1854" providerId="ADAL" clId="{649FE03E-B546-47D2-BBBA-98B84F367B98}" dt="2022-04-26T03:11:13.093" v="259" actId="1035"/>
          <ac:spMkLst>
            <pc:docMk/>
            <pc:sldMk cId="2036516616" sldId="2140754087"/>
            <ac:spMk id="60" creationId="{DA44D917-054E-483E-8DA1-9C782900BDA0}"/>
          </ac:spMkLst>
        </pc:spChg>
        <pc:spChg chg="mod">
          <ac:chgData name="An Quoc Huy (FHN.TCS)" userId="458c0cbc-d8c8-4ebf-a6da-b6a72fbd1854" providerId="ADAL" clId="{649FE03E-B546-47D2-BBBA-98B84F367B98}" dt="2022-04-26T03:11:13.093" v="259" actId="1035"/>
          <ac:spMkLst>
            <pc:docMk/>
            <pc:sldMk cId="2036516616" sldId="2140754087"/>
            <ac:spMk id="76" creationId="{75721811-74A9-4810-976F-FCD85862CCD0}"/>
          </ac:spMkLst>
        </pc:spChg>
        <pc:spChg chg="mod">
          <ac:chgData name="An Quoc Huy (FHN.TCS)" userId="458c0cbc-d8c8-4ebf-a6da-b6a72fbd1854" providerId="ADAL" clId="{649FE03E-B546-47D2-BBBA-98B84F367B98}" dt="2022-04-26T03:11:13.093" v="259" actId="1035"/>
          <ac:spMkLst>
            <pc:docMk/>
            <pc:sldMk cId="2036516616" sldId="2140754087"/>
            <ac:spMk id="81" creationId="{18C685D5-AF9F-4482-AD82-2D5D255FE871}"/>
          </ac:spMkLst>
        </pc:spChg>
        <pc:spChg chg="mod">
          <ac:chgData name="An Quoc Huy (FHN.TCS)" userId="458c0cbc-d8c8-4ebf-a6da-b6a72fbd1854" providerId="ADAL" clId="{649FE03E-B546-47D2-BBBA-98B84F367B98}" dt="2022-04-26T03:11:13.093" v="259" actId="1035"/>
          <ac:spMkLst>
            <pc:docMk/>
            <pc:sldMk cId="2036516616" sldId="2140754087"/>
            <ac:spMk id="82" creationId="{1D1A19E7-6DB6-4BBB-A98F-62ED880B7DFC}"/>
          </ac:spMkLst>
        </pc:spChg>
        <pc:spChg chg="mod">
          <ac:chgData name="An Quoc Huy (FHN.TCS)" userId="458c0cbc-d8c8-4ebf-a6da-b6a72fbd1854" providerId="ADAL" clId="{649FE03E-B546-47D2-BBBA-98B84F367B98}" dt="2022-04-26T03:11:13.093" v="259" actId="1035"/>
          <ac:spMkLst>
            <pc:docMk/>
            <pc:sldMk cId="2036516616" sldId="2140754087"/>
            <ac:spMk id="83" creationId="{658D8A5A-596D-46ED-A782-A887AF05792B}"/>
          </ac:spMkLst>
        </pc:spChg>
        <pc:spChg chg="mod">
          <ac:chgData name="An Quoc Huy (FHN.TCS)" userId="458c0cbc-d8c8-4ebf-a6da-b6a72fbd1854" providerId="ADAL" clId="{649FE03E-B546-47D2-BBBA-98B84F367B98}" dt="2022-04-26T03:11:13.093" v="259" actId="1035"/>
          <ac:spMkLst>
            <pc:docMk/>
            <pc:sldMk cId="2036516616" sldId="2140754087"/>
            <ac:spMk id="84" creationId="{9F8F857A-EDEF-42D5-8252-2B4BAF7CA1DC}"/>
          </ac:spMkLst>
        </pc:spChg>
        <pc:spChg chg="mod">
          <ac:chgData name="An Quoc Huy (FHN.TCS)" userId="458c0cbc-d8c8-4ebf-a6da-b6a72fbd1854" providerId="ADAL" clId="{649FE03E-B546-47D2-BBBA-98B84F367B98}" dt="2022-04-26T03:11:13.093" v="259" actId="1035"/>
          <ac:spMkLst>
            <pc:docMk/>
            <pc:sldMk cId="2036516616" sldId="2140754087"/>
            <ac:spMk id="85" creationId="{118BD7C7-934F-47D2-8780-C8B9C07B4576}"/>
          </ac:spMkLst>
        </pc:spChg>
        <pc:cxnChg chg="add mod">
          <ac:chgData name="An Quoc Huy (FHN.TCS)" userId="458c0cbc-d8c8-4ebf-a6da-b6a72fbd1854" providerId="ADAL" clId="{649FE03E-B546-47D2-BBBA-98B84F367B98}" dt="2022-04-26T03:11:46.471" v="272" actId="1038"/>
          <ac:cxnSpMkLst>
            <pc:docMk/>
            <pc:sldMk cId="2036516616" sldId="2140754087"/>
            <ac:cxnSpMk id="20" creationId="{4737263E-F957-457B-9CA2-C076EEA8B697}"/>
          </ac:cxnSpMkLst>
        </pc:cxnChg>
        <pc:cxnChg chg="mod">
          <ac:chgData name="An Quoc Huy (FHN.TCS)" userId="458c0cbc-d8c8-4ebf-a6da-b6a72fbd1854" providerId="ADAL" clId="{649FE03E-B546-47D2-BBBA-98B84F367B98}" dt="2022-04-26T03:11:13.093" v="259" actId="1035"/>
          <ac:cxnSpMkLst>
            <pc:docMk/>
            <pc:sldMk cId="2036516616" sldId="2140754087"/>
            <ac:cxnSpMk id="55" creationId="{D7A62B00-06CA-46E1-BACC-EEC1F4EC1F98}"/>
          </ac:cxnSpMkLst>
        </pc:cxnChg>
        <pc:cxnChg chg="mod">
          <ac:chgData name="An Quoc Huy (FHN.TCS)" userId="458c0cbc-d8c8-4ebf-a6da-b6a72fbd1854" providerId="ADAL" clId="{649FE03E-B546-47D2-BBBA-98B84F367B98}" dt="2022-04-26T03:11:32.478" v="263" actId="14100"/>
          <ac:cxnSpMkLst>
            <pc:docMk/>
            <pc:sldMk cId="2036516616" sldId="2140754087"/>
            <ac:cxnSpMk id="87" creationId="{D7A62B00-06CA-46E1-BACC-EEC1F4EC1F98}"/>
          </ac:cxnSpMkLst>
        </pc:cxnChg>
        <pc:cxnChg chg="del mod">
          <ac:chgData name="An Quoc Huy (FHN.TCS)" userId="458c0cbc-d8c8-4ebf-a6da-b6a72fbd1854" providerId="ADAL" clId="{649FE03E-B546-47D2-BBBA-98B84F367B98}" dt="2022-04-26T03:11:16.780" v="260" actId="478"/>
          <ac:cxnSpMkLst>
            <pc:docMk/>
            <pc:sldMk cId="2036516616" sldId="2140754087"/>
            <ac:cxnSpMk id="88" creationId="{D7A62B00-06CA-46E1-BACC-EEC1F4EC1F98}"/>
          </ac:cxnSpMkLst>
        </pc:cxnChg>
      </pc:sldChg>
      <pc:sldChg chg="addSp delSp modSp new mod modClrScheme chgLayout">
        <pc:chgData name="An Quoc Huy (FHN.TCS)" userId="458c0cbc-d8c8-4ebf-a6da-b6a72fbd1854" providerId="ADAL" clId="{649FE03E-B546-47D2-BBBA-98B84F367B98}" dt="2022-04-26T07:28:40.917" v="294" actId="27636"/>
        <pc:sldMkLst>
          <pc:docMk/>
          <pc:sldMk cId="2623454856" sldId="2140754087"/>
        </pc:sldMkLst>
        <pc:spChg chg="del mod ord">
          <ac:chgData name="An Quoc Huy (FHN.TCS)" userId="458c0cbc-d8c8-4ebf-a6da-b6a72fbd1854" providerId="ADAL" clId="{649FE03E-B546-47D2-BBBA-98B84F367B98}" dt="2022-04-26T07:28:15.442" v="285" actId="700"/>
          <ac:spMkLst>
            <pc:docMk/>
            <pc:sldMk cId="2623454856" sldId="2140754087"/>
            <ac:spMk id="2" creationId="{83896B3A-BEAF-41F2-BF71-545CDABEBBAC}"/>
          </ac:spMkLst>
        </pc:spChg>
        <pc:spChg chg="mod ord">
          <ac:chgData name="An Quoc Huy (FHN.TCS)" userId="458c0cbc-d8c8-4ebf-a6da-b6a72fbd1854" providerId="ADAL" clId="{649FE03E-B546-47D2-BBBA-98B84F367B98}" dt="2022-04-26T07:28:15.442" v="285" actId="700"/>
          <ac:spMkLst>
            <pc:docMk/>
            <pc:sldMk cId="2623454856" sldId="2140754087"/>
            <ac:spMk id="3" creationId="{F411E0A5-800F-426E-9970-F79848EF3D98}"/>
          </ac:spMkLst>
        </pc:spChg>
        <pc:spChg chg="add mod ord">
          <ac:chgData name="An Quoc Huy (FHN.TCS)" userId="458c0cbc-d8c8-4ebf-a6da-b6a72fbd1854" providerId="ADAL" clId="{649FE03E-B546-47D2-BBBA-98B84F367B98}" dt="2022-04-26T07:28:40.917" v="294" actId="27636"/>
          <ac:spMkLst>
            <pc:docMk/>
            <pc:sldMk cId="2623454856" sldId="2140754087"/>
            <ac:spMk id="4" creationId="{516098AD-471B-4D6E-AFC4-D667BD3B9441}"/>
          </ac:spMkLst>
        </pc:spChg>
        <pc:picChg chg="add">
          <ac:chgData name="An Quoc Huy (FHN.TCS)" userId="458c0cbc-d8c8-4ebf-a6da-b6a72fbd1854" providerId="ADAL" clId="{649FE03E-B546-47D2-BBBA-98B84F367B98}" dt="2022-04-26T07:28:16.795" v="286"/>
          <ac:picMkLst>
            <pc:docMk/>
            <pc:sldMk cId="2623454856" sldId="2140754087"/>
            <ac:picMk id="1026" creationId="{E13AD826-D54F-4D73-9BCA-45E8A5D76F6A}"/>
          </ac:picMkLst>
        </pc:picChg>
      </pc:sldChg>
    </pc:docChg>
  </pc:docChgLst>
  <pc:docChgLst>
    <pc:chgData name="Nguyen Thanh Dat (FHN.TCS)" userId="S::datnt172@fsoft.com.vn::3ee4c281-b9bd-48ca-9513-d7c9263cafa1" providerId="AD" clId="Web-{4FF24DFF-0B2C-DBD5-70D0-DDDF2902F3DC}"/>
    <pc:docChg chg="addSld delSld modSld sldOrd modSection">
      <pc:chgData name="Nguyen Thanh Dat (FHN.TCS)" userId="S::datnt172@fsoft.com.vn::3ee4c281-b9bd-48ca-9513-d7c9263cafa1" providerId="AD" clId="Web-{4FF24DFF-0B2C-DBD5-70D0-DDDF2902F3DC}" dt="2022-04-22T10:30:14.837" v="626" actId="1076"/>
      <pc:docMkLst>
        <pc:docMk/>
      </pc:docMkLst>
      <pc:sldChg chg="modSp">
        <pc:chgData name="Nguyen Thanh Dat (FHN.TCS)" userId="S::datnt172@fsoft.com.vn::3ee4c281-b9bd-48ca-9513-d7c9263cafa1" providerId="AD" clId="Web-{4FF24DFF-0B2C-DBD5-70D0-DDDF2902F3DC}" dt="2022-04-22T08:33:22.084" v="9" actId="20577"/>
        <pc:sldMkLst>
          <pc:docMk/>
          <pc:sldMk cId="2500373331" sldId="2140753962"/>
        </pc:sldMkLst>
        <pc:spChg chg="mod">
          <ac:chgData name="Nguyen Thanh Dat (FHN.TCS)" userId="S::datnt172@fsoft.com.vn::3ee4c281-b9bd-48ca-9513-d7c9263cafa1" providerId="AD" clId="Web-{4FF24DFF-0B2C-DBD5-70D0-DDDF2902F3DC}" dt="2022-04-22T08:33:22.084" v="9" actId="20577"/>
          <ac:spMkLst>
            <pc:docMk/>
            <pc:sldMk cId="2500373331" sldId="2140753962"/>
            <ac:spMk id="9" creationId="{E7922896-FB74-4E1F-8BFE-C777139F6454}"/>
          </ac:spMkLst>
        </pc:spChg>
      </pc:sldChg>
      <pc:sldChg chg="addSp delSp modSp">
        <pc:chgData name="Nguyen Thanh Dat (FHN.TCS)" userId="S::datnt172@fsoft.com.vn::3ee4c281-b9bd-48ca-9513-d7c9263cafa1" providerId="AD" clId="Web-{4FF24DFF-0B2C-DBD5-70D0-DDDF2902F3DC}" dt="2022-04-22T10:16:13.226" v="584"/>
        <pc:sldMkLst>
          <pc:docMk/>
          <pc:sldMk cId="3678579690" sldId="2140753964"/>
        </pc:sldMkLst>
        <pc:graphicFrameChg chg="add mod modGraphic">
          <ac:chgData name="Nguyen Thanh Dat (FHN.TCS)" userId="S::datnt172@fsoft.com.vn::3ee4c281-b9bd-48ca-9513-d7c9263cafa1" providerId="AD" clId="Web-{4FF24DFF-0B2C-DBD5-70D0-DDDF2902F3DC}" dt="2022-04-22T10:16:13.226" v="584"/>
          <ac:graphicFrameMkLst>
            <pc:docMk/>
            <pc:sldMk cId="3678579690" sldId="2140753964"/>
            <ac:graphicFrameMk id="5" creationId="{2E442B34-BF74-79B3-F4A1-C89908F401F9}"/>
          </ac:graphicFrameMkLst>
        </pc:graphicFrameChg>
        <pc:graphicFrameChg chg="del mod">
          <ac:chgData name="Nguyen Thanh Dat (FHN.TCS)" userId="S::datnt172@fsoft.com.vn::3ee4c281-b9bd-48ca-9513-d7c9263cafa1" providerId="AD" clId="Web-{4FF24DFF-0B2C-DBD5-70D0-DDDF2902F3DC}" dt="2022-04-22T09:32:21.438" v="398"/>
          <ac:graphicFrameMkLst>
            <pc:docMk/>
            <pc:sldMk cId="3678579690" sldId="2140753964"/>
            <ac:graphicFrameMk id="7" creationId="{A25E9112-8887-403B-B0A3-C60DF4BE7476}"/>
          </ac:graphicFrameMkLst>
        </pc:graphicFrameChg>
      </pc:sldChg>
      <pc:sldChg chg="addSp delSp">
        <pc:chgData name="Nguyen Thanh Dat (FHN.TCS)" userId="S::datnt172@fsoft.com.vn::3ee4c281-b9bd-48ca-9513-d7c9263cafa1" providerId="AD" clId="Web-{4FF24DFF-0B2C-DBD5-70D0-DDDF2902F3DC}" dt="2022-04-22T10:18:48.323" v="595"/>
        <pc:sldMkLst>
          <pc:docMk/>
          <pc:sldMk cId="3010466090" sldId="2140753965"/>
        </pc:sldMkLst>
        <pc:picChg chg="add del">
          <ac:chgData name="Nguyen Thanh Dat (FHN.TCS)" userId="S::datnt172@fsoft.com.vn::3ee4c281-b9bd-48ca-9513-d7c9263cafa1" providerId="AD" clId="Web-{4FF24DFF-0B2C-DBD5-70D0-DDDF2902F3DC}" dt="2022-04-22T10:18:41.183" v="593"/>
          <ac:picMkLst>
            <pc:docMk/>
            <pc:sldMk cId="3010466090" sldId="2140753965"/>
            <ac:picMk id="13" creationId="{2445BF4E-14A7-1C8C-0222-9B4DF4CA55BF}"/>
          </ac:picMkLst>
        </pc:picChg>
        <pc:picChg chg="add del">
          <ac:chgData name="Nguyen Thanh Dat (FHN.TCS)" userId="S::datnt172@fsoft.com.vn::3ee4c281-b9bd-48ca-9513-d7c9263cafa1" providerId="AD" clId="Web-{4FF24DFF-0B2C-DBD5-70D0-DDDF2902F3DC}" dt="2022-04-22T10:18:48.323" v="595"/>
          <ac:picMkLst>
            <pc:docMk/>
            <pc:sldMk cId="3010466090" sldId="2140753965"/>
            <ac:picMk id="15" creationId="{B1766BE5-A905-DF69-5678-651E450FBCEF}"/>
          </ac:picMkLst>
        </pc:picChg>
      </pc:sldChg>
      <pc:sldChg chg="del">
        <pc:chgData name="Nguyen Thanh Dat (FHN.TCS)" userId="S::datnt172@fsoft.com.vn::3ee4c281-b9bd-48ca-9513-d7c9263cafa1" providerId="AD" clId="Web-{4FF24DFF-0B2C-DBD5-70D0-DDDF2902F3DC}" dt="2022-04-22T10:21:14.357" v="621"/>
        <pc:sldMkLst>
          <pc:docMk/>
          <pc:sldMk cId="2372333635" sldId="2140753967"/>
        </pc:sldMkLst>
      </pc:sldChg>
      <pc:sldChg chg="del">
        <pc:chgData name="Nguyen Thanh Dat (FHN.TCS)" userId="S::datnt172@fsoft.com.vn::3ee4c281-b9bd-48ca-9513-d7c9263cafa1" providerId="AD" clId="Web-{4FF24DFF-0B2C-DBD5-70D0-DDDF2902F3DC}" dt="2022-04-22T10:20:50.341" v="618"/>
        <pc:sldMkLst>
          <pc:docMk/>
          <pc:sldMk cId="2395628594" sldId="2140753969"/>
        </pc:sldMkLst>
      </pc:sldChg>
      <pc:sldChg chg="del">
        <pc:chgData name="Nguyen Thanh Dat (FHN.TCS)" userId="S::datnt172@fsoft.com.vn::3ee4c281-b9bd-48ca-9513-d7c9263cafa1" providerId="AD" clId="Web-{4FF24DFF-0B2C-DBD5-70D0-DDDF2902F3DC}" dt="2022-04-22T10:19:14.824" v="601"/>
        <pc:sldMkLst>
          <pc:docMk/>
          <pc:sldMk cId="1701528500" sldId="2140753974"/>
        </pc:sldMkLst>
      </pc:sldChg>
      <pc:sldChg chg="del">
        <pc:chgData name="Nguyen Thanh Dat (FHN.TCS)" userId="S::datnt172@fsoft.com.vn::3ee4c281-b9bd-48ca-9513-d7c9263cafa1" providerId="AD" clId="Web-{4FF24DFF-0B2C-DBD5-70D0-DDDF2902F3DC}" dt="2022-04-22T10:19:51.871" v="606"/>
        <pc:sldMkLst>
          <pc:docMk/>
          <pc:sldMk cId="1459001197" sldId="2140753977"/>
        </pc:sldMkLst>
      </pc:sldChg>
      <pc:sldChg chg="del">
        <pc:chgData name="Nguyen Thanh Dat (FHN.TCS)" userId="S::datnt172@fsoft.com.vn::3ee4c281-b9bd-48ca-9513-d7c9263cafa1" providerId="AD" clId="Web-{4FF24DFF-0B2C-DBD5-70D0-DDDF2902F3DC}" dt="2022-04-22T10:20:26.403" v="613"/>
        <pc:sldMkLst>
          <pc:docMk/>
          <pc:sldMk cId="2865573614" sldId="2140753979"/>
        </pc:sldMkLst>
      </pc:sldChg>
      <pc:sldChg chg="modSp">
        <pc:chgData name="Nguyen Thanh Dat (FHN.TCS)" userId="S::datnt172@fsoft.com.vn::3ee4c281-b9bd-48ca-9513-d7c9263cafa1" providerId="AD" clId="Web-{4FF24DFF-0B2C-DBD5-70D0-DDDF2902F3DC}" dt="2022-04-22T09:45:06.579" v="518" actId="1076"/>
        <pc:sldMkLst>
          <pc:docMk/>
          <pc:sldMk cId="2350555827" sldId="2140753984"/>
        </pc:sldMkLst>
        <pc:graphicFrameChg chg="mod modGraphic">
          <ac:chgData name="Nguyen Thanh Dat (FHN.TCS)" userId="S::datnt172@fsoft.com.vn::3ee4c281-b9bd-48ca-9513-d7c9263cafa1" providerId="AD" clId="Web-{4FF24DFF-0B2C-DBD5-70D0-DDDF2902F3DC}" dt="2022-04-22T09:45:06.579" v="518" actId="1076"/>
          <ac:graphicFrameMkLst>
            <pc:docMk/>
            <pc:sldMk cId="2350555827" sldId="2140753984"/>
            <ac:graphicFrameMk id="12" creationId="{AC79E534-D1DF-506F-7250-76C740D11362}"/>
          </ac:graphicFrameMkLst>
        </pc:graphicFrameChg>
      </pc:sldChg>
      <pc:sldChg chg="modSp">
        <pc:chgData name="Nguyen Thanh Dat (FHN.TCS)" userId="S::datnt172@fsoft.com.vn::3ee4c281-b9bd-48ca-9513-d7c9263cafa1" providerId="AD" clId="Web-{4FF24DFF-0B2C-DBD5-70D0-DDDF2902F3DC}" dt="2022-04-22T10:16:43.508" v="587" actId="1076"/>
        <pc:sldMkLst>
          <pc:docMk/>
          <pc:sldMk cId="4124510625" sldId="2140754011"/>
        </pc:sldMkLst>
        <pc:graphicFrameChg chg="mod">
          <ac:chgData name="Nguyen Thanh Dat (FHN.TCS)" userId="S::datnt172@fsoft.com.vn::3ee4c281-b9bd-48ca-9513-d7c9263cafa1" providerId="AD" clId="Web-{4FF24DFF-0B2C-DBD5-70D0-DDDF2902F3DC}" dt="2022-04-22T10:16:38.352" v="586" actId="1076"/>
          <ac:graphicFrameMkLst>
            <pc:docMk/>
            <pc:sldMk cId="4124510625" sldId="2140754011"/>
            <ac:graphicFrameMk id="10" creationId="{CFC6E1A9-1916-4F91-9895-3473B674AC8D}"/>
          </ac:graphicFrameMkLst>
        </pc:graphicFrameChg>
        <pc:picChg chg="mod">
          <ac:chgData name="Nguyen Thanh Dat (FHN.TCS)" userId="S::datnt172@fsoft.com.vn::3ee4c281-b9bd-48ca-9513-d7c9263cafa1" providerId="AD" clId="Web-{4FF24DFF-0B2C-DBD5-70D0-DDDF2902F3DC}" dt="2022-04-22T10:16:43.508" v="587" actId="1076"/>
          <ac:picMkLst>
            <pc:docMk/>
            <pc:sldMk cId="4124510625" sldId="2140754011"/>
            <ac:picMk id="6" creationId="{E9912D97-DFCA-64D5-FD78-2A6C7167C254}"/>
          </ac:picMkLst>
        </pc:picChg>
      </pc:sldChg>
      <pc:sldChg chg="modSp">
        <pc:chgData name="Nguyen Thanh Dat (FHN.TCS)" userId="S::datnt172@fsoft.com.vn::3ee4c281-b9bd-48ca-9513-d7c9263cafa1" providerId="AD" clId="Web-{4FF24DFF-0B2C-DBD5-70D0-DDDF2902F3DC}" dt="2022-04-22T10:18:27.885" v="591"/>
        <pc:sldMkLst>
          <pc:docMk/>
          <pc:sldMk cId="2546161413" sldId="2140754022"/>
        </pc:sldMkLst>
        <pc:graphicFrameChg chg="modGraphic">
          <ac:chgData name="Nguyen Thanh Dat (FHN.TCS)" userId="S::datnt172@fsoft.com.vn::3ee4c281-b9bd-48ca-9513-d7c9263cafa1" providerId="AD" clId="Web-{4FF24DFF-0B2C-DBD5-70D0-DDDF2902F3DC}" dt="2022-04-22T10:18:27.885" v="591"/>
          <ac:graphicFrameMkLst>
            <pc:docMk/>
            <pc:sldMk cId="2546161413" sldId="2140754022"/>
            <ac:graphicFrameMk id="7" creationId="{C2A4E19E-503F-A159-1FAF-1F9E6327B1AC}"/>
          </ac:graphicFrameMkLst>
        </pc:graphicFrameChg>
      </pc:sldChg>
      <pc:sldChg chg="modSp">
        <pc:chgData name="Nguyen Thanh Dat (FHN.TCS)" userId="S::datnt172@fsoft.com.vn::3ee4c281-b9bd-48ca-9513-d7c9263cafa1" providerId="AD" clId="Web-{4FF24DFF-0B2C-DBD5-70D0-DDDF2902F3DC}" dt="2022-04-22T10:29:41.039" v="625" actId="1076"/>
        <pc:sldMkLst>
          <pc:docMk/>
          <pc:sldMk cId="393541455" sldId="2140754037"/>
        </pc:sldMkLst>
        <pc:graphicFrameChg chg="mod">
          <ac:chgData name="Nguyen Thanh Dat (FHN.TCS)" userId="S::datnt172@fsoft.com.vn::3ee4c281-b9bd-48ca-9513-d7c9263cafa1" providerId="AD" clId="Web-{4FF24DFF-0B2C-DBD5-70D0-DDDF2902F3DC}" dt="2022-04-22T10:29:41.039" v="625" actId="1076"/>
          <ac:graphicFrameMkLst>
            <pc:docMk/>
            <pc:sldMk cId="393541455" sldId="2140754037"/>
            <ac:graphicFrameMk id="5" creationId="{D6E1E567-E3FB-4608-B6B8-8DFA802DCAE0}"/>
          </ac:graphicFrameMkLst>
        </pc:graphicFrameChg>
      </pc:sldChg>
      <pc:sldChg chg="modSp">
        <pc:chgData name="Nguyen Thanh Dat (FHN.TCS)" userId="S::datnt172@fsoft.com.vn::3ee4c281-b9bd-48ca-9513-d7c9263cafa1" providerId="AD" clId="Web-{4FF24DFF-0B2C-DBD5-70D0-DDDF2902F3DC}" dt="2022-04-22T10:30:14.837" v="626" actId="1076"/>
        <pc:sldMkLst>
          <pc:docMk/>
          <pc:sldMk cId="888826568" sldId="2140754053"/>
        </pc:sldMkLst>
        <pc:graphicFrameChg chg="mod modGraphic">
          <ac:chgData name="Nguyen Thanh Dat (FHN.TCS)" userId="S::datnt172@fsoft.com.vn::3ee4c281-b9bd-48ca-9513-d7c9263cafa1" providerId="AD" clId="Web-{4FF24DFF-0B2C-DBD5-70D0-DDDF2902F3DC}" dt="2022-04-22T10:30:14.837" v="626" actId="1076"/>
          <ac:graphicFrameMkLst>
            <pc:docMk/>
            <pc:sldMk cId="888826568" sldId="2140754053"/>
            <ac:graphicFrameMk id="7" creationId="{7283EBEE-70A0-A8FE-18B7-7F0932319893}"/>
          </ac:graphicFrameMkLst>
        </pc:graphicFrameChg>
      </pc:sldChg>
      <pc:sldChg chg="modSp">
        <pc:chgData name="Nguyen Thanh Dat (FHN.TCS)" userId="S::datnt172@fsoft.com.vn::3ee4c281-b9bd-48ca-9513-d7c9263cafa1" providerId="AD" clId="Web-{4FF24DFF-0B2C-DBD5-70D0-DDDF2902F3DC}" dt="2022-04-22T09:07:22.814" v="269" actId="1076"/>
        <pc:sldMkLst>
          <pc:docMk/>
          <pc:sldMk cId="743172505" sldId="2140754054"/>
        </pc:sldMkLst>
        <pc:graphicFrameChg chg="mod modGraphic">
          <ac:chgData name="Nguyen Thanh Dat (FHN.TCS)" userId="S::datnt172@fsoft.com.vn::3ee4c281-b9bd-48ca-9513-d7c9263cafa1" providerId="AD" clId="Web-{4FF24DFF-0B2C-DBD5-70D0-DDDF2902F3DC}" dt="2022-04-22T09:07:22.814" v="269" actId="1076"/>
          <ac:graphicFrameMkLst>
            <pc:docMk/>
            <pc:sldMk cId="743172505" sldId="2140754054"/>
            <ac:graphicFrameMk id="5" creationId="{D92FC168-931C-37B0-0173-43974C2A64E2}"/>
          </ac:graphicFrameMkLst>
        </pc:graphicFrameChg>
      </pc:sldChg>
      <pc:sldChg chg="modSp">
        <pc:chgData name="Nguyen Thanh Dat (FHN.TCS)" userId="S::datnt172@fsoft.com.vn::3ee4c281-b9bd-48ca-9513-d7c9263cafa1" providerId="AD" clId="Web-{4FF24DFF-0B2C-DBD5-70D0-DDDF2902F3DC}" dt="2022-04-22T09:10:39.052" v="272"/>
        <pc:sldMkLst>
          <pc:docMk/>
          <pc:sldMk cId="3276170390" sldId="2140754055"/>
        </pc:sldMkLst>
        <pc:graphicFrameChg chg="mod modGraphic">
          <ac:chgData name="Nguyen Thanh Dat (FHN.TCS)" userId="S::datnt172@fsoft.com.vn::3ee4c281-b9bd-48ca-9513-d7c9263cafa1" providerId="AD" clId="Web-{4FF24DFF-0B2C-DBD5-70D0-DDDF2902F3DC}" dt="2022-04-22T09:10:39.052" v="272"/>
          <ac:graphicFrameMkLst>
            <pc:docMk/>
            <pc:sldMk cId="3276170390" sldId="2140754055"/>
            <ac:graphicFrameMk id="5" creationId="{056C80F7-73A0-B40F-B7D7-DB232CE3B164}"/>
          </ac:graphicFrameMkLst>
        </pc:graphicFrameChg>
      </pc:sldChg>
      <pc:sldChg chg="modSp">
        <pc:chgData name="Nguyen Thanh Dat (FHN.TCS)" userId="S::datnt172@fsoft.com.vn::3ee4c281-b9bd-48ca-9513-d7c9263cafa1" providerId="AD" clId="Web-{4FF24DFF-0B2C-DBD5-70D0-DDDF2902F3DC}" dt="2022-04-22T08:58:24.053" v="24" actId="1076"/>
        <pc:sldMkLst>
          <pc:docMk/>
          <pc:sldMk cId="58497184" sldId="2140754056"/>
        </pc:sldMkLst>
        <pc:graphicFrameChg chg="mod">
          <ac:chgData name="Nguyen Thanh Dat (FHN.TCS)" userId="S::datnt172@fsoft.com.vn::3ee4c281-b9bd-48ca-9513-d7c9263cafa1" providerId="AD" clId="Web-{4FF24DFF-0B2C-DBD5-70D0-DDDF2902F3DC}" dt="2022-04-22T08:58:24.053" v="24" actId="1076"/>
          <ac:graphicFrameMkLst>
            <pc:docMk/>
            <pc:sldMk cId="58497184" sldId="2140754056"/>
            <ac:graphicFrameMk id="5" creationId="{51DBA88E-F141-97A4-1DA9-E7E4953FA02B}"/>
          </ac:graphicFrameMkLst>
        </pc:graphicFrameChg>
      </pc:sldChg>
      <pc:sldChg chg="modSp">
        <pc:chgData name="Nguyen Thanh Dat (FHN.TCS)" userId="S::datnt172@fsoft.com.vn::3ee4c281-b9bd-48ca-9513-d7c9263cafa1" providerId="AD" clId="Web-{4FF24DFF-0B2C-DBD5-70D0-DDDF2902F3DC}" dt="2022-04-22T09:12:45.414" v="397"/>
        <pc:sldMkLst>
          <pc:docMk/>
          <pc:sldMk cId="1026306145" sldId="2140754057"/>
        </pc:sldMkLst>
        <pc:graphicFrameChg chg="mod modGraphic">
          <ac:chgData name="Nguyen Thanh Dat (FHN.TCS)" userId="S::datnt172@fsoft.com.vn::3ee4c281-b9bd-48ca-9513-d7c9263cafa1" providerId="AD" clId="Web-{4FF24DFF-0B2C-DBD5-70D0-DDDF2902F3DC}" dt="2022-04-22T09:12:45.414" v="397"/>
          <ac:graphicFrameMkLst>
            <pc:docMk/>
            <pc:sldMk cId="1026306145" sldId="2140754057"/>
            <ac:graphicFrameMk id="6" creationId="{42576838-277E-E275-ED68-21233EDEEAF8}"/>
          </ac:graphicFrameMkLst>
        </pc:graphicFrameChg>
      </pc:sldChg>
      <pc:sldChg chg="addSp delSp modSp add del ord replId">
        <pc:chgData name="Nguyen Thanh Dat (FHN.TCS)" userId="S::datnt172@fsoft.com.vn::3ee4c281-b9bd-48ca-9513-d7c9263cafa1" providerId="AD" clId="Web-{4FF24DFF-0B2C-DBD5-70D0-DDDF2902F3DC}" dt="2022-04-22T09:03:10.121" v="141"/>
        <pc:sldMkLst>
          <pc:docMk/>
          <pc:sldMk cId="2003254789" sldId="2140754058"/>
        </pc:sldMkLst>
        <pc:spChg chg="del">
          <ac:chgData name="Nguyen Thanh Dat (FHN.TCS)" userId="S::datnt172@fsoft.com.vn::3ee4c281-b9bd-48ca-9513-d7c9263cafa1" providerId="AD" clId="Web-{4FF24DFF-0B2C-DBD5-70D0-DDDF2902F3DC}" dt="2022-04-22T09:02:27.292" v="64"/>
          <ac:spMkLst>
            <pc:docMk/>
            <pc:sldMk cId="2003254789" sldId="2140754058"/>
            <ac:spMk id="4" creationId="{B00706E7-156E-4B69-BB22-319D7C4CB632}"/>
          </ac:spMkLst>
        </pc:spChg>
        <pc:graphicFrameChg chg="add mod modGraphic">
          <ac:chgData name="Nguyen Thanh Dat (FHN.TCS)" userId="S::datnt172@fsoft.com.vn::3ee4c281-b9bd-48ca-9513-d7c9263cafa1" providerId="AD" clId="Web-{4FF24DFF-0B2C-DBD5-70D0-DDDF2902F3DC}" dt="2022-04-22T09:03:07.121" v="140" actId="1076"/>
          <ac:graphicFrameMkLst>
            <pc:docMk/>
            <pc:sldMk cId="2003254789" sldId="2140754058"/>
            <ac:graphicFrameMk id="5" creationId="{C6AAE540-994B-FEB0-12A2-F73AE6B5A12D}"/>
          </ac:graphicFrameMkLst>
        </pc:graphicFrameChg>
      </pc:sldChg>
      <pc:sldChg chg="addSp delSp modSp new del">
        <pc:chgData name="Nguyen Thanh Dat (FHN.TCS)" userId="S::datnt172@fsoft.com.vn::3ee4c281-b9bd-48ca-9513-d7c9263cafa1" providerId="AD" clId="Web-{4FF24DFF-0B2C-DBD5-70D0-DDDF2902F3DC}" dt="2022-04-22T09:01:52.760" v="58"/>
        <pc:sldMkLst>
          <pc:docMk/>
          <pc:sldMk cId="2573024214" sldId="2140754058"/>
        </pc:sldMkLst>
        <pc:graphicFrameChg chg="add del mod modGraphic">
          <ac:chgData name="Nguyen Thanh Dat (FHN.TCS)" userId="S::datnt172@fsoft.com.vn::3ee4c281-b9bd-48ca-9513-d7c9263cafa1" providerId="AD" clId="Web-{4FF24DFF-0B2C-DBD5-70D0-DDDF2902F3DC}" dt="2022-04-22T09:01:48.729" v="57"/>
          <ac:graphicFrameMkLst>
            <pc:docMk/>
            <pc:sldMk cId="2573024214" sldId="2140754058"/>
            <ac:graphicFrameMk id="4" creationId="{3A0D56DA-D3E0-6808-EDA8-E8241D72BCB7}"/>
          </ac:graphicFrameMkLst>
        </pc:graphicFrameChg>
      </pc:sldChg>
      <pc:sldChg chg="modSp add ord replId">
        <pc:chgData name="Nguyen Thanh Dat (FHN.TCS)" userId="S::datnt172@fsoft.com.vn::3ee4c281-b9bd-48ca-9513-d7c9263cafa1" providerId="AD" clId="Web-{4FF24DFF-0B2C-DBD5-70D0-DDDF2902F3DC}" dt="2022-04-22T10:19:20.449" v="602" actId="1076"/>
        <pc:sldMkLst>
          <pc:docMk/>
          <pc:sldMk cId="2921459360" sldId="2140754058"/>
        </pc:sldMkLst>
        <pc:spChg chg="mod">
          <ac:chgData name="Nguyen Thanh Dat (FHN.TCS)" userId="S::datnt172@fsoft.com.vn::3ee4c281-b9bd-48ca-9513-d7c9263cafa1" providerId="AD" clId="Web-{4FF24DFF-0B2C-DBD5-70D0-DDDF2902F3DC}" dt="2022-04-22T10:19:20.449" v="602" actId="1076"/>
          <ac:spMkLst>
            <pc:docMk/>
            <pc:sldMk cId="2921459360" sldId="2140754058"/>
            <ac:spMk id="14" creationId="{36BC0877-AE0C-CD49-8CC8-08B15A284ECF}"/>
          </ac:spMkLst>
        </pc:spChg>
      </pc:sldChg>
      <pc:sldChg chg="modSp add replId">
        <pc:chgData name="Nguyen Thanh Dat (FHN.TCS)" userId="S::datnt172@fsoft.com.vn::3ee4c281-b9bd-48ca-9513-d7c9263cafa1" providerId="AD" clId="Web-{4FF24DFF-0B2C-DBD5-70D0-DDDF2902F3DC}" dt="2022-04-22T10:19:45.230" v="605" actId="20577"/>
        <pc:sldMkLst>
          <pc:docMk/>
          <pc:sldMk cId="486123863" sldId="2140754059"/>
        </pc:sldMkLst>
        <pc:spChg chg="mod">
          <ac:chgData name="Nguyen Thanh Dat (FHN.TCS)" userId="S::datnt172@fsoft.com.vn::3ee4c281-b9bd-48ca-9513-d7c9263cafa1" providerId="AD" clId="Web-{4FF24DFF-0B2C-DBD5-70D0-DDDF2902F3DC}" dt="2022-04-22T10:19:45.230" v="605" actId="20577"/>
          <ac:spMkLst>
            <pc:docMk/>
            <pc:sldMk cId="486123863" sldId="2140754059"/>
            <ac:spMk id="14" creationId="{36BC0877-AE0C-CD49-8CC8-08B15A284ECF}"/>
          </ac:spMkLst>
        </pc:spChg>
      </pc:sldChg>
      <pc:sldChg chg="add del replId">
        <pc:chgData name="Nguyen Thanh Dat (FHN.TCS)" userId="S::datnt172@fsoft.com.vn::3ee4c281-b9bd-48ca-9513-d7c9263cafa1" providerId="AD" clId="Web-{4FF24DFF-0B2C-DBD5-70D0-DDDF2902F3DC}" dt="2022-04-22T09:03:15.105" v="143"/>
        <pc:sldMkLst>
          <pc:docMk/>
          <pc:sldMk cId="744509681" sldId="2140754059"/>
        </pc:sldMkLst>
      </pc:sldChg>
      <pc:sldChg chg="modSp add replId">
        <pc:chgData name="Nguyen Thanh Dat (FHN.TCS)" userId="S::datnt172@fsoft.com.vn::3ee4c281-b9bd-48ca-9513-d7c9263cafa1" providerId="AD" clId="Web-{4FF24DFF-0B2C-DBD5-70D0-DDDF2902F3DC}" dt="2022-04-22T10:20:22.137" v="612" actId="20577"/>
        <pc:sldMkLst>
          <pc:docMk/>
          <pc:sldMk cId="5576609" sldId="2140754060"/>
        </pc:sldMkLst>
        <pc:spChg chg="mod">
          <ac:chgData name="Nguyen Thanh Dat (FHN.TCS)" userId="S::datnt172@fsoft.com.vn::3ee4c281-b9bd-48ca-9513-d7c9263cafa1" providerId="AD" clId="Web-{4FF24DFF-0B2C-DBD5-70D0-DDDF2902F3DC}" dt="2022-04-22T10:20:22.137" v="612" actId="20577"/>
          <ac:spMkLst>
            <pc:docMk/>
            <pc:sldMk cId="5576609" sldId="2140754060"/>
            <ac:spMk id="14" creationId="{36BC0877-AE0C-CD49-8CC8-08B15A284ECF}"/>
          </ac:spMkLst>
        </pc:spChg>
      </pc:sldChg>
      <pc:sldChg chg="add del replId">
        <pc:chgData name="Nguyen Thanh Dat (FHN.TCS)" userId="S::datnt172@fsoft.com.vn::3ee4c281-b9bd-48ca-9513-d7c9263cafa1" providerId="AD" clId="Web-{4FF24DFF-0B2C-DBD5-70D0-DDDF2902F3DC}" dt="2022-04-22T09:03:13.215" v="142"/>
        <pc:sldMkLst>
          <pc:docMk/>
          <pc:sldMk cId="1153239677" sldId="2140754060"/>
        </pc:sldMkLst>
      </pc:sldChg>
      <pc:sldChg chg="add del replId">
        <pc:chgData name="Nguyen Thanh Dat (FHN.TCS)" userId="S::datnt172@fsoft.com.vn::3ee4c281-b9bd-48ca-9513-d7c9263cafa1" providerId="AD" clId="Web-{4FF24DFF-0B2C-DBD5-70D0-DDDF2902F3DC}" dt="2022-04-22T10:20:34.903" v="615"/>
        <pc:sldMkLst>
          <pc:docMk/>
          <pc:sldMk cId="1091863194" sldId="2140754061"/>
        </pc:sldMkLst>
      </pc:sldChg>
      <pc:sldChg chg="add del replId">
        <pc:chgData name="Nguyen Thanh Dat (FHN.TCS)" userId="S::datnt172@fsoft.com.vn::3ee4c281-b9bd-48ca-9513-d7c9263cafa1" providerId="AD" clId="Web-{4FF24DFF-0B2C-DBD5-70D0-DDDF2902F3DC}" dt="2022-04-22T09:03:17.668" v="144"/>
        <pc:sldMkLst>
          <pc:docMk/>
          <pc:sldMk cId="1945183635" sldId="2140754061"/>
        </pc:sldMkLst>
      </pc:sldChg>
      <pc:sldChg chg="modSp add replId">
        <pc:chgData name="Nguyen Thanh Dat (FHN.TCS)" userId="S::datnt172@fsoft.com.vn::3ee4c281-b9bd-48ca-9513-d7c9263cafa1" providerId="AD" clId="Web-{4FF24DFF-0B2C-DBD5-70D0-DDDF2902F3DC}" dt="2022-04-22T10:20:46.200" v="617" actId="20577"/>
        <pc:sldMkLst>
          <pc:docMk/>
          <pc:sldMk cId="3189377793" sldId="2140754061"/>
        </pc:sldMkLst>
        <pc:spChg chg="mod">
          <ac:chgData name="Nguyen Thanh Dat (FHN.TCS)" userId="S::datnt172@fsoft.com.vn::3ee4c281-b9bd-48ca-9513-d7c9263cafa1" providerId="AD" clId="Web-{4FF24DFF-0B2C-DBD5-70D0-DDDF2902F3DC}" dt="2022-04-22T10:20:46.200" v="617" actId="20577"/>
          <ac:spMkLst>
            <pc:docMk/>
            <pc:sldMk cId="3189377793" sldId="2140754061"/>
            <ac:spMk id="14" creationId="{36BC0877-AE0C-CD49-8CC8-08B15A284ECF}"/>
          </ac:spMkLst>
        </pc:spChg>
      </pc:sldChg>
      <pc:sldChg chg="modSp add replId">
        <pc:chgData name="Nguyen Thanh Dat (FHN.TCS)" userId="S::datnt172@fsoft.com.vn::3ee4c281-b9bd-48ca-9513-d7c9263cafa1" providerId="AD" clId="Web-{4FF24DFF-0B2C-DBD5-70D0-DDDF2902F3DC}" dt="2022-04-22T10:21:21.764" v="623" actId="20577"/>
        <pc:sldMkLst>
          <pc:docMk/>
          <pc:sldMk cId="2071871601" sldId="2140754062"/>
        </pc:sldMkLst>
        <pc:spChg chg="mod">
          <ac:chgData name="Nguyen Thanh Dat (FHN.TCS)" userId="S::datnt172@fsoft.com.vn::3ee4c281-b9bd-48ca-9513-d7c9263cafa1" providerId="AD" clId="Web-{4FF24DFF-0B2C-DBD5-70D0-DDDF2902F3DC}" dt="2022-04-22T10:21:21.764" v="623" actId="20577"/>
          <ac:spMkLst>
            <pc:docMk/>
            <pc:sldMk cId="2071871601" sldId="2140754062"/>
            <ac:spMk id="14" creationId="{36BC0877-AE0C-CD49-8CC8-08B15A284ECF}"/>
          </ac:spMkLst>
        </pc:spChg>
      </pc:sldChg>
    </pc:docChg>
  </pc:docChgLst>
  <pc:docChgLst>
    <pc:chgData name="Nguyen Thanh Dat (FHN.TCS)" userId="S::datnt172@fsoft.com.vn::3ee4c281-b9bd-48ca-9513-d7c9263cafa1" providerId="AD" clId="Web-{D314DB49-2088-E17E-1010-450EDCF7FE76}"/>
    <pc:docChg chg="modSld">
      <pc:chgData name="Nguyen Thanh Dat (FHN.TCS)" userId="S::datnt172@fsoft.com.vn::3ee4c281-b9bd-48ca-9513-d7c9263cafa1" providerId="AD" clId="Web-{D314DB49-2088-E17E-1010-450EDCF7FE76}" dt="2022-04-25T11:48:52.313" v="691" actId="20577"/>
      <pc:docMkLst>
        <pc:docMk/>
      </pc:docMkLst>
      <pc:sldChg chg="modSp">
        <pc:chgData name="Nguyen Thanh Dat (FHN.TCS)" userId="S::datnt172@fsoft.com.vn::3ee4c281-b9bd-48ca-9513-d7c9263cafa1" providerId="AD" clId="Web-{D314DB49-2088-E17E-1010-450EDCF7FE76}" dt="2022-04-25T11:26:37.986" v="126" actId="20577"/>
        <pc:sldMkLst>
          <pc:docMk/>
          <pc:sldMk cId="2500373331" sldId="2140753962"/>
        </pc:sldMkLst>
        <pc:spChg chg="mod">
          <ac:chgData name="Nguyen Thanh Dat (FHN.TCS)" userId="S::datnt172@fsoft.com.vn::3ee4c281-b9bd-48ca-9513-d7c9263cafa1" providerId="AD" clId="Web-{D314DB49-2088-E17E-1010-450EDCF7FE76}" dt="2022-04-25T11:26:31.080" v="124" actId="20577"/>
          <ac:spMkLst>
            <pc:docMk/>
            <pc:sldMk cId="2500373331" sldId="2140753962"/>
            <ac:spMk id="9" creationId="{E7922896-FB74-4E1F-8BFE-C777139F6454}"/>
          </ac:spMkLst>
        </pc:spChg>
        <pc:spChg chg="mod">
          <ac:chgData name="Nguyen Thanh Dat (FHN.TCS)" userId="S::datnt172@fsoft.com.vn::3ee4c281-b9bd-48ca-9513-d7c9263cafa1" providerId="AD" clId="Web-{D314DB49-2088-E17E-1010-450EDCF7FE76}" dt="2022-04-25T11:26:37.986" v="126" actId="20577"/>
          <ac:spMkLst>
            <pc:docMk/>
            <pc:sldMk cId="2500373331" sldId="2140753962"/>
            <ac:spMk id="10" creationId="{76F734CB-3ACE-4E4E-8FC4-0BFF6EF816DB}"/>
          </ac:spMkLst>
        </pc:spChg>
      </pc:sldChg>
      <pc:sldChg chg="modSp">
        <pc:chgData name="Nguyen Thanh Dat (FHN.TCS)" userId="S::datnt172@fsoft.com.vn::3ee4c281-b9bd-48ca-9513-d7c9263cafa1" providerId="AD" clId="Web-{D314DB49-2088-E17E-1010-450EDCF7FE76}" dt="2022-04-25T11:27:01.534" v="297"/>
        <pc:sldMkLst>
          <pc:docMk/>
          <pc:sldMk cId="2350555827" sldId="2140753984"/>
        </pc:sldMkLst>
        <pc:graphicFrameChg chg="mod modGraphic">
          <ac:chgData name="Nguyen Thanh Dat (FHN.TCS)" userId="S::datnt172@fsoft.com.vn::3ee4c281-b9bd-48ca-9513-d7c9263cafa1" providerId="AD" clId="Web-{D314DB49-2088-E17E-1010-450EDCF7FE76}" dt="2022-04-25T11:27:01.534" v="297"/>
          <ac:graphicFrameMkLst>
            <pc:docMk/>
            <pc:sldMk cId="2350555827" sldId="2140753984"/>
            <ac:graphicFrameMk id="12" creationId="{AC79E534-D1DF-506F-7250-76C740D11362}"/>
          </ac:graphicFrameMkLst>
        </pc:graphicFrameChg>
      </pc:sldChg>
      <pc:sldChg chg="modSp">
        <pc:chgData name="Nguyen Thanh Dat (FHN.TCS)" userId="S::datnt172@fsoft.com.vn::3ee4c281-b9bd-48ca-9513-d7c9263cafa1" providerId="AD" clId="Web-{D314DB49-2088-E17E-1010-450EDCF7FE76}" dt="2022-04-25T11:37:52.095" v="450" actId="20577"/>
        <pc:sldMkLst>
          <pc:docMk/>
          <pc:sldMk cId="4068199059" sldId="2140753987"/>
        </pc:sldMkLst>
        <pc:spChg chg="mod">
          <ac:chgData name="Nguyen Thanh Dat (FHN.TCS)" userId="S::datnt172@fsoft.com.vn::3ee4c281-b9bd-48ca-9513-d7c9263cafa1" providerId="AD" clId="Web-{D314DB49-2088-E17E-1010-450EDCF7FE76}" dt="2022-04-25T11:37:52.095" v="450" actId="20577"/>
          <ac:spMkLst>
            <pc:docMk/>
            <pc:sldMk cId="4068199059" sldId="2140753987"/>
            <ac:spMk id="6" creationId="{BC2D0AE5-1160-4679-9FC2-BBBA86BDFF9E}"/>
          </ac:spMkLst>
        </pc:spChg>
      </pc:sldChg>
      <pc:sldChg chg="modSp">
        <pc:chgData name="Nguyen Thanh Dat (FHN.TCS)" userId="S::datnt172@fsoft.com.vn::3ee4c281-b9bd-48ca-9513-d7c9263cafa1" providerId="AD" clId="Web-{D314DB49-2088-E17E-1010-450EDCF7FE76}" dt="2022-04-25T11:26:50.815" v="128" actId="20577"/>
        <pc:sldMkLst>
          <pc:docMk/>
          <pc:sldMk cId="4124510625" sldId="2140754011"/>
        </pc:sldMkLst>
        <pc:spChg chg="mod">
          <ac:chgData name="Nguyen Thanh Dat (FHN.TCS)" userId="S::datnt172@fsoft.com.vn::3ee4c281-b9bd-48ca-9513-d7c9263cafa1" providerId="AD" clId="Web-{D314DB49-2088-E17E-1010-450EDCF7FE76}" dt="2022-04-25T11:26:50.815" v="128" actId="20577"/>
          <ac:spMkLst>
            <pc:docMk/>
            <pc:sldMk cId="4124510625" sldId="2140754011"/>
            <ac:spMk id="19" creationId="{1406B0CE-C799-46F3-AC1C-9B6D8C57017F}"/>
          </ac:spMkLst>
        </pc:spChg>
      </pc:sldChg>
      <pc:sldChg chg="modSp">
        <pc:chgData name="Nguyen Thanh Dat (FHN.TCS)" userId="S::datnt172@fsoft.com.vn::3ee4c281-b9bd-48ca-9513-d7c9263cafa1" providerId="AD" clId="Web-{D314DB49-2088-E17E-1010-450EDCF7FE76}" dt="2022-04-25T11:27:18.284" v="308"/>
        <pc:sldMkLst>
          <pc:docMk/>
          <pc:sldMk cId="3814169492" sldId="2140754013"/>
        </pc:sldMkLst>
        <pc:graphicFrameChg chg="mod modGraphic">
          <ac:chgData name="Nguyen Thanh Dat (FHN.TCS)" userId="S::datnt172@fsoft.com.vn::3ee4c281-b9bd-48ca-9513-d7c9263cafa1" providerId="AD" clId="Web-{D314DB49-2088-E17E-1010-450EDCF7FE76}" dt="2022-04-25T11:27:18.284" v="308"/>
          <ac:graphicFrameMkLst>
            <pc:docMk/>
            <pc:sldMk cId="3814169492" sldId="2140754013"/>
            <ac:graphicFrameMk id="6" creationId="{7E918E96-F5AB-4D30-972E-D2D26779E4E0}"/>
          </ac:graphicFrameMkLst>
        </pc:graphicFrameChg>
      </pc:sldChg>
      <pc:sldChg chg="modSp">
        <pc:chgData name="Nguyen Thanh Dat (FHN.TCS)" userId="S::datnt172@fsoft.com.vn::3ee4c281-b9bd-48ca-9513-d7c9263cafa1" providerId="AD" clId="Web-{D314DB49-2088-E17E-1010-450EDCF7FE76}" dt="2022-04-25T11:27:26.972" v="316"/>
        <pc:sldMkLst>
          <pc:docMk/>
          <pc:sldMk cId="972261932" sldId="2140754014"/>
        </pc:sldMkLst>
        <pc:graphicFrameChg chg="mod modGraphic">
          <ac:chgData name="Nguyen Thanh Dat (FHN.TCS)" userId="S::datnt172@fsoft.com.vn::3ee4c281-b9bd-48ca-9513-d7c9263cafa1" providerId="AD" clId="Web-{D314DB49-2088-E17E-1010-450EDCF7FE76}" dt="2022-04-25T11:27:26.972" v="316"/>
          <ac:graphicFrameMkLst>
            <pc:docMk/>
            <pc:sldMk cId="972261932" sldId="2140754014"/>
            <ac:graphicFrameMk id="7" creationId="{385EB602-1B16-4FA3-8852-5EA222783AC3}"/>
          </ac:graphicFrameMkLst>
        </pc:graphicFrameChg>
      </pc:sldChg>
      <pc:sldChg chg="addSp delSp modSp">
        <pc:chgData name="Nguyen Thanh Dat (FHN.TCS)" userId="S::datnt172@fsoft.com.vn::3ee4c281-b9bd-48ca-9513-d7c9263cafa1" providerId="AD" clId="Web-{D314DB49-2088-E17E-1010-450EDCF7FE76}" dt="2022-04-25T11:28:50.224" v="342"/>
        <pc:sldMkLst>
          <pc:docMk/>
          <pc:sldMk cId="2453732192" sldId="2140754018"/>
        </pc:sldMkLst>
        <pc:spChg chg="add del mod">
          <ac:chgData name="Nguyen Thanh Dat (FHN.TCS)" userId="S::datnt172@fsoft.com.vn::3ee4c281-b9bd-48ca-9513-d7c9263cafa1" providerId="AD" clId="Web-{D314DB49-2088-E17E-1010-450EDCF7FE76}" dt="2022-04-25T11:28:50.224" v="342"/>
          <ac:spMkLst>
            <pc:docMk/>
            <pc:sldMk cId="2453732192" sldId="2140754018"/>
            <ac:spMk id="5" creationId="{1EC5DB94-A807-5D93-401E-1F0EC56BC5D1}"/>
          </ac:spMkLst>
        </pc:spChg>
        <pc:spChg chg="mod">
          <ac:chgData name="Nguyen Thanh Dat (FHN.TCS)" userId="S::datnt172@fsoft.com.vn::3ee4c281-b9bd-48ca-9513-d7c9263cafa1" providerId="AD" clId="Web-{D314DB49-2088-E17E-1010-450EDCF7FE76}" dt="2022-04-25T11:28:04.988" v="327" actId="20577"/>
          <ac:spMkLst>
            <pc:docMk/>
            <pc:sldMk cId="2453732192" sldId="2140754018"/>
            <ac:spMk id="30" creationId="{1EA082BA-55DB-4E39-B8F4-65B9DD79B371}"/>
          </ac:spMkLst>
        </pc:spChg>
        <pc:spChg chg="mod">
          <ac:chgData name="Nguyen Thanh Dat (FHN.TCS)" userId="S::datnt172@fsoft.com.vn::3ee4c281-b9bd-48ca-9513-d7c9263cafa1" providerId="AD" clId="Web-{D314DB49-2088-E17E-1010-450EDCF7FE76}" dt="2022-04-25T11:28:40.630" v="339" actId="20577"/>
          <ac:spMkLst>
            <pc:docMk/>
            <pc:sldMk cId="2453732192" sldId="2140754018"/>
            <ac:spMk id="31" creationId="{33C31973-5DF3-4074-A4EC-4BF90F64FAF1}"/>
          </ac:spMkLst>
        </pc:spChg>
        <pc:spChg chg="mod">
          <ac:chgData name="Nguyen Thanh Dat (FHN.TCS)" userId="S::datnt172@fsoft.com.vn::3ee4c281-b9bd-48ca-9513-d7c9263cafa1" providerId="AD" clId="Web-{D314DB49-2088-E17E-1010-450EDCF7FE76}" dt="2022-04-25T11:28:09.473" v="328" actId="20577"/>
          <ac:spMkLst>
            <pc:docMk/>
            <pc:sldMk cId="2453732192" sldId="2140754018"/>
            <ac:spMk id="32" creationId="{1419625C-DDEB-46F9-AA39-F0BE52B028CE}"/>
          </ac:spMkLst>
        </pc:spChg>
        <pc:graphicFrameChg chg="mod modGraphic">
          <ac:chgData name="Nguyen Thanh Dat (FHN.TCS)" userId="S::datnt172@fsoft.com.vn::3ee4c281-b9bd-48ca-9513-d7c9263cafa1" providerId="AD" clId="Web-{D314DB49-2088-E17E-1010-450EDCF7FE76}" dt="2022-04-25T11:27:59.176" v="326"/>
          <ac:graphicFrameMkLst>
            <pc:docMk/>
            <pc:sldMk cId="2453732192" sldId="2140754018"/>
            <ac:graphicFrameMk id="26" creationId="{D6A9F76B-5CFE-444A-BED6-BC71ABF1E2A9}"/>
          </ac:graphicFrameMkLst>
        </pc:graphicFrameChg>
        <pc:graphicFrameChg chg="mod modGraphic">
          <ac:chgData name="Nguyen Thanh Dat (FHN.TCS)" userId="S::datnt172@fsoft.com.vn::3ee4c281-b9bd-48ca-9513-d7c9263cafa1" providerId="AD" clId="Web-{D314DB49-2088-E17E-1010-450EDCF7FE76}" dt="2022-04-25T11:28:36.301" v="338"/>
          <ac:graphicFrameMkLst>
            <pc:docMk/>
            <pc:sldMk cId="2453732192" sldId="2140754018"/>
            <ac:graphicFrameMk id="27" creationId="{682A02E4-EBEF-4C56-81D8-54AD2DD2B518}"/>
          </ac:graphicFrameMkLst>
        </pc:graphicFrameChg>
      </pc:sldChg>
      <pc:sldChg chg="modSp">
        <pc:chgData name="Nguyen Thanh Dat (FHN.TCS)" userId="S::datnt172@fsoft.com.vn::3ee4c281-b9bd-48ca-9513-d7c9263cafa1" providerId="AD" clId="Web-{D314DB49-2088-E17E-1010-450EDCF7FE76}" dt="2022-04-25T11:29:28.850" v="377"/>
        <pc:sldMkLst>
          <pc:docMk/>
          <pc:sldMk cId="2546161413" sldId="2140754022"/>
        </pc:sldMkLst>
        <pc:spChg chg="mod">
          <ac:chgData name="Nguyen Thanh Dat (FHN.TCS)" userId="S::datnt172@fsoft.com.vn::3ee4c281-b9bd-48ca-9513-d7c9263cafa1" providerId="AD" clId="Web-{D314DB49-2088-E17E-1010-450EDCF7FE76}" dt="2022-04-25T11:29:12.724" v="343" actId="20577"/>
          <ac:spMkLst>
            <pc:docMk/>
            <pc:sldMk cId="2546161413" sldId="2140754022"/>
            <ac:spMk id="5" creationId="{9C7CE58C-E6C2-D18D-B626-9344EB950FF5}"/>
          </ac:spMkLst>
        </pc:spChg>
        <pc:spChg chg="mod">
          <ac:chgData name="Nguyen Thanh Dat (FHN.TCS)" userId="S::datnt172@fsoft.com.vn::3ee4c281-b9bd-48ca-9513-d7c9263cafa1" providerId="AD" clId="Web-{D314DB49-2088-E17E-1010-450EDCF7FE76}" dt="2022-04-25T11:29:19.662" v="344" actId="20577"/>
          <ac:spMkLst>
            <pc:docMk/>
            <pc:sldMk cId="2546161413" sldId="2140754022"/>
            <ac:spMk id="6" creationId="{53DC968E-AC53-34BA-8546-989917071F35}"/>
          </ac:spMkLst>
        </pc:spChg>
        <pc:graphicFrameChg chg="mod modGraphic">
          <ac:chgData name="Nguyen Thanh Dat (FHN.TCS)" userId="S::datnt172@fsoft.com.vn::3ee4c281-b9bd-48ca-9513-d7c9263cafa1" providerId="AD" clId="Web-{D314DB49-2088-E17E-1010-450EDCF7FE76}" dt="2022-04-25T11:29:28.850" v="377"/>
          <ac:graphicFrameMkLst>
            <pc:docMk/>
            <pc:sldMk cId="2546161413" sldId="2140754022"/>
            <ac:graphicFrameMk id="7" creationId="{C2A4E19E-503F-A159-1FAF-1F9E6327B1AC}"/>
          </ac:graphicFrameMkLst>
        </pc:graphicFrameChg>
      </pc:sldChg>
      <pc:sldChg chg="modSp">
        <pc:chgData name="Nguyen Thanh Dat (FHN.TCS)" userId="S::datnt172@fsoft.com.vn::3ee4c281-b9bd-48ca-9513-d7c9263cafa1" providerId="AD" clId="Web-{D314DB49-2088-E17E-1010-450EDCF7FE76}" dt="2022-04-25T11:35:11.232" v="446" actId="14100"/>
        <pc:sldMkLst>
          <pc:docMk/>
          <pc:sldMk cId="2360322591" sldId="2140754024"/>
        </pc:sldMkLst>
        <pc:spChg chg="mod">
          <ac:chgData name="Nguyen Thanh Dat (FHN.TCS)" userId="S::datnt172@fsoft.com.vn::3ee4c281-b9bd-48ca-9513-d7c9263cafa1" providerId="AD" clId="Web-{D314DB49-2088-E17E-1010-450EDCF7FE76}" dt="2022-04-25T11:30:51.367" v="387" actId="20577"/>
          <ac:spMkLst>
            <pc:docMk/>
            <pc:sldMk cId="2360322591" sldId="2140754024"/>
            <ac:spMk id="26" creationId="{11780FFD-B1AB-7391-14B0-6C80976FD34B}"/>
          </ac:spMkLst>
        </pc:spChg>
        <pc:spChg chg="mod">
          <ac:chgData name="Nguyen Thanh Dat (FHN.TCS)" userId="S::datnt172@fsoft.com.vn::3ee4c281-b9bd-48ca-9513-d7c9263cafa1" providerId="AD" clId="Web-{D314DB49-2088-E17E-1010-450EDCF7FE76}" dt="2022-04-25T11:33:41.637" v="426" actId="20577"/>
          <ac:spMkLst>
            <pc:docMk/>
            <pc:sldMk cId="2360322591" sldId="2140754024"/>
            <ac:spMk id="27" creationId="{22B41F91-FB1C-9888-BB3E-385370B15F78}"/>
          </ac:spMkLst>
        </pc:spChg>
        <pc:spChg chg="mod">
          <ac:chgData name="Nguyen Thanh Dat (FHN.TCS)" userId="S::datnt172@fsoft.com.vn::3ee4c281-b9bd-48ca-9513-d7c9263cafa1" providerId="AD" clId="Web-{D314DB49-2088-E17E-1010-450EDCF7FE76}" dt="2022-04-25T11:31:38.290" v="394" actId="20577"/>
          <ac:spMkLst>
            <pc:docMk/>
            <pc:sldMk cId="2360322591" sldId="2140754024"/>
            <ac:spMk id="28" creationId="{FEF93EEE-C0CF-631D-7E58-FED21579CDCB}"/>
          </ac:spMkLst>
        </pc:spChg>
        <pc:spChg chg="mod">
          <ac:chgData name="Nguyen Thanh Dat (FHN.TCS)" userId="S::datnt172@fsoft.com.vn::3ee4c281-b9bd-48ca-9513-d7c9263cafa1" providerId="AD" clId="Web-{D314DB49-2088-E17E-1010-450EDCF7FE76}" dt="2022-04-25T11:31:45.009" v="396" actId="20577"/>
          <ac:spMkLst>
            <pc:docMk/>
            <pc:sldMk cId="2360322591" sldId="2140754024"/>
            <ac:spMk id="29" creationId="{C5D4FEB2-73FC-128A-AC02-F18FAB536611}"/>
          </ac:spMkLst>
        </pc:spChg>
        <pc:spChg chg="mod">
          <ac:chgData name="Nguyen Thanh Dat (FHN.TCS)" userId="S::datnt172@fsoft.com.vn::3ee4c281-b9bd-48ca-9513-d7c9263cafa1" providerId="AD" clId="Web-{D314DB49-2088-E17E-1010-450EDCF7FE76}" dt="2022-04-25T11:32:27.057" v="410" actId="20577"/>
          <ac:spMkLst>
            <pc:docMk/>
            <pc:sldMk cId="2360322591" sldId="2140754024"/>
            <ac:spMk id="31" creationId="{644455B6-0D83-7402-817C-D85C26DFD92F}"/>
          </ac:spMkLst>
        </pc:spChg>
        <pc:spChg chg="mod">
          <ac:chgData name="Nguyen Thanh Dat (FHN.TCS)" userId="S::datnt172@fsoft.com.vn::3ee4c281-b9bd-48ca-9513-d7c9263cafa1" providerId="AD" clId="Web-{D314DB49-2088-E17E-1010-450EDCF7FE76}" dt="2022-04-25T11:33:47.121" v="428" actId="20577"/>
          <ac:spMkLst>
            <pc:docMk/>
            <pc:sldMk cId="2360322591" sldId="2140754024"/>
            <ac:spMk id="32" creationId="{D6D6F50F-137F-2AFD-A434-D40D2864B364}"/>
          </ac:spMkLst>
        </pc:spChg>
        <pc:spChg chg="mod">
          <ac:chgData name="Nguyen Thanh Dat (FHN.TCS)" userId="S::datnt172@fsoft.com.vn::3ee4c281-b9bd-48ca-9513-d7c9263cafa1" providerId="AD" clId="Web-{D314DB49-2088-E17E-1010-450EDCF7FE76}" dt="2022-04-25T11:33:21.589" v="423" actId="20577"/>
          <ac:spMkLst>
            <pc:docMk/>
            <pc:sldMk cId="2360322591" sldId="2140754024"/>
            <ac:spMk id="34" creationId="{5484C61A-B4FB-3292-EF96-F8712A614E77}"/>
          </ac:spMkLst>
        </pc:spChg>
        <pc:spChg chg="mod">
          <ac:chgData name="Nguyen Thanh Dat (FHN.TCS)" userId="S::datnt172@fsoft.com.vn::3ee4c281-b9bd-48ca-9513-d7c9263cafa1" providerId="AD" clId="Web-{D314DB49-2088-E17E-1010-450EDCF7FE76}" dt="2022-04-25T11:32:01.884" v="404" actId="20577"/>
          <ac:spMkLst>
            <pc:docMk/>
            <pc:sldMk cId="2360322591" sldId="2140754024"/>
            <ac:spMk id="35" creationId="{C617B5C6-0F23-48D1-70DC-D6A71940B0BB}"/>
          </ac:spMkLst>
        </pc:spChg>
        <pc:spChg chg="mod">
          <ac:chgData name="Nguyen Thanh Dat (FHN.TCS)" userId="S::datnt172@fsoft.com.vn::3ee4c281-b9bd-48ca-9513-d7c9263cafa1" providerId="AD" clId="Web-{D314DB49-2088-E17E-1010-450EDCF7FE76}" dt="2022-04-25T11:32:12.369" v="408" actId="20577"/>
          <ac:spMkLst>
            <pc:docMk/>
            <pc:sldMk cId="2360322591" sldId="2140754024"/>
            <ac:spMk id="36" creationId="{E5B43408-561E-F32E-9826-66A6DDD0ABD0}"/>
          </ac:spMkLst>
        </pc:spChg>
        <pc:spChg chg="mod">
          <ac:chgData name="Nguyen Thanh Dat (FHN.TCS)" userId="S::datnt172@fsoft.com.vn::3ee4c281-b9bd-48ca-9513-d7c9263cafa1" providerId="AD" clId="Web-{D314DB49-2088-E17E-1010-450EDCF7FE76}" dt="2022-04-25T11:33:09.980" v="422" actId="20577"/>
          <ac:spMkLst>
            <pc:docMk/>
            <pc:sldMk cId="2360322591" sldId="2140754024"/>
            <ac:spMk id="37" creationId="{4427179C-FC78-0B4D-0EA4-F221C5FA1BFD}"/>
          </ac:spMkLst>
        </pc:spChg>
        <pc:spChg chg="mod">
          <ac:chgData name="Nguyen Thanh Dat (FHN.TCS)" userId="S::datnt172@fsoft.com.vn::3ee4c281-b9bd-48ca-9513-d7c9263cafa1" providerId="AD" clId="Web-{D314DB49-2088-E17E-1010-450EDCF7FE76}" dt="2022-04-25T11:32:32.854" v="412" actId="20577"/>
          <ac:spMkLst>
            <pc:docMk/>
            <pc:sldMk cId="2360322591" sldId="2140754024"/>
            <ac:spMk id="40" creationId="{2069AFC9-7969-9E2D-0C74-209C304D1C11}"/>
          </ac:spMkLst>
        </pc:spChg>
        <pc:spChg chg="mod">
          <ac:chgData name="Nguyen Thanh Dat (FHN.TCS)" userId="S::datnt172@fsoft.com.vn::3ee4c281-b9bd-48ca-9513-d7c9263cafa1" providerId="AD" clId="Web-{D314DB49-2088-E17E-1010-450EDCF7FE76}" dt="2022-04-25T11:32:38.932" v="414" actId="20577"/>
          <ac:spMkLst>
            <pc:docMk/>
            <pc:sldMk cId="2360322591" sldId="2140754024"/>
            <ac:spMk id="43" creationId="{B6F6B0A5-150F-ACD0-324F-FE469ADBB0F2}"/>
          </ac:spMkLst>
        </pc:spChg>
        <pc:spChg chg="mod">
          <ac:chgData name="Nguyen Thanh Dat (FHN.TCS)" userId="S::datnt172@fsoft.com.vn::3ee4c281-b9bd-48ca-9513-d7c9263cafa1" providerId="AD" clId="Web-{D314DB49-2088-E17E-1010-450EDCF7FE76}" dt="2022-04-25T11:32:56.573" v="420" actId="20577"/>
          <ac:spMkLst>
            <pc:docMk/>
            <pc:sldMk cId="2360322591" sldId="2140754024"/>
            <ac:spMk id="46" creationId="{61AEC687-0706-8FAB-6344-273988C8796E}"/>
          </ac:spMkLst>
        </pc:spChg>
        <pc:spChg chg="mod">
          <ac:chgData name="Nguyen Thanh Dat (FHN.TCS)" userId="S::datnt172@fsoft.com.vn::3ee4c281-b9bd-48ca-9513-d7c9263cafa1" providerId="AD" clId="Web-{D314DB49-2088-E17E-1010-450EDCF7FE76}" dt="2022-04-25T11:33:51.496" v="429" actId="20577"/>
          <ac:spMkLst>
            <pc:docMk/>
            <pc:sldMk cId="2360322591" sldId="2140754024"/>
            <ac:spMk id="49" creationId="{394B43F2-51D1-A112-2093-83D5C5EC46F7}"/>
          </ac:spMkLst>
        </pc:spChg>
        <pc:spChg chg="mod">
          <ac:chgData name="Nguyen Thanh Dat (FHN.TCS)" userId="S::datnt172@fsoft.com.vn::3ee4c281-b9bd-48ca-9513-d7c9263cafa1" providerId="AD" clId="Web-{D314DB49-2088-E17E-1010-450EDCF7FE76}" dt="2022-04-25T11:33:55.387" v="430" actId="20577"/>
          <ac:spMkLst>
            <pc:docMk/>
            <pc:sldMk cId="2360322591" sldId="2140754024"/>
            <ac:spMk id="50" creationId="{0DF4E932-D284-0517-9039-703E39CAD165}"/>
          </ac:spMkLst>
        </pc:spChg>
        <pc:spChg chg="mod">
          <ac:chgData name="Nguyen Thanh Dat (FHN.TCS)" userId="S::datnt172@fsoft.com.vn::3ee4c281-b9bd-48ca-9513-d7c9263cafa1" providerId="AD" clId="Web-{D314DB49-2088-E17E-1010-450EDCF7FE76}" dt="2022-04-25T11:33:59.465" v="431" actId="20577"/>
          <ac:spMkLst>
            <pc:docMk/>
            <pc:sldMk cId="2360322591" sldId="2140754024"/>
            <ac:spMk id="51" creationId="{1F9E65F0-0674-AB25-7178-A14B9040DDC4}"/>
          </ac:spMkLst>
        </pc:spChg>
        <pc:spChg chg="mod">
          <ac:chgData name="Nguyen Thanh Dat (FHN.TCS)" userId="S::datnt172@fsoft.com.vn::3ee4c281-b9bd-48ca-9513-d7c9263cafa1" providerId="AD" clId="Web-{D314DB49-2088-E17E-1010-450EDCF7FE76}" dt="2022-04-25T11:34:03.043" v="432" actId="20577"/>
          <ac:spMkLst>
            <pc:docMk/>
            <pc:sldMk cId="2360322591" sldId="2140754024"/>
            <ac:spMk id="52" creationId="{9CCB8D13-BCBD-D404-F1D2-7287BE383F73}"/>
          </ac:spMkLst>
        </pc:spChg>
        <pc:spChg chg="mod">
          <ac:chgData name="Nguyen Thanh Dat (FHN.TCS)" userId="S::datnt172@fsoft.com.vn::3ee4c281-b9bd-48ca-9513-d7c9263cafa1" providerId="AD" clId="Web-{D314DB49-2088-E17E-1010-450EDCF7FE76}" dt="2022-04-25T11:34:05.684" v="433" actId="20577"/>
          <ac:spMkLst>
            <pc:docMk/>
            <pc:sldMk cId="2360322591" sldId="2140754024"/>
            <ac:spMk id="53" creationId="{74FA785F-FF6A-AB9F-7ACD-361B13D4EEEA}"/>
          </ac:spMkLst>
        </pc:spChg>
        <pc:spChg chg="mod">
          <ac:chgData name="Nguyen Thanh Dat (FHN.TCS)" userId="S::datnt172@fsoft.com.vn::3ee4c281-b9bd-48ca-9513-d7c9263cafa1" providerId="AD" clId="Web-{D314DB49-2088-E17E-1010-450EDCF7FE76}" dt="2022-04-25T11:30:13.022" v="378" actId="20577"/>
          <ac:spMkLst>
            <pc:docMk/>
            <pc:sldMk cId="2360322591" sldId="2140754024"/>
            <ac:spMk id="55" creationId="{6D68E211-B7AE-F782-819C-D2F0315C1DD9}"/>
          </ac:spMkLst>
        </pc:spChg>
        <pc:spChg chg="mod">
          <ac:chgData name="Nguyen Thanh Dat (FHN.TCS)" userId="S::datnt172@fsoft.com.vn::3ee4c281-b9bd-48ca-9513-d7c9263cafa1" providerId="AD" clId="Web-{D314DB49-2088-E17E-1010-450EDCF7FE76}" dt="2022-04-25T11:30:17.851" v="379" actId="20577"/>
          <ac:spMkLst>
            <pc:docMk/>
            <pc:sldMk cId="2360322591" sldId="2140754024"/>
            <ac:spMk id="56" creationId="{175AF93A-90F5-9C50-6918-E352024F0FB2}"/>
          </ac:spMkLst>
        </pc:spChg>
        <pc:spChg chg="mod">
          <ac:chgData name="Nguyen Thanh Dat (FHN.TCS)" userId="S::datnt172@fsoft.com.vn::3ee4c281-b9bd-48ca-9513-d7c9263cafa1" providerId="AD" clId="Web-{D314DB49-2088-E17E-1010-450EDCF7FE76}" dt="2022-04-25T11:30:23.085" v="380" actId="20577"/>
          <ac:spMkLst>
            <pc:docMk/>
            <pc:sldMk cId="2360322591" sldId="2140754024"/>
            <ac:spMk id="57" creationId="{F31F9141-4D7E-578A-C35E-18948B8D674D}"/>
          </ac:spMkLst>
        </pc:spChg>
        <pc:spChg chg="mod">
          <ac:chgData name="Nguyen Thanh Dat (FHN.TCS)" userId="S::datnt172@fsoft.com.vn::3ee4c281-b9bd-48ca-9513-d7c9263cafa1" providerId="AD" clId="Web-{D314DB49-2088-E17E-1010-450EDCF7FE76}" dt="2022-04-25T11:30:27.804" v="381" actId="20577"/>
          <ac:spMkLst>
            <pc:docMk/>
            <pc:sldMk cId="2360322591" sldId="2140754024"/>
            <ac:spMk id="58" creationId="{AB1CEA46-4C50-2746-FE11-73CCD2981C28}"/>
          </ac:spMkLst>
        </pc:spChg>
        <pc:spChg chg="mod">
          <ac:chgData name="Nguyen Thanh Dat (FHN.TCS)" userId="S::datnt172@fsoft.com.vn::3ee4c281-b9bd-48ca-9513-d7c9263cafa1" providerId="AD" clId="Web-{D314DB49-2088-E17E-1010-450EDCF7FE76}" dt="2022-04-25T11:35:11.232" v="446" actId="14100"/>
          <ac:spMkLst>
            <pc:docMk/>
            <pc:sldMk cId="2360322591" sldId="2140754024"/>
            <ac:spMk id="61" creationId="{6E71D99E-5FD6-6AF5-D8AC-91F4B2E47B85}"/>
          </ac:spMkLst>
        </pc:spChg>
        <pc:spChg chg="mod">
          <ac:chgData name="Nguyen Thanh Dat (FHN.TCS)" userId="S::datnt172@fsoft.com.vn::3ee4c281-b9bd-48ca-9513-d7c9263cafa1" providerId="AD" clId="Web-{D314DB49-2088-E17E-1010-450EDCF7FE76}" dt="2022-04-25T11:33:37.683" v="425" actId="20577"/>
          <ac:spMkLst>
            <pc:docMk/>
            <pc:sldMk cId="2360322591" sldId="2140754024"/>
            <ac:spMk id="62" creationId="{90C534F4-F5B7-6232-7735-37339664A471}"/>
          </ac:spMkLst>
        </pc:spChg>
        <pc:spChg chg="mod">
          <ac:chgData name="Nguyen Thanh Dat (FHN.TCS)" userId="S::datnt172@fsoft.com.vn::3ee4c281-b9bd-48ca-9513-d7c9263cafa1" providerId="AD" clId="Web-{D314DB49-2088-E17E-1010-450EDCF7FE76}" dt="2022-04-25T11:31:49.993" v="398" actId="20577"/>
          <ac:spMkLst>
            <pc:docMk/>
            <pc:sldMk cId="2360322591" sldId="2140754024"/>
            <ac:spMk id="63" creationId="{43199A75-0EDA-3E9A-6D23-32619540CF55}"/>
          </ac:spMkLst>
        </pc:spChg>
        <pc:spChg chg="mod">
          <ac:chgData name="Nguyen Thanh Dat (FHN.TCS)" userId="S::datnt172@fsoft.com.vn::3ee4c281-b9bd-48ca-9513-d7c9263cafa1" providerId="AD" clId="Web-{D314DB49-2088-E17E-1010-450EDCF7FE76}" dt="2022-04-25T11:31:53.962" v="400" actId="20577"/>
          <ac:spMkLst>
            <pc:docMk/>
            <pc:sldMk cId="2360322591" sldId="2140754024"/>
            <ac:spMk id="64" creationId="{EEAADBC6-325A-DD33-820B-BFC0D933B3BE}"/>
          </ac:spMkLst>
        </pc:spChg>
        <pc:spChg chg="mod">
          <ac:chgData name="Nguyen Thanh Dat (FHN.TCS)" userId="S::datnt172@fsoft.com.vn::3ee4c281-b9bd-48ca-9513-d7c9263cafa1" providerId="AD" clId="Web-{D314DB49-2088-E17E-1010-450EDCF7FE76}" dt="2022-04-25T11:30:35.648" v="382" actId="20577"/>
          <ac:spMkLst>
            <pc:docMk/>
            <pc:sldMk cId="2360322591" sldId="2140754024"/>
            <ac:spMk id="99" creationId="{84B50E69-D81C-7F3D-2E9A-F842431B05EA}"/>
          </ac:spMkLst>
        </pc:spChg>
      </pc:sldChg>
      <pc:sldChg chg="modSp">
        <pc:chgData name="Nguyen Thanh Dat (FHN.TCS)" userId="S::datnt172@fsoft.com.vn::3ee4c281-b9bd-48ca-9513-d7c9263cafa1" providerId="AD" clId="Web-{D314DB49-2088-E17E-1010-450EDCF7FE76}" dt="2022-04-25T11:35:53.046" v="449" actId="20577"/>
        <pc:sldMkLst>
          <pc:docMk/>
          <pc:sldMk cId="230062550" sldId="2140754027"/>
        </pc:sldMkLst>
        <pc:spChg chg="mod">
          <ac:chgData name="Nguyen Thanh Dat (FHN.TCS)" userId="S::datnt172@fsoft.com.vn::3ee4c281-b9bd-48ca-9513-d7c9263cafa1" providerId="AD" clId="Web-{D314DB49-2088-E17E-1010-450EDCF7FE76}" dt="2022-04-25T11:35:53.046" v="449" actId="20577"/>
          <ac:spMkLst>
            <pc:docMk/>
            <pc:sldMk cId="230062550" sldId="2140754027"/>
            <ac:spMk id="4" creationId="{7C670E55-3184-88C7-4BC1-30EB9AFCA212}"/>
          </ac:spMkLst>
        </pc:spChg>
      </pc:sldChg>
      <pc:sldChg chg="modSp">
        <pc:chgData name="Nguyen Thanh Dat (FHN.TCS)" userId="S::datnt172@fsoft.com.vn::3ee4c281-b9bd-48ca-9513-d7c9263cafa1" providerId="AD" clId="Web-{D314DB49-2088-E17E-1010-450EDCF7FE76}" dt="2022-04-25T11:38:33.674" v="452"/>
        <pc:sldMkLst>
          <pc:docMk/>
          <pc:sldMk cId="2266316537" sldId="2140754077"/>
        </pc:sldMkLst>
        <pc:graphicFrameChg chg="mod modGraphic">
          <ac:chgData name="Nguyen Thanh Dat (FHN.TCS)" userId="S::datnt172@fsoft.com.vn::3ee4c281-b9bd-48ca-9513-d7c9263cafa1" providerId="AD" clId="Web-{D314DB49-2088-E17E-1010-450EDCF7FE76}" dt="2022-04-25T11:38:33.674" v="452"/>
          <ac:graphicFrameMkLst>
            <pc:docMk/>
            <pc:sldMk cId="2266316537" sldId="2140754077"/>
            <ac:graphicFrameMk id="10" creationId="{7BC1A769-585C-4EEB-9E27-E0DE37B821F5}"/>
          </ac:graphicFrameMkLst>
        </pc:graphicFrameChg>
      </pc:sldChg>
      <pc:sldChg chg="modSp">
        <pc:chgData name="Nguyen Thanh Dat (FHN.TCS)" userId="S::datnt172@fsoft.com.vn::3ee4c281-b9bd-48ca-9513-d7c9263cafa1" providerId="AD" clId="Web-{D314DB49-2088-E17E-1010-450EDCF7FE76}" dt="2022-04-25T11:39:26.957" v="464" actId="1076"/>
        <pc:sldMkLst>
          <pc:docMk/>
          <pc:sldMk cId="2241485945" sldId="2140754078"/>
        </pc:sldMkLst>
        <pc:graphicFrameChg chg="mod modGraphic">
          <ac:chgData name="Nguyen Thanh Dat (FHN.TCS)" userId="S::datnt172@fsoft.com.vn::3ee4c281-b9bd-48ca-9513-d7c9263cafa1" providerId="AD" clId="Web-{D314DB49-2088-E17E-1010-450EDCF7FE76}" dt="2022-04-25T11:38:57.253" v="456"/>
          <ac:graphicFrameMkLst>
            <pc:docMk/>
            <pc:sldMk cId="2241485945" sldId="2140754078"/>
            <ac:graphicFrameMk id="5" creationId="{EA08098C-E7C4-488A-A63B-739F5A90D68B}"/>
          </ac:graphicFrameMkLst>
        </pc:graphicFrameChg>
        <pc:graphicFrameChg chg="mod modGraphic">
          <ac:chgData name="Nguyen Thanh Dat (FHN.TCS)" userId="S::datnt172@fsoft.com.vn::3ee4c281-b9bd-48ca-9513-d7c9263cafa1" providerId="AD" clId="Web-{D314DB49-2088-E17E-1010-450EDCF7FE76}" dt="2022-04-25T11:38:49.847" v="454"/>
          <ac:graphicFrameMkLst>
            <pc:docMk/>
            <pc:sldMk cId="2241485945" sldId="2140754078"/>
            <ac:graphicFrameMk id="7" creationId="{EC6BDC9F-E231-46E5-9BD9-13D878E506B0}"/>
          </ac:graphicFrameMkLst>
        </pc:graphicFrameChg>
        <pc:picChg chg="mod">
          <ac:chgData name="Nguyen Thanh Dat (FHN.TCS)" userId="S::datnt172@fsoft.com.vn::3ee4c281-b9bd-48ca-9513-d7c9263cafa1" providerId="AD" clId="Web-{D314DB49-2088-E17E-1010-450EDCF7FE76}" dt="2022-04-25T11:39:26.957" v="464" actId="1076"/>
          <ac:picMkLst>
            <pc:docMk/>
            <pc:sldMk cId="2241485945" sldId="2140754078"/>
            <ac:picMk id="6" creationId="{F09DCA74-61AF-4A4E-9D1B-E2EF776BBE93}"/>
          </ac:picMkLst>
        </pc:picChg>
      </pc:sldChg>
      <pc:sldChg chg="modSp">
        <pc:chgData name="Nguyen Thanh Dat (FHN.TCS)" userId="S::datnt172@fsoft.com.vn::3ee4c281-b9bd-48ca-9513-d7c9263cafa1" providerId="AD" clId="Web-{D314DB49-2088-E17E-1010-450EDCF7FE76}" dt="2022-04-25T11:48:52.313" v="691" actId="20577"/>
        <pc:sldMkLst>
          <pc:docMk/>
          <pc:sldMk cId="1225959515" sldId="2140754080"/>
        </pc:sldMkLst>
        <pc:spChg chg="mod">
          <ac:chgData name="Nguyen Thanh Dat (FHN.TCS)" userId="S::datnt172@fsoft.com.vn::3ee4c281-b9bd-48ca-9513-d7c9263cafa1" providerId="AD" clId="Web-{D314DB49-2088-E17E-1010-450EDCF7FE76}" dt="2022-04-25T11:48:52.313" v="691" actId="20577"/>
          <ac:spMkLst>
            <pc:docMk/>
            <pc:sldMk cId="1225959515" sldId="2140754080"/>
            <ac:spMk id="4" creationId="{BB49D422-D071-8BCC-4121-E3C3ACDD5CF6}"/>
          </ac:spMkLst>
        </pc:spChg>
      </pc:sldChg>
    </pc:docChg>
  </pc:docChgLst>
  <pc:docChgLst>
    <pc:chgData name="An Quoc Huy (FHN.TCS)" userId="S::huyaq@fsoft.com.vn::458c0cbc-d8c8-4ebf-a6da-b6a72fbd1854" providerId="AD" clId="Web-{CAB9032A-66ED-AA7A-E5DF-5BE23CC32407}"/>
    <pc:docChg chg="addSld delSld modSld sldOrd modSection">
      <pc:chgData name="An Quoc Huy (FHN.TCS)" userId="S::huyaq@fsoft.com.vn::458c0cbc-d8c8-4ebf-a6da-b6a72fbd1854" providerId="AD" clId="Web-{CAB9032A-66ED-AA7A-E5DF-5BE23CC32407}" dt="2022-04-25T11:25:26.193" v="1325"/>
      <pc:docMkLst>
        <pc:docMk/>
      </pc:docMkLst>
      <pc:sldChg chg="modSp">
        <pc:chgData name="An Quoc Huy (FHN.TCS)" userId="S::huyaq@fsoft.com.vn::458c0cbc-d8c8-4ebf-a6da-b6a72fbd1854" providerId="AD" clId="Web-{CAB9032A-66ED-AA7A-E5DF-5BE23CC32407}" dt="2022-04-25T06:23:33.385" v="8" actId="1076"/>
        <pc:sldMkLst>
          <pc:docMk/>
          <pc:sldMk cId="3363094902" sldId="2140753957"/>
        </pc:sldMkLst>
        <pc:graphicFrameChg chg="mod">
          <ac:chgData name="An Quoc Huy (FHN.TCS)" userId="S::huyaq@fsoft.com.vn::458c0cbc-d8c8-4ebf-a6da-b6a72fbd1854" providerId="AD" clId="Web-{CAB9032A-66ED-AA7A-E5DF-5BE23CC32407}" dt="2022-04-25T06:23:33.385" v="8" actId="1076"/>
          <ac:graphicFrameMkLst>
            <pc:docMk/>
            <pc:sldMk cId="3363094902" sldId="2140753957"/>
            <ac:graphicFrameMk id="6" creationId="{907DD41D-0395-D3BC-4C9C-C57F0995F347}"/>
          </ac:graphicFrameMkLst>
        </pc:graphicFrameChg>
      </pc:sldChg>
      <pc:sldChg chg="modSp">
        <pc:chgData name="An Quoc Huy (FHN.TCS)" userId="S::huyaq@fsoft.com.vn::458c0cbc-d8c8-4ebf-a6da-b6a72fbd1854" providerId="AD" clId="Web-{CAB9032A-66ED-AA7A-E5DF-5BE23CC32407}" dt="2022-04-25T11:25:07.677" v="1323"/>
        <pc:sldMkLst>
          <pc:docMk/>
          <pc:sldMk cId="2350555827" sldId="2140753984"/>
        </pc:sldMkLst>
        <pc:graphicFrameChg chg="mod modGraphic">
          <ac:chgData name="An Quoc Huy (FHN.TCS)" userId="S::huyaq@fsoft.com.vn::458c0cbc-d8c8-4ebf-a6da-b6a72fbd1854" providerId="AD" clId="Web-{CAB9032A-66ED-AA7A-E5DF-5BE23CC32407}" dt="2022-04-25T11:25:07.677" v="1323"/>
          <ac:graphicFrameMkLst>
            <pc:docMk/>
            <pc:sldMk cId="2350555827" sldId="2140753984"/>
            <ac:graphicFrameMk id="12" creationId="{AC79E534-D1DF-506F-7250-76C740D11362}"/>
          </ac:graphicFrameMkLst>
        </pc:graphicFrameChg>
      </pc:sldChg>
      <pc:sldChg chg="ord">
        <pc:chgData name="An Quoc Huy (FHN.TCS)" userId="S::huyaq@fsoft.com.vn::458c0cbc-d8c8-4ebf-a6da-b6a72fbd1854" providerId="AD" clId="Web-{CAB9032A-66ED-AA7A-E5DF-5BE23CC32407}" dt="2022-04-25T11:15:43.744" v="997"/>
        <pc:sldMkLst>
          <pc:docMk/>
          <pc:sldMk cId="630549451" sldId="2140753986"/>
        </pc:sldMkLst>
      </pc:sldChg>
      <pc:sldChg chg="modSp">
        <pc:chgData name="An Quoc Huy (FHN.TCS)" userId="S::huyaq@fsoft.com.vn::458c0cbc-d8c8-4ebf-a6da-b6a72fbd1854" providerId="AD" clId="Web-{CAB9032A-66ED-AA7A-E5DF-5BE23CC32407}" dt="2022-04-25T06:20:52.273" v="7" actId="1076"/>
        <pc:sldMkLst>
          <pc:docMk/>
          <pc:sldMk cId="376020656" sldId="2140753996"/>
        </pc:sldMkLst>
        <pc:picChg chg="mod">
          <ac:chgData name="An Quoc Huy (FHN.TCS)" userId="S::huyaq@fsoft.com.vn::458c0cbc-d8c8-4ebf-a6da-b6a72fbd1854" providerId="AD" clId="Web-{CAB9032A-66ED-AA7A-E5DF-5BE23CC32407}" dt="2022-04-25T06:20:52.273" v="7" actId="1076"/>
          <ac:picMkLst>
            <pc:docMk/>
            <pc:sldMk cId="376020656" sldId="2140753996"/>
            <ac:picMk id="5" creationId="{A6191A4F-0F21-4BB9-872C-68B577FD0D02}"/>
          </ac:picMkLst>
        </pc:picChg>
      </pc:sldChg>
      <pc:sldChg chg="addSp delSp">
        <pc:chgData name="An Quoc Huy (FHN.TCS)" userId="S::huyaq@fsoft.com.vn::458c0cbc-d8c8-4ebf-a6da-b6a72fbd1854" providerId="AD" clId="Web-{CAB9032A-66ED-AA7A-E5DF-5BE23CC32407}" dt="2022-04-25T11:25:26.193" v="1325"/>
        <pc:sldMkLst>
          <pc:docMk/>
          <pc:sldMk cId="2453732192" sldId="2140754018"/>
        </pc:sldMkLst>
        <pc:graphicFrameChg chg="add del">
          <ac:chgData name="An Quoc Huy (FHN.TCS)" userId="S::huyaq@fsoft.com.vn::458c0cbc-d8c8-4ebf-a6da-b6a72fbd1854" providerId="AD" clId="Web-{CAB9032A-66ED-AA7A-E5DF-5BE23CC32407}" dt="2022-04-25T11:25:26.193" v="1325"/>
          <ac:graphicFrameMkLst>
            <pc:docMk/>
            <pc:sldMk cId="2453732192" sldId="2140754018"/>
            <ac:graphicFrameMk id="26" creationId="{D6A9F76B-5CFE-444A-BED6-BC71ABF1E2A9}"/>
          </ac:graphicFrameMkLst>
        </pc:graphicFrameChg>
      </pc:sldChg>
      <pc:sldChg chg="modSp">
        <pc:chgData name="An Quoc Huy (FHN.TCS)" userId="S::huyaq@fsoft.com.vn::458c0cbc-d8c8-4ebf-a6da-b6a72fbd1854" providerId="AD" clId="Web-{CAB9032A-66ED-AA7A-E5DF-5BE23CC32407}" dt="2022-04-25T11:05:18.184" v="918" actId="20577"/>
        <pc:sldMkLst>
          <pc:docMk/>
          <pc:sldMk cId="3370089762" sldId="2140754063"/>
        </pc:sldMkLst>
        <pc:spChg chg="mod">
          <ac:chgData name="An Quoc Huy (FHN.TCS)" userId="S::huyaq@fsoft.com.vn::458c0cbc-d8c8-4ebf-a6da-b6a72fbd1854" providerId="AD" clId="Web-{CAB9032A-66ED-AA7A-E5DF-5BE23CC32407}" dt="2022-04-25T06:16:33.893" v="6" actId="20577"/>
          <ac:spMkLst>
            <pc:docMk/>
            <pc:sldMk cId="3370089762" sldId="2140754063"/>
            <ac:spMk id="2" creationId="{441D1279-DA55-65C9-74A9-46478E74FE03}"/>
          </ac:spMkLst>
        </pc:spChg>
        <pc:spChg chg="mod">
          <ac:chgData name="An Quoc Huy (FHN.TCS)" userId="S::huyaq@fsoft.com.vn::458c0cbc-d8c8-4ebf-a6da-b6a72fbd1854" providerId="AD" clId="Web-{CAB9032A-66ED-AA7A-E5DF-5BE23CC32407}" dt="2022-04-25T11:05:18.184" v="918" actId="20577"/>
          <ac:spMkLst>
            <pc:docMk/>
            <pc:sldMk cId="3370089762" sldId="2140754063"/>
            <ac:spMk id="8" creationId="{685837CD-6C5C-4A7A-A47F-6BFF60DB5C2E}"/>
          </ac:spMkLst>
        </pc:spChg>
      </pc:sldChg>
      <pc:sldChg chg="modSp">
        <pc:chgData name="An Quoc Huy (FHN.TCS)" userId="S::huyaq@fsoft.com.vn::458c0cbc-d8c8-4ebf-a6da-b6a72fbd1854" providerId="AD" clId="Web-{CAB9032A-66ED-AA7A-E5DF-5BE23CC32407}" dt="2022-04-25T11:02:26.571" v="915" actId="20577"/>
        <pc:sldMkLst>
          <pc:docMk/>
          <pc:sldMk cId="3215413655" sldId="2140754076"/>
        </pc:sldMkLst>
        <pc:spChg chg="mod">
          <ac:chgData name="An Quoc Huy (FHN.TCS)" userId="S::huyaq@fsoft.com.vn::458c0cbc-d8c8-4ebf-a6da-b6a72fbd1854" providerId="AD" clId="Web-{CAB9032A-66ED-AA7A-E5DF-5BE23CC32407}" dt="2022-04-25T11:02:26.571" v="915" actId="20577"/>
          <ac:spMkLst>
            <pc:docMk/>
            <pc:sldMk cId="3215413655" sldId="2140754076"/>
            <ac:spMk id="10" creationId="{9F9990B8-30F9-4A4F-8D44-C1ECCA4A2F8C}"/>
          </ac:spMkLst>
        </pc:spChg>
      </pc:sldChg>
      <pc:sldChg chg="modSp">
        <pc:chgData name="An Quoc Huy (FHN.TCS)" userId="S::huyaq@fsoft.com.vn::458c0cbc-d8c8-4ebf-a6da-b6a72fbd1854" providerId="AD" clId="Web-{CAB9032A-66ED-AA7A-E5DF-5BE23CC32407}" dt="2022-04-25T10:34:53.911" v="168"/>
        <pc:sldMkLst>
          <pc:docMk/>
          <pc:sldMk cId="2266316537" sldId="2140754077"/>
        </pc:sldMkLst>
        <pc:graphicFrameChg chg="mod modGraphic">
          <ac:chgData name="An Quoc Huy (FHN.TCS)" userId="S::huyaq@fsoft.com.vn::458c0cbc-d8c8-4ebf-a6da-b6a72fbd1854" providerId="AD" clId="Web-{CAB9032A-66ED-AA7A-E5DF-5BE23CC32407}" dt="2022-04-25T10:34:53.911" v="168"/>
          <ac:graphicFrameMkLst>
            <pc:docMk/>
            <pc:sldMk cId="2266316537" sldId="2140754077"/>
            <ac:graphicFrameMk id="11" creationId="{8C499117-90CA-4127-BC13-30E416B3CEE9}"/>
          </ac:graphicFrameMkLst>
        </pc:graphicFrameChg>
      </pc:sldChg>
      <pc:sldChg chg="modSp">
        <pc:chgData name="An Quoc Huy (FHN.TCS)" userId="S::huyaq@fsoft.com.vn::458c0cbc-d8c8-4ebf-a6da-b6a72fbd1854" providerId="AD" clId="Web-{CAB9032A-66ED-AA7A-E5DF-5BE23CC32407}" dt="2022-04-25T10:35:57.741" v="183"/>
        <pc:sldMkLst>
          <pc:docMk/>
          <pc:sldMk cId="2241485945" sldId="2140754078"/>
        </pc:sldMkLst>
        <pc:graphicFrameChg chg="mod modGraphic">
          <ac:chgData name="An Quoc Huy (FHN.TCS)" userId="S::huyaq@fsoft.com.vn::458c0cbc-d8c8-4ebf-a6da-b6a72fbd1854" providerId="AD" clId="Web-{CAB9032A-66ED-AA7A-E5DF-5BE23CC32407}" dt="2022-04-25T10:35:57.741" v="183"/>
          <ac:graphicFrameMkLst>
            <pc:docMk/>
            <pc:sldMk cId="2241485945" sldId="2140754078"/>
            <ac:graphicFrameMk id="5" creationId="{EA08098C-E7C4-488A-A63B-739F5A90D68B}"/>
          </ac:graphicFrameMkLst>
        </pc:graphicFrameChg>
      </pc:sldChg>
      <pc:sldChg chg="modSp new del">
        <pc:chgData name="An Quoc Huy (FHN.TCS)" userId="S::huyaq@fsoft.com.vn::458c0cbc-d8c8-4ebf-a6da-b6a72fbd1854" providerId="AD" clId="Web-{CAB9032A-66ED-AA7A-E5DF-5BE23CC32407}" dt="2022-04-25T06:33:33.694" v="16"/>
        <pc:sldMkLst>
          <pc:docMk/>
          <pc:sldMk cId="1026499105" sldId="2140754079"/>
        </pc:sldMkLst>
        <pc:spChg chg="mod">
          <ac:chgData name="An Quoc Huy (FHN.TCS)" userId="S::huyaq@fsoft.com.vn::458c0cbc-d8c8-4ebf-a6da-b6a72fbd1854" providerId="AD" clId="Web-{CAB9032A-66ED-AA7A-E5DF-5BE23CC32407}" dt="2022-04-25T06:32:33.943" v="15" actId="20577"/>
          <ac:spMkLst>
            <pc:docMk/>
            <pc:sldMk cId="1026499105" sldId="2140754079"/>
            <ac:spMk id="2" creationId="{0B59924F-D96D-CA3B-D3E4-BA80D5937215}"/>
          </ac:spMkLst>
        </pc:spChg>
      </pc:sldChg>
      <pc:sldChg chg="modSp new">
        <pc:chgData name="An Quoc Huy (FHN.TCS)" userId="S::huyaq@fsoft.com.vn::458c0cbc-d8c8-4ebf-a6da-b6a72fbd1854" providerId="AD" clId="Web-{CAB9032A-66ED-AA7A-E5DF-5BE23CC32407}" dt="2022-04-25T06:34:50.805" v="32" actId="20577"/>
        <pc:sldMkLst>
          <pc:docMk/>
          <pc:sldMk cId="2362298260" sldId="2140754079"/>
        </pc:sldMkLst>
        <pc:spChg chg="mod">
          <ac:chgData name="An Quoc Huy (FHN.TCS)" userId="S::huyaq@fsoft.com.vn::458c0cbc-d8c8-4ebf-a6da-b6a72fbd1854" providerId="AD" clId="Web-{CAB9032A-66ED-AA7A-E5DF-5BE23CC32407}" dt="2022-04-25T06:34:50.805" v="32" actId="20577"/>
          <ac:spMkLst>
            <pc:docMk/>
            <pc:sldMk cId="2362298260" sldId="2140754079"/>
            <ac:spMk id="2" creationId="{597B7174-F124-69F6-8FAA-7D9262A9D787}"/>
          </ac:spMkLst>
        </pc:spChg>
      </pc:sldChg>
      <pc:sldChg chg="addSp modSp new ord">
        <pc:chgData name="An Quoc Huy (FHN.TCS)" userId="S::huyaq@fsoft.com.vn::458c0cbc-d8c8-4ebf-a6da-b6a72fbd1854" providerId="AD" clId="Web-{CAB9032A-66ED-AA7A-E5DF-5BE23CC32407}" dt="2022-04-25T11:12:14.989" v="991" actId="20577"/>
        <pc:sldMkLst>
          <pc:docMk/>
          <pc:sldMk cId="1225959515" sldId="2140754080"/>
        </pc:sldMkLst>
        <pc:spChg chg="mod">
          <ac:chgData name="An Quoc Huy (FHN.TCS)" userId="S::huyaq@fsoft.com.vn::458c0cbc-d8c8-4ebf-a6da-b6a72fbd1854" providerId="AD" clId="Web-{CAB9032A-66ED-AA7A-E5DF-5BE23CC32407}" dt="2022-04-25T09:54:48.530" v="166" actId="20577"/>
          <ac:spMkLst>
            <pc:docMk/>
            <pc:sldMk cId="1225959515" sldId="2140754080"/>
            <ac:spMk id="2" creationId="{89698D06-8624-7C3F-73E5-8C0B973967C0}"/>
          </ac:spMkLst>
        </pc:spChg>
        <pc:spChg chg="add mod">
          <ac:chgData name="An Quoc Huy (FHN.TCS)" userId="S::huyaq@fsoft.com.vn::458c0cbc-d8c8-4ebf-a6da-b6a72fbd1854" providerId="AD" clId="Web-{CAB9032A-66ED-AA7A-E5DF-5BE23CC32407}" dt="2022-04-25T11:12:14.989" v="991" actId="20577"/>
          <ac:spMkLst>
            <pc:docMk/>
            <pc:sldMk cId="1225959515" sldId="2140754080"/>
            <ac:spMk id="4" creationId="{BB49D422-D071-8BCC-4121-E3C3ACDD5CF6}"/>
          </ac:spMkLst>
        </pc:spChg>
      </pc:sldChg>
      <pc:sldChg chg="modSp new del">
        <pc:chgData name="An Quoc Huy (FHN.TCS)" userId="S::huyaq@fsoft.com.vn::458c0cbc-d8c8-4ebf-a6da-b6a72fbd1854" providerId="AD" clId="Web-{CAB9032A-66ED-AA7A-E5DF-5BE23CC32407}" dt="2022-04-25T11:15:46.431" v="998"/>
        <pc:sldMkLst>
          <pc:docMk/>
          <pc:sldMk cId="342792116" sldId="2140754081"/>
        </pc:sldMkLst>
        <pc:spChg chg="mod">
          <ac:chgData name="An Quoc Huy (FHN.TCS)" userId="S::huyaq@fsoft.com.vn::458c0cbc-d8c8-4ebf-a6da-b6a72fbd1854" providerId="AD" clId="Web-{CAB9032A-66ED-AA7A-E5DF-5BE23CC32407}" dt="2022-04-25T10:44:09.095" v="185" actId="20577"/>
          <ac:spMkLst>
            <pc:docMk/>
            <pc:sldMk cId="342792116" sldId="2140754081"/>
            <ac:spMk id="2" creationId="{593665B2-3CA7-0796-39A4-9FD0805A85A7}"/>
          </ac:spMkLst>
        </pc:spChg>
      </pc:sldChg>
      <pc:sldChg chg="add replId">
        <pc:chgData name="An Quoc Huy (FHN.TCS)" userId="S::huyaq@fsoft.com.vn::458c0cbc-d8c8-4ebf-a6da-b6a72fbd1854" providerId="AD" clId="Web-{CAB9032A-66ED-AA7A-E5DF-5BE23CC32407}" dt="2022-04-25T09:52:26.855" v="68"/>
        <pc:sldMkLst>
          <pc:docMk/>
          <pc:sldMk cId="4226647141" sldId="2140754082"/>
        </pc:sldMkLst>
      </pc:sldChg>
    </pc:docChg>
  </pc:docChgLst>
  <pc:docChgLst>
    <pc:chgData name="Nghĩa Nguyễn" userId="db3eadf7-99a4-450d-b0da-091912afd0f8" providerId="ADAL" clId="{BCC90B0D-3588-5340-AEE0-00DC00B134FD}"/>
    <pc:docChg chg="undo custSel addSld delSld modSld modSection">
      <pc:chgData name="Nghĩa Nguyễn" userId="db3eadf7-99a4-450d-b0da-091912afd0f8" providerId="ADAL" clId="{BCC90B0D-3588-5340-AEE0-00DC00B134FD}" dt="2022-04-21T16:13:14.165" v="1514" actId="729"/>
      <pc:docMkLst>
        <pc:docMk/>
      </pc:docMkLst>
      <pc:sldChg chg="modSp mod">
        <pc:chgData name="Nghĩa Nguyễn" userId="db3eadf7-99a4-450d-b0da-091912afd0f8" providerId="ADAL" clId="{BCC90B0D-3588-5340-AEE0-00DC00B134FD}" dt="2022-04-21T14:57:17.305" v="18" actId="1035"/>
        <pc:sldMkLst>
          <pc:docMk/>
          <pc:sldMk cId="3363094902" sldId="2140753957"/>
        </pc:sldMkLst>
        <pc:spChg chg="mod">
          <ac:chgData name="Nghĩa Nguyễn" userId="db3eadf7-99a4-450d-b0da-091912afd0f8" providerId="ADAL" clId="{BCC90B0D-3588-5340-AEE0-00DC00B134FD}" dt="2022-04-21T14:57:17.305" v="18" actId="1035"/>
          <ac:spMkLst>
            <pc:docMk/>
            <pc:sldMk cId="3363094902" sldId="2140753957"/>
            <ac:spMk id="4" creationId="{2DAA6A8D-7B17-8A26-A24F-71C57C8417F9}"/>
          </ac:spMkLst>
        </pc:spChg>
      </pc:sldChg>
      <pc:sldChg chg="modSp mod modShow">
        <pc:chgData name="Nghĩa Nguyễn" userId="db3eadf7-99a4-450d-b0da-091912afd0f8" providerId="ADAL" clId="{BCC90B0D-3588-5340-AEE0-00DC00B134FD}" dt="2022-04-21T16:13:14.165" v="1514" actId="729"/>
        <pc:sldMkLst>
          <pc:docMk/>
          <pc:sldMk cId="1543661534" sldId="2140753958"/>
        </pc:sldMkLst>
        <pc:spChg chg="mod">
          <ac:chgData name="Nghĩa Nguyễn" userId="db3eadf7-99a4-450d-b0da-091912afd0f8" providerId="ADAL" clId="{BCC90B0D-3588-5340-AEE0-00DC00B134FD}" dt="2022-04-21T16:13:04.141" v="1513" actId="20577"/>
          <ac:spMkLst>
            <pc:docMk/>
            <pc:sldMk cId="1543661534" sldId="2140753958"/>
            <ac:spMk id="5" creationId="{4BC08B51-353E-4D71-ADA5-04852D151414}"/>
          </ac:spMkLst>
        </pc:spChg>
      </pc:sldChg>
      <pc:sldChg chg="addSp delSp modSp mod">
        <pc:chgData name="Nghĩa Nguyễn" userId="db3eadf7-99a4-450d-b0da-091912afd0f8" providerId="ADAL" clId="{BCC90B0D-3588-5340-AEE0-00DC00B134FD}" dt="2022-04-21T15:06:56.708" v="88"/>
        <pc:sldMkLst>
          <pc:docMk/>
          <pc:sldMk cId="1334347002" sldId="2140754020"/>
        </pc:sldMkLst>
        <pc:spChg chg="add del">
          <ac:chgData name="Nghĩa Nguyễn" userId="db3eadf7-99a4-450d-b0da-091912afd0f8" providerId="ADAL" clId="{BCC90B0D-3588-5340-AEE0-00DC00B134FD}" dt="2022-04-21T15:03:57.849" v="25" actId="478"/>
          <ac:spMkLst>
            <pc:docMk/>
            <pc:sldMk cId="1334347002" sldId="2140754020"/>
            <ac:spMk id="4" creationId="{6D387165-D4E9-5CD0-A5B8-D269DF4DBE63}"/>
          </ac:spMkLst>
        </pc:spChg>
        <pc:spChg chg="add mod">
          <ac:chgData name="Nghĩa Nguyễn" userId="db3eadf7-99a4-450d-b0da-091912afd0f8" providerId="ADAL" clId="{BCC90B0D-3588-5340-AEE0-00DC00B134FD}" dt="2022-04-21T15:05:27.340" v="75" actId="14100"/>
          <ac:spMkLst>
            <pc:docMk/>
            <pc:sldMk cId="1334347002" sldId="2140754020"/>
            <ac:spMk id="6" creationId="{40BCE6A9-E76E-7A11-51C9-444CC9CF2297}"/>
          </ac:spMkLst>
        </pc:spChg>
        <pc:picChg chg="mod">
          <ac:chgData name="Nghĩa Nguyễn" userId="db3eadf7-99a4-450d-b0da-091912afd0f8" providerId="ADAL" clId="{BCC90B0D-3588-5340-AEE0-00DC00B134FD}" dt="2022-04-21T15:02:44.184" v="21" actId="14100"/>
          <ac:picMkLst>
            <pc:docMk/>
            <pc:sldMk cId="1334347002" sldId="2140754020"/>
            <ac:picMk id="5" creationId="{C1CC1F03-2FCF-4887-94B6-A66895BFD6C8}"/>
          </ac:picMkLst>
        </pc:picChg>
        <pc:cxnChg chg="add mod">
          <ac:chgData name="Nghĩa Nguyễn" userId="db3eadf7-99a4-450d-b0da-091912afd0f8" providerId="ADAL" clId="{BCC90B0D-3588-5340-AEE0-00DC00B134FD}" dt="2022-04-21T15:06:56.708" v="88"/>
          <ac:cxnSpMkLst>
            <pc:docMk/>
            <pc:sldMk cId="1334347002" sldId="2140754020"/>
            <ac:cxnSpMk id="8" creationId="{0B9E6FDE-002A-D50B-693B-7EAE9E34CD13}"/>
          </ac:cxnSpMkLst>
        </pc:cxnChg>
      </pc:sldChg>
      <pc:sldChg chg="addSp modSp mod">
        <pc:chgData name="Nghĩa Nguyễn" userId="db3eadf7-99a4-450d-b0da-091912afd0f8" providerId="ADAL" clId="{BCC90B0D-3588-5340-AEE0-00DC00B134FD}" dt="2022-04-21T15:06:44.795" v="87"/>
        <pc:sldMkLst>
          <pc:docMk/>
          <pc:sldMk cId="1483592286" sldId="2140754021"/>
        </pc:sldMkLst>
        <pc:spChg chg="add mod">
          <ac:chgData name="Nghĩa Nguyễn" userId="db3eadf7-99a4-450d-b0da-091912afd0f8" providerId="ADAL" clId="{BCC90B0D-3588-5340-AEE0-00DC00B134FD}" dt="2022-04-21T15:06:23.455" v="84" actId="120"/>
          <ac:spMkLst>
            <pc:docMk/>
            <pc:sldMk cId="1483592286" sldId="2140754021"/>
            <ac:spMk id="5" creationId="{883B6C6B-4EB1-71CB-2427-33D30837E6AA}"/>
          </ac:spMkLst>
        </pc:spChg>
        <pc:picChg chg="mod">
          <ac:chgData name="Nghĩa Nguyễn" userId="db3eadf7-99a4-450d-b0da-091912afd0f8" providerId="ADAL" clId="{BCC90B0D-3588-5340-AEE0-00DC00B134FD}" dt="2022-04-21T15:02:56.471" v="22" actId="14100"/>
          <ac:picMkLst>
            <pc:docMk/>
            <pc:sldMk cId="1483592286" sldId="2140754021"/>
            <ac:picMk id="9" creationId="{BF04B87B-C3E4-4723-A142-F2DC38165407}"/>
          </ac:picMkLst>
        </pc:picChg>
        <pc:cxnChg chg="add mod">
          <ac:chgData name="Nghĩa Nguyễn" userId="db3eadf7-99a4-450d-b0da-091912afd0f8" providerId="ADAL" clId="{BCC90B0D-3588-5340-AEE0-00DC00B134FD}" dt="2022-04-21T15:06:44.795" v="87"/>
          <ac:cxnSpMkLst>
            <pc:docMk/>
            <pc:sldMk cId="1483592286" sldId="2140754021"/>
            <ac:cxnSpMk id="6" creationId="{833E662F-8149-5E68-FBE4-13B5229F25BE}"/>
          </ac:cxnSpMkLst>
        </pc:cxnChg>
      </pc:sldChg>
      <pc:sldChg chg="addSp modSp add del mod">
        <pc:chgData name="Nghĩa Nguyễn" userId="db3eadf7-99a4-450d-b0da-091912afd0f8" providerId="ADAL" clId="{BCC90B0D-3588-5340-AEE0-00DC00B134FD}" dt="2022-04-21T15:21:12.383" v="837" actId="2696"/>
        <pc:sldMkLst>
          <pc:docMk/>
          <pc:sldMk cId="623152154" sldId="2140754046"/>
        </pc:sldMkLst>
        <pc:spChg chg="mod">
          <ac:chgData name="Nghĩa Nguyễn" userId="db3eadf7-99a4-450d-b0da-091912afd0f8" providerId="ADAL" clId="{BCC90B0D-3588-5340-AEE0-00DC00B134FD}" dt="2022-04-21T15:13:59.635" v="663" actId="20577"/>
          <ac:spMkLst>
            <pc:docMk/>
            <pc:sldMk cId="623152154" sldId="2140754046"/>
            <ac:spMk id="2" creationId="{8C068E0B-5B22-AEF1-A341-05FD5346F80C}"/>
          </ac:spMkLst>
        </pc:spChg>
        <pc:spChg chg="add mod">
          <ac:chgData name="Nghĩa Nguyễn" userId="db3eadf7-99a4-450d-b0da-091912afd0f8" providerId="ADAL" clId="{BCC90B0D-3588-5340-AEE0-00DC00B134FD}" dt="2022-04-21T15:18:59.900" v="834" actId="1076"/>
          <ac:spMkLst>
            <pc:docMk/>
            <pc:sldMk cId="623152154" sldId="2140754046"/>
            <ac:spMk id="5" creationId="{6B292A52-C8AC-C090-E9F4-F7F4FC3E437A}"/>
          </ac:spMkLst>
        </pc:spChg>
        <pc:picChg chg="mod">
          <ac:chgData name="Nghĩa Nguyễn" userId="db3eadf7-99a4-450d-b0da-091912afd0f8" providerId="ADAL" clId="{BCC90B0D-3588-5340-AEE0-00DC00B134FD}" dt="2022-04-21T15:03:30.642" v="23" actId="1076"/>
          <ac:picMkLst>
            <pc:docMk/>
            <pc:sldMk cId="623152154" sldId="2140754046"/>
            <ac:picMk id="1026" creationId="{3F60AC67-BA3C-B9FA-04D0-094E048ABA26}"/>
          </ac:picMkLst>
        </pc:picChg>
      </pc:sldChg>
      <pc:sldChg chg="modSp add mod">
        <pc:chgData name="Nghĩa Nguyễn" userId="db3eadf7-99a4-450d-b0da-091912afd0f8" providerId="ADAL" clId="{BCC90B0D-3588-5340-AEE0-00DC00B134FD}" dt="2022-04-21T15:57:44.960" v="920" actId="20577"/>
        <pc:sldMkLst>
          <pc:docMk/>
          <pc:sldMk cId="898538372" sldId="2140754047"/>
        </pc:sldMkLst>
        <pc:spChg chg="mod">
          <ac:chgData name="Nghĩa Nguyễn" userId="db3eadf7-99a4-450d-b0da-091912afd0f8" providerId="ADAL" clId="{BCC90B0D-3588-5340-AEE0-00DC00B134FD}" dt="2022-04-21T15:56:47.264" v="856" actId="20577"/>
          <ac:spMkLst>
            <pc:docMk/>
            <pc:sldMk cId="898538372" sldId="2140754047"/>
            <ac:spMk id="2" creationId="{8C068E0B-5B22-AEF1-A341-05FD5346F80C}"/>
          </ac:spMkLst>
        </pc:spChg>
        <pc:spChg chg="mod">
          <ac:chgData name="Nghĩa Nguyễn" userId="db3eadf7-99a4-450d-b0da-091912afd0f8" providerId="ADAL" clId="{BCC90B0D-3588-5340-AEE0-00DC00B134FD}" dt="2022-04-21T15:57:44.960" v="920" actId="20577"/>
          <ac:spMkLst>
            <pc:docMk/>
            <pc:sldMk cId="898538372" sldId="2140754047"/>
            <ac:spMk id="5" creationId="{6B292A52-C8AC-C090-E9F4-F7F4FC3E437A}"/>
          </ac:spMkLst>
        </pc:spChg>
      </pc:sldChg>
      <pc:sldChg chg="add del">
        <pc:chgData name="Nghĩa Nguyễn" userId="db3eadf7-99a4-450d-b0da-091912afd0f8" providerId="ADAL" clId="{BCC90B0D-3588-5340-AEE0-00DC00B134FD}" dt="2022-04-21T15:56:41.487" v="848" actId="2696"/>
        <pc:sldMkLst>
          <pc:docMk/>
          <pc:sldMk cId="2963616184" sldId="2140754048"/>
        </pc:sldMkLst>
      </pc:sldChg>
      <pc:sldChg chg="addSp delSp modSp add mod">
        <pc:chgData name="Nghĩa Nguyễn" userId="db3eadf7-99a4-450d-b0da-091912afd0f8" providerId="ADAL" clId="{BCC90B0D-3588-5340-AEE0-00DC00B134FD}" dt="2022-04-21T16:12:32.451" v="1497" actId="1035"/>
        <pc:sldMkLst>
          <pc:docMk/>
          <pc:sldMk cId="3620181125" sldId="2140754048"/>
        </pc:sldMkLst>
        <pc:spChg chg="mod">
          <ac:chgData name="Nghĩa Nguyễn" userId="db3eadf7-99a4-450d-b0da-091912afd0f8" providerId="ADAL" clId="{BCC90B0D-3588-5340-AEE0-00DC00B134FD}" dt="2022-04-21T15:58:57.175" v="927" actId="20577"/>
          <ac:spMkLst>
            <pc:docMk/>
            <pc:sldMk cId="3620181125" sldId="2140754048"/>
            <ac:spMk id="2" creationId="{00000000-0000-0000-0000-000000000000}"/>
          </ac:spMkLst>
        </pc:spChg>
        <pc:spChg chg="add mod">
          <ac:chgData name="Nghĩa Nguyễn" userId="db3eadf7-99a4-450d-b0da-091912afd0f8" providerId="ADAL" clId="{BCC90B0D-3588-5340-AEE0-00DC00B134FD}" dt="2022-04-21T16:11:41.856" v="1475" actId="478"/>
          <ac:spMkLst>
            <pc:docMk/>
            <pc:sldMk cId="3620181125" sldId="2140754048"/>
            <ac:spMk id="75" creationId="{E279BBF6-C9A1-D984-17C3-30B251726B61}"/>
          </ac:spMkLst>
        </pc:spChg>
        <pc:spChg chg="add del mod">
          <ac:chgData name="Nghĩa Nguyễn" userId="db3eadf7-99a4-450d-b0da-091912afd0f8" providerId="ADAL" clId="{BCC90B0D-3588-5340-AEE0-00DC00B134FD}" dt="2022-04-21T16:04:54.442" v="1169" actId="478"/>
          <ac:spMkLst>
            <pc:docMk/>
            <pc:sldMk cId="3620181125" sldId="2140754048"/>
            <ac:spMk id="76" creationId="{C307CE69-D868-92F5-0A6F-32B2B7600F65}"/>
          </ac:spMkLst>
        </pc:spChg>
        <pc:spChg chg="mod">
          <ac:chgData name="Nghĩa Nguyễn" userId="db3eadf7-99a4-450d-b0da-091912afd0f8" providerId="ADAL" clId="{BCC90B0D-3588-5340-AEE0-00DC00B134FD}" dt="2022-04-21T16:11:41.856" v="1475" actId="478"/>
          <ac:spMkLst>
            <pc:docMk/>
            <pc:sldMk cId="3620181125" sldId="2140754048"/>
            <ac:spMk id="102" creationId="{8CC4DF5B-EF46-00B5-79FD-F17E4041D82E}"/>
          </ac:spMkLst>
        </pc:spChg>
        <pc:spChg chg="mod">
          <ac:chgData name="Nghĩa Nguyễn" userId="db3eadf7-99a4-450d-b0da-091912afd0f8" providerId="ADAL" clId="{BCC90B0D-3588-5340-AEE0-00DC00B134FD}" dt="2022-04-21T16:11:41.856" v="1475" actId="478"/>
          <ac:spMkLst>
            <pc:docMk/>
            <pc:sldMk cId="3620181125" sldId="2140754048"/>
            <ac:spMk id="103" creationId="{F103634C-02BE-421D-E3B8-43BACA9D04A8}"/>
          </ac:spMkLst>
        </pc:spChg>
        <pc:spChg chg="mod">
          <ac:chgData name="Nghĩa Nguyễn" userId="db3eadf7-99a4-450d-b0da-091912afd0f8" providerId="ADAL" clId="{BCC90B0D-3588-5340-AEE0-00DC00B134FD}" dt="2022-04-21T16:11:41.856" v="1475" actId="478"/>
          <ac:spMkLst>
            <pc:docMk/>
            <pc:sldMk cId="3620181125" sldId="2140754048"/>
            <ac:spMk id="104" creationId="{4B8D1778-BE54-2EFA-7D41-E06EA105A46F}"/>
          </ac:spMkLst>
        </pc:spChg>
        <pc:spChg chg="mod">
          <ac:chgData name="Nghĩa Nguyễn" userId="db3eadf7-99a4-450d-b0da-091912afd0f8" providerId="ADAL" clId="{BCC90B0D-3588-5340-AEE0-00DC00B134FD}" dt="2022-04-21T16:11:41.856" v="1475" actId="478"/>
          <ac:spMkLst>
            <pc:docMk/>
            <pc:sldMk cId="3620181125" sldId="2140754048"/>
            <ac:spMk id="105" creationId="{EDF06253-53D5-EAEE-78D2-413442892832}"/>
          </ac:spMkLst>
        </pc:spChg>
        <pc:spChg chg="mod">
          <ac:chgData name="Nghĩa Nguyễn" userId="db3eadf7-99a4-450d-b0da-091912afd0f8" providerId="ADAL" clId="{BCC90B0D-3588-5340-AEE0-00DC00B134FD}" dt="2022-04-21T16:11:41.856" v="1475" actId="478"/>
          <ac:spMkLst>
            <pc:docMk/>
            <pc:sldMk cId="3620181125" sldId="2140754048"/>
            <ac:spMk id="106" creationId="{ADE6EB58-3638-8413-7CFC-317A7206E2AD}"/>
          </ac:spMkLst>
        </pc:spChg>
        <pc:spChg chg="mod">
          <ac:chgData name="Nghĩa Nguyễn" userId="db3eadf7-99a4-450d-b0da-091912afd0f8" providerId="ADAL" clId="{BCC90B0D-3588-5340-AEE0-00DC00B134FD}" dt="2022-04-21T16:11:41.856" v="1475" actId="478"/>
          <ac:spMkLst>
            <pc:docMk/>
            <pc:sldMk cId="3620181125" sldId="2140754048"/>
            <ac:spMk id="107" creationId="{88592BB7-3F1E-4B15-96DA-F2516CB656A6}"/>
          </ac:spMkLst>
        </pc:spChg>
        <pc:spChg chg="mod">
          <ac:chgData name="Nghĩa Nguyễn" userId="db3eadf7-99a4-450d-b0da-091912afd0f8" providerId="ADAL" clId="{BCC90B0D-3588-5340-AEE0-00DC00B134FD}" dt="2022-04-21T16:11:41.856" v="1475" actId="478"/>
          <ac:spMkLst>
            <pc:docMk/>
            <pc:sldMk cId="3620181125" sldId="2140754048"/>
            <ac:spMk id="108" creationId="{E6734725-10E9-E64C-2E9C-F12BE16FFA87}"/>
          </ac:spMkLst>
        </pc:spChg>
        <pc:spChg chg="mod">
          <ac:chgData name="Nghĩa Nguyễn" userId="db3eadf7-99a4-450d-b0da-091912afd0f8" providerId="ADAL" clId="{BCC90B0D-3588-5340-AEE0-00DC00B134FD}" dt="2022-04-21T16:11:41.856" v="1475" actId="478"/>
          <ac:spMkLst>
            <pc:docMk/>
            <pc:sldMk cId="3620181125" sldId="2140754048"/>
            <ac:spMk id="109" creationId="{4E802512-D3CF-CEC9-9159-C28FD794787A}"/>
          </ac:spMkLst>
        </pc:spChg>
        <pc:spChg chg="mod">
          <ac:chgData name="Nghĩa Nguyễn" userId="db3eadf7-99a4-450d-b0da-091912afd0f8" providerId="ADAL" clId="{BCC90B0D-3588-5340-AEE0-00DC00B134FD}" dt="2022-04-21T16:11:41.856" v="1475" actId="478"/>
          <ac:spMkLst>
            <pc:docMk/>
            <pc:sldMk cId="3620181125" sldId="2140754048"/>
            <ac:spMk id="110" creationId="{9265F7DD-362C-2A2F-1658-0814C816F647}"/>
          </ac:spMkLst>
        </pc:spChg>
        <pc:spChg chg="mod">
          <ac:chgData name="Nghĩa Nguyễn" userId="db3eadf7-99a4-450d-b0da-091912afd0f8" providerId="ADAL" clId="{BCC90B0D-3588-5340-AEE0-00DC00B134FD}" dt="2022-04-21T16:11:41.856" v="1475" actId="478"/>
          <ac:spMkLst>
            <pc:docMk/>
            <pc:sldMk cId="3620181125" sldId="2140754048"/>
            <ac:spMk id="111" creationId="{2A19063E-3CDB-63E8-5109-6219BEF9C8A1}"/>
          </ac:spMkLst>
        </pc:spChg>
        <pc:spChg chg="mod">
          <ac:chgData name="Nghĩa Nguyễn" userId="db3eadf7-99a4-450d-b0da-091912afd0f8" providerId="ADAL" clId="{BCC90B0D-3588-5340-AEE0-00DC00B134FD}" dt="2022-04-21T16:11:41.856" v="1475" actId="478"/>
          <ac:spMkLst>
            <pc:docMk/>
            <pc:sldMk cId="3620181125" sldId="2140754048"/>
            <ac:spMk id="112" creationId="{05707C8E-2A7D-935F-DA6E-A4F8E503B948}"/>
          </ac:spMkLst>
        </pc:spChg>
        <pc:spChg chg="mod">
          <ac:chgData name="Nghĩa Nguyễn" userId="db3eadf7-99a4-450d-b0da-091912afd0f8" providerId="ADAL" clId="{BCC90B0D-3588-5340-AEE0-00DC00B134FD}" dt="2022-04-21T16:11:41.856" v="1475" actId="478"/>
          <ac:spMkLst>
            <pc:docMk/>
            <pc:sldMk cId="3620181125" sldId="2140754048"/>
            <ac:spMk id="113" creationId="{18401D55-3EDD-5A03-8B19-A90DA9B99699}"/>
          </ac:spMkLst>
        </pc:spChg>
        <pc:spChg chg="mod">
          <ac:chgData name="Nghĩa Nguyễn" userId="db3eadf7-99a4-450d-b0da-091912afd0f8" providerId="ADAL" clId="{BCC90B0D-3588-5340-AEE0-00DC00B134FD}" dt="2022-04-21T16:11:41.856" v="1475" actId="478"/>
          <ac:spMkLst>
            <pc:docMk/>
            <pc:sldMk cId="3620181125" sldId="2140754048"/>
            <ac:spMk id="114" creationId="{44FB95AB-B31C-5227-113C-25FBC25B3E07}"/>
          </ac:spMkLst>
        </pc:spChg>
        <pc:spChg chg="mod">
          <ac:chgData name="Nghĩa Nguyễn" userId="db3eadf7-99a4-450d-b0da-091912afd0f8" providerId="ADAL" clId="{BCC90B0D-3588-5340-AEE0-00DC00B134FD}" dt="2022-04-21T16:11:41.856" v="1475" actId="478"/>
          <ac:spMkLst>
            <pc:docMk/>
            <pc:sldMk cId="3620181125" sldId="2140754048"/>
            <ac:spMk id="115" creationId="{9811DF96-4FF1-2738-02A6-2AAD6EF4EF50}"/>
          </ac:spMkLst>
        </pc:spChg>
        <pc:spChg chg="mod">
          <ac:chgData name="Nghĩa Nguyễn" userId="db3eadf7-99a4-450d-b0da-091912afd0f8" providerId="ADAL" clId="{BCC90B0D-3588-5340-AEE0-00DC00B134FD}" dt="2022-04-21T16:11:41.856" v="1475" actId="478"/>
          <ac:spMkLst>
            <pc:docMk/>
            <pc:sldMk cId="3620181125" sldId="2140754048"/>
            <ac:spMk id="116" creationId="{C3EE3C4C-95D5-8A24-B23D-72005D544761}"/>
          </ac:spMkLst>
        </pc:spChg>
        <pc:spChg chg="mod">
          <ac:chgData name="Nghĩa Nguyễn" userId="db3eadf7-99a4-450d-b0da-091912afd0f8" providerId="ADAL" clId="{BCC90B0D-3588-5340-AEE0-00DC00B134FD}" dt="2022-04-21T16:11:41.856" v="1475" actId="478"/>
          <ac:spMkLst>
            <pc:docMk/>
            <pc:sldMk cId="3620181125" sldId="2140754048"/>
            <ac:spMk id="117" creationId="{2FD0AC43-4F7E-D3A1-52A7-3587AFCD5038}"/>
          </ac:spMkLst>
        </pc:spChg>
        <pc:spChg chg="mod">
          <ac:chgData name="Nghĩa Nguyễn" userId="db3eadf7-99a4-450d-b0da-091912afd0f8" providerId="ADAL" clId="{BCC90B0D-3588-5340-AEE0-00DC00B134FD}" dt="2022-04-21T16:12:32.451" v="1497" actId="1035"/>
          <ac:spMkLst>
            <pc:docMk/>
            <pc:sldMk cId="3620181125" sldId="2140754048"/>
            <ac:spMk id="118" creationId="{9A625934-921E-DF4E-5E26-D28C98246CBC}"/>
          </ac:spMkLst>
        </pc:spChg>
        <pc:spChg chg="del mod">
          <ac:chgData name="Nghĩa Nguyễn" userId="db3eadf7-99a4-450d-b0da-091912afd0f8" providerId="ADAL" clId="{BCC90B0D-3588-5340-AEE0-00DC00B134FD}" dt="2022-04-21T16:10:38.854" v="1456" actId="478"/>
          <ac:spMkLst>
            <pc:docMk/>
            <pc:sldMk cId="3620181125" sldId="2140754048"/>
            <ac:spMk id="119" creationId="{0ACA7607-D55D-D4BC-53CE-B7FA74DEA480}"/>
          </ac:spMkLst>
        </pc:spChg>
        <pc:spChg chg="del mod">
          <ac:chgData name="Nghĩa Nguyễn" userId="db3eadf7-99a4-450d-b0da-091912afd0f8" providerId="ADAL" clId="{BCC90B0D-3588-5340-AEE0-00DC00B134FD}" dt="2022-04-21T16:10:54.960" v="1458" actId="478"/>
          <ac:spMkLst>
            <pc:docMk/>
            <pc:sldMk cId="3620181125" sldId="2140754048"/>
            <ac:spMk id="120" creationId="{08903788-1661-A653-4E84-DA60856B3495}"/>
          </ac:spMkLst>
        </pc:spChg>
        <pc:spChg chg="del mod">
          <ac:chgData name="Nghĩa Nguyễn" userId="db3eadf7-99a4-450d-b0da-091912afd0f8" providerId="ADAL" clId="{BCC90B0D-3588-5340-AEE0-00DC00B134FD}" dt="2022-04-21T16:10:57.856" v="1459" actId="478"/>
          <ac:spMkLst>
            <pc:docMk/>
            <pc:sldMk cId="3620181125" sldId="2140754048"/>
            <ac:spMk id="121" creationId="{DDBAC17F-6980-76F2-9569-FB279E6FBE93}"/>
          </ac:spMkLst>
        </pc:spChg>
        <pc:spChg chg="del mod">
          <ac:chgData name="Nghĩa Nguyễn" userId="db3eadf7-99a4-450d-b0da-091912afd0f8" providerId="ADAL" clId="{BCC90B0D-3588-5340-AEE0-00DC00B134FD}" dt="2022-04-21T16:11:03.554" v="1461" actId="478"/>
          <ac:spMkLst>
            <pc:docMk/>
            <pc:sldMk cId="3620181125" sldId="2140754048"/>
            <ac:spMk id="122" creationId="{532B9915-67B6-3D67-A4D2-29FA52212119}"/>
          </ac:spMkLst>
        </pc:spChg>
        <pc:spChg chg="mod">
          <ac:chgData name="Nghĩa Nguyễn" userId="db3eadf7-99a4-450d-b0da-091912afd0f8" providerId="ADAL" clId="{BCC90B0D-3588-5340-AEE0-00DC00B134FD}" dt="2022-04-21T16:11:41.856" v="1475" actId="478"/>
          <ac:spMkLst>
            <pc:docMk/>
            <pc:sldMk cId="3620181125" sldId="2140754048"/>
            <ac:spMk id="123" creationId="{80DE1DD4-5BAC-F432-5FFE-804B3DD74DBD}"/>
          </ac:spMkLst>
        </pc:spChg>
        <pc:spChg chg="mod">
          <ac:chgData name="Nghĩa Nguyễn" userId="db3eadf7-99a4-450d-b0da-091912afd0f8" providerId="ADAL" clId="{BCC90B0D-3588-5340-AEE0-00DC00B134FD}" dt="2022-04-21T16:11:41.856" v="1475" actId="478"/>
          <ac:spMkLst>
            <pc:docMk/>
            <pc:sldMk cId="3620181125" sldId="2140754048"/>
            <ac:spMk id="124" creationId="{6216E5A6-330D-D6E4-F039-2140781C7192}"/>
          </ac:spMkLst>
        </pc:spChg>
        <pc:spChg chg="mod">
          <ac:chgData name="Nghĩa Nguyễn" userId="db3eadf7-99a4-450d-b0da-091912afd0f8" providerId="ADAL" clId="{BCC90B0D-3588-5340-AEE0-00DC00B134FD}" dt="2022-04-21T16:11:41.856" v="1475" actId="478"/>
          <ac:spMkLst>
            <pc:docMk/>
            <pc:sldMk cId="3620181125" sldId="2140754048"/>
            <ac:spMk id="125" creationId="{ABE2B7EA-5BDA-4EE3-64E6-D58ED1BDF7B1}"/>
          </ac:spMkLst>
        </pc:spChg>
        <pc:spChg chg="mod">
          <ac:chgData name="Nghĩa Nguyễn" userId="db3eadf7-99a4-450d-b0da-091912afd0f8" providerId="ADAL" clId="{BCC90B0D-3588-5340-AEE0-00DC00B134FD}" dt="2022-04-21T16:11:41.856" v="1475" actId="478"/>
          <ac:spMkLst>
            <pc:docMk/>
            <pc:sldMk cId="3620181125" sldId="2140754048"/>
            <ac:spMk id="126" creationId="{6CA3F869-2EE9-4DA6-88CF-53D34C9B2D37}"/>
          </ac:spMkLst>
        </pc:spChg>
        <pc:spChg chg="del mod">
          <ac:chgData name="Nghĩa Nguyễn" userId="db3eadf7-99a4-450d-b0da-091912afd0f8" providerId="ADAL" clId="{BCC90B0D-3588-5340-AEE0-00DC00B134FD}" dt="2022-04-21T16:10:34.998" v="1455" actId="478"/>
          <ac:spMkLst>
            <pc:docMk/>
            <pc:sldMk cId="3620181125" sldId="2140754048"/>
            <ac:spMk id="127" creationId="{EB02BF18-293A-9F04-6FCD-49A86A7FA4D7}"/>
          </ac:spMkLst>
        </pc:spChg>
        <pc:spChg chg="del mod">
          <ac:chgData name="Nghĩa Nguyễn" userId="db3eadf7-99a4-450d-b0da-091912afd0f8" providerId="ADAL" clId="{BCC90B0D-3588-5340-AEE0-00DC00B134FD}" dt="2022-04-21T16:11:23.148" v="1468" actId="478"/>
          <ac:spMkLst>
            <pc:docMk/>
            <pc:sldMk cId="3620181125" sldId="2140754048"/>
            <ac:spMk id="138" creationId="{CFCBD3E6-D31C-4C4E-B86C-BD71B01DA846}"/>
          </ac:spMkLst>
        </pc:spChg>
        <pc:spChg chg="del mod">
          <ac:chgData name="Nghĩa Nguyễn" userId="db3eadf7-99a4-450d-b0da-091912afd0f8" providerId="ADAL" clId="{BCC90B0D-3588-5340-AEE0-00DC00B134FD}" dt="2022-04-21T16:11:32.810" v="1472" actId="478"/>
          <ac:spMkLst>
            <pc:docMk/>
            <pc:sldMk cId="3620181125" sldId="2140754048"/>
            <ac:spMk id="139" creationId="{CF25BFFE-93C9-076E-56B5-6A2F661755D7}"/>
          </ac:spMkLst>
        </pc:spChg>
        <pc:spChg chg="del mod">
          <ac:chgData name="Nghĩa Nguyễn" userId="db3eadf7-99a4-450d-b0da-091912afd0f8" providerId="ADAL" clId="{BCC90B0D-3588-5340-AEE0-00DC00B134FD}" dt="2022-04-21T16:10:24.419" v="1454" actId="478"/>
          <ac:spMkLst>
            <pc:docMk/>
            <pc:sldMk cId="3620181125" sldId="2140754048"/>
            <ac:spMk id="140" creationId="{5116B444-C181-22F2-CEE8-40F7A17E630E}"/>
          </ac:spMkLst>
        </pc:spChg>
        <pc:spChg chg="del mod">
          <ac:chgData name="Nghĩa Nguyễn" userId="db3eadf7-99a4-450d-b0da-091912afd0f8" providerId="ADAL" clId="{BCC90B0D-3588-5340-AEE0-00DC00B134FD}" dt="2022-04-21T16:11:37.851" v="1474" actId="478"/>
          <ac:spMkLst>
            <pc:docMk/>
            <pc:sldMk cId="3620181125" sldId="2140754048"/>
            <ac:spMk id="146" creationId="{DBFBD581-B439-C185-B1E4-F644C9465A59}"/>
          </ac:spMkLst>
        </pc:spChg>
        <pc:spChg chg="del mod">
          <ac:chgData name="Nghĩa Nguyễn" userId="db3eadf7-99a4-450d-b0da-091912afd0f8" providerId="ADAL" clId="{BCC90B0D-3588-5340-AEE0-00DC00B134FD}" dt="2022-04-21T16:11:44.105" v="1476" actId="478"/>
          <ac:spMkLst>
            <pc:docMk/>
            <pc:sldMk cId="3620181125" sldId="2140754048"/>
            <ac:spMk id="148" creationId="{23C2A6A3-C577-0AC6-7684-AA092BBBBA1E}"/>
          </ac:spMkLst>
        </pc:spChg>
        <pc:spChg chg="del mod">
          <ac:chgData name="Nghĩa Nguyễn" userId="db3eadf7-99a4-450d-b0da-091912afd0f8" providerId="ADAL" clId="{BCC90B0D-3588-5340-AEE0-00DC00B134FD}" dt="2022-04-21T16:12:14.351" v="1487" actId="478"/>
          <ac:spMkLst>
            <pc:docMk/>
            <pc:sldMk cId="3620181125" sldId="2140754048"/>
            <ac:spMk id="149" creationId="{796C2C3E-C050-F2DC-6F9E-0EBE5D27D685}"/>
          </ac:spMkLst>
        </pc:spChg>
        <pc:spChg chg="del mod">
          <ac:chgData name="Nghĩa Nguyễn" userId="db3eadf7-99a4-450d-b0da-091912afd0f8" providerId="ADAL" clId="{BCC90B0D-3588-5340-AEE0-00DC00B134FD}" dt="2022-04-21T16:12:02.962" v="1483" actId="478"/>
          <ac:spMkLst>
            <pc:docMk/>
            <pc:sldMk cId="3620181125" sldId="2140754048"/>
            <ac:spMk id="152" creationId="{24CB905C-3628-9C12-09A7-09D98535550F}"/>
          </ac:spMkLst>
        </pc:spChg>
        <pc:spChg chg="del mod">
          <ac:chgData name="Nghĩa Nguyễn" userId="db3eadf7-99a4-450d-b0da-091912afd0f8" providerId="ADAL" clId="{BCC90B0D-3588-5340-AEE0-00DC00B134FD}" dt="2022-04-21T16:11:01.016" v="1460" actId="478"/>
          <ac:spMkLst>
            <pc:docMk/>
            <pc:sldMk cId="3620181125" sldId="2140754048"/>
            <ac:spMk id="154" creationId="{90285370-423E-9666-FB32-B1B5B0015C20}"/>
          </ac:spMkLst>
        </pc:spChg>
        <pc:spChg chg="del mod">
          <ac:chgData name="Nghĩa Nguyễn" userId="db3eadf7-99a4-450d-b0da-091912afd0f8" providerId="ADAL" clId="{BCC90B0D-3588-5340-AEE0-00DC00B134FD}" dt="2022-04-21T16:11:28.109" v="1470" actId="478"/>
          <ac:spMkLst>
            <pc:docMk/>
            <pc:sldMk cId="3620181125" sldId="2140754048"/>
            <ac:spMk id="156" creationId="{7FA6A7CA-4963-B1E9-3205-C49747CB0795}"/>
          </ac:spMkLst>
        </pc:spChg>
        <pc:spChg chg="del mod">
          <ac:chgData name="Nghĩa Nguyễn" userId="db3eadf7-99a4-450d-b0da-091912afd0f8" providerId="ADAL" clId="{BCC90B0D-3588-5340-AEE0-00DC00B134FD}" dt="2022-04-21T16:12:05.301" v="1484" actId="478"/>
          <ac:spMkLst>
            <pc:docMk/>
            <pc:sldMk cId="3620181125" sldId="2140754048"/>
            <ac:spMk id="158" creationId="{4725DBA8-0C25-D968-FDE7-6E44C27869DD}"/>
          </ac:spMkLst>
        </pc:spChg>
        <pc:spChg chg="del mod">
          <ac:chgData name="Nghĩa Nguyễn" userId="db3eadf7-99a4-450d-b0da-091912afd0f8" providerId="ADAL" clId="{BCC90B0D-3588-5340-AEE0-00DC00B134FD}" dt="2022-04-21T16:12:11.802" v="1486" actId="478"/>
          <ac:spMkLst>
            <pc:docMk/>
            <pc:sldMk cId="3620181125" sldId="2140754048"/>
            <ac:spMk id="160" creationId="{57572688-E853-811F-3795-A01929B21D4E}"/>
          </ac:spMkLst>
        </pc:spChg>
        <pc:spChg chg="del mod">
          <ac:chgData name="Nghĩa Nguyễn" userId="db3eadf7-99a4-450d-b0da-091912afd0f8" providerId="ADAL" clId="{BCC90B0D-3588-5340-AEE0-00DC00B134FD}" dt="2022-04-21T16:12:09.501" v="1485" actId="478"/>
          <ac:spMkLst>
            <pc:docMk/>
            <pc:sldMk cId="3620181125" sldId="2140754048"/>
            <ac:spMk id="162" creationId="{0CCDFBD7-D198-3AB5-BCD1-B7E65098E15C}"/>
          </ac:spMkLst>
        </pc:spChg>
        <pc:spChg chg="del mod">
          <ac:chgData name="Nghĩa Nguyễn" userId="db3eadf7-99a4-450d-b0da-091912afd0f8" providerId="ADAL" clId="{BCC90B0D-3588-5340-AEE0-00DC00B134FD}" dt="2022-04-21T16:11:57.418" v="1481" actId="478"/>
          <ac:spMkLst>
            <pc:docMk/>
            <pc:sldMk cId="3620181125" sldId="2140754048"/>
            <ac:spMk id="164" creationId="{117672A7-B6B8-D869-428C-AA45B07C08D8}"/>
          </ac:spMkLst>
        </pc:spChg>
        <pc:spChg chg="del mod">
          <ac:chgData name="Nghĩa Nguyễn" userId="db3eadf7-99a4-450d-b0da-091912afd0f8" providerId="ADAL" clId="{BCC90B0D-3588-5340-AEE0-00DC00B134FD}" dt="2022-04-21T16:11:51.775" v="1479" actId="478"/>
          <ac:spMkLst>
            <pc:docMk/>
            <pc:sldMk cId="3620181125" sldId="2140754048"/>
            <ac:spMk id="166" creationId="{9425790E-FD73-D875-C56A-7042EB930364}"/>
          </ac:spMkLst>
        </pc:spChg>
        <pc:spChg chg="mod">
          <ac:chgData name="Nghĩa Nguyễn" userId="db3eadf7-99a4-450d-b0da-091912afd0f8" providerId="ADAL" clId="{BCC90B0D-3588-5340-AEE0-00DC00B134FD}" dt="2022-04-21T16:11:41.856" v="1475" actId="478"/>
          <ac:spMkLst>
            <pc:docMk/>
            <pc:sldMk cId="3620181125" sldId="2140754048"/>
            <ac:spMk id="168" creationId="{8B1383B0-65E0-91F8-7CD7-F777F6693E93}"/>
          </ac:spMkLst>
        </pc:spChg>
        <pc:spChg chg="mod">
          <ac:chgData name="Nghĩa Nguyễn" userId="db3eadf7-99a4-450d-b0da-091912afd0f8" providerId="ADAL" clId="{BCC90B0D-3588-5340-AEE0-00DC00B134FD}" dt="2022-04-21T16:11:41.856" v="1475" actId="478"/>
          <ac:spMkLst>
            <pc:docMk/>
            <pc:sldMk cId="3620181125" sldId="2140754048"/>
            <ac:spMk id="169" creationId="{BD5C4CE7-43B2-CE2F-9E6A-CE2F7268AD26}"/>
          </ac:spMkLst>
        </pc:spChg>
        <pc:spChg chg="mod">
          <ac:chgData name="Nghĩa Nguyễn" userId="db3eadf7-99a4-450d-b0da-091912afd0f8" providerId="ADAL" clId="{BCC90B0D-3588-5340-AEE0-00DC00B134FD}" dt="2022-04-21T16:11:41.856" v="1475" actId="478"/>
          <ac:spMkLst>
            <pc:docMk/>
            <pc:sldMk cId="3620181125" sldId="2140754048"/>
            <ac:spMk id="170" creationId="{F6EDFF1C-5327-FEAF-4D4D-C8048C492A58}"/>
          </ac:spMkLst>
        </pc:spChg>
        <pc:spChg chg="mod">
          <ac:chgData name="Nghĩa Nguyễn" userId="db3eadf7-99a4-450d-b0da-091912afd0f8" providerId="ADAL" clId="{BCC90B0D-3588-5340-AEE0-00DC00B134FD}" dt="2022-04-21T16:11:41.856" v="1475" actId="478"/>
          <ac:spMkLst>
            <pc:docMk/>
            <pc:sldMk cId="3620181125" sldId="2140754048"/>
            <ac:spMk id="171" creationId="{E7D09B36-A0F1-CDEB-185B-5BC7380EF404}"/>
          </ac:spMkLst>
        </pc:spChg>
        <pc:grpChg chg="mod">
          <ac:chgData name="Nghĩa Nguyễn" userId="db3eadf7-99a4-450d-b0da-091912afd0f8" providerId="ADAL" clId="{BCC90B0D-3588-5340-AEE0-00DC00B134FD}" dt="2022-04-21T16:11:41.856" v="1475" actId="478"/>
          <ac:grpSpMkLst>
            <pc:docMk/>
            <pc:sldMk cId="3620181125" sldId="2140754048"/>
            <ac:grpSpMk id="100" creationId="{4A6BECA2-5F27-0727-5C7A-C3635539934A}"/>
          </ac:grpSpMkLst>
        </pc:grpChg>
        <pc:grpChg chg="mod">
          <ac:chgData name="Nghĩa Nguyễn" userId="db3eadf7-99a4-450d-b0da-091912afd0f8" providerId="ADAL" clId="{BCC90B0D-3588-5340-AEE0-00DC00B134FD}" dt="2022-04-21T16:11:41.856" v="1475" actId="478"/>
          <ac:grpSpMkLst>
            <pc:docMk/>
            <pc:sldMk cId="3620181125" sldId="2140754048"/>
            <ac:grpSpMk id="101" creationId="{248FB09F-DB8F-20B1-4572-9157106FC99D}"/>
          </ac:grpSpMkLst>
        </pc:grpChg>
        <pc:grpChg chg="del mod">
          <ac:chgData name="Nghĩa Nguyễn" userId="db3eadf7-99a4-450d-b0da-091912afd0f8" providerId="ADAL" clId="{BCC90B0D-3588-5340-AEE0-00DC00B134FD}" dt="2022-04-21T16:11:49.304" v="1478" actId="478"/>
          <ac:grpSpMkLst>
            <pc:docMk/>
            <pc:sldMk cId="3620181125" sldId="2140754048"/>
            <ac:grpSpMk id="129" creationId="{A41813D6-8EE6-E889-79C0-A022B74E951D}"/>
          </ac:grpSpMkLst>
        </pc:grpChg>
        <pc:grpChg chg="del mod">
          <ac:chgData name="Nghĩa Nguyễn" userId="db3eadf7-99a4-450d-b0da-091912afd0f8" providerId="ADAL" clId="{BCC90B0D-3588-5340-AEE0-00DC00B134FD}" dt="2022-04-21T16:11:55.221" v="1480" actId="478"/>
          <ac:grpSpMkLst>
            <pc:docMk/>
            <pc:sldMk cId="3620181125" sldId="2140754048"/>
            <ac:grpSpMk id="130" creationId="{3580187C-D2B2-14A0-8F92-EB86C7D215DC}"/>
          </ac:grpSpMkLst>
        </pc:grpChg>
        <pc:grpChg chg="del mod">
          <ac:chgData name="Nghĩa Nguyễn" userId="db3eadf7-99a4-450d-b0da-091912afd0f8" providerId="ADAL" clId="{BCC90B0D-3588-5340-AEE0-00DC00B134FD}" dt="2022-04-21T16:11:06.695" v="1462" actId="478"/>
          <ac:grpSpMkLst>
            <pc:docMk/>
            <pc:sldMk cId="3620181125" sldId="2140754048"/>
            <ac:grpSpMk id="131" creationId="{E6E6A30E-1EAB-72EE-EAF5-4E0DAA08EBD4}"/>
          </ac:grpSpMkLst>
        </pc:grpChg>
        <pc:grpChg chg="del mod">
          <ac:chgData name="Nghĩa Nguyễn" userId="db3eadf7-99a4-450d-b0da-091912afd0f8" providerId="ADAL" clId="{BCC90B0D-3588-5340-AEE0-00DC00B134FD}" dt="2022-04-21T16:11:13.647" v="1463" actId="478"/>
          <ac:grpSpMkLst>
            <pc:docMk/>
            <pc:sldMk cId="3620181125" sldId="2140754048"/>
            <ac:grpSpMk id="132" creationId="{2838E08F-E496-CEF2-5E10-69BAE991915A}"/>
          </ac:grpSpMkLst>
        </pc:grpChg>
        <pc:grpChg chg="del mod">
          <ac:chgData name="Nghĩa Nguyễn" userId="db3eadf7-99a4-450d-b0da-091912afd0f8" providerId="ADAL" clId="{BCC90B0D-3588-5340-AEE0-00DC00B134FD}" dt="2022-04-21T16:10:42.565" v="1457" actId="478"/>
          <ac:grpSpMkLst>
            <pc:docMk/>
            <pc:sldMk cId="3620181125" sldId="2140754048"/>
            <ac:grpSpMk id="135" creationId="{81B148B5-4850-66FF-83BB-B5BD9C2BF975}"/>
          </ac:grpSpMkLst>
        </pc:grpChg>
        <pc:grpChg chg="del mod">
          <ac:chgData name="Nghĩa Nguyễn" userId="db3eadf7-99a4-450d-b0da-091912afd0f8" providerId="ADAL" clId="{BCC90B0D-3588-5340-AEE0-00DC00B134FD}" dt="2022-04-21T16:11:25.488" v="1469" actId="478"/>
          <ac:grpSpMkLst>
            <pc:docMk/>
            <pc:sldMk cId="3620181125" sldId="2140754048"/>
            <ac:grpSpMk id="136" creationId="{BE7BFA9D-2101-1A1A-8EA6-0D4CC249AF9E}"/>
          </ac:grpSpMkLst>
        </pc:grpChg>
        <pc:grpChg chg="del mod">
          <ac:chgData name="Nghĩa Nguyễn" userId="db3eadf7-99a4-450d-b0da-091912afd0f8" providerId="ADAL" clId="{BCC90B0D-3588-5340-AEE0-00DC00B134FD}" dt="2022-04-21T16:11:01.016" v="1460" actId="478"/>
          <ac:grpSpMkLst>
            <pc:docMk/>
            <pc:sldMk cId="3620181125" sldId="2140754048"/>
            <ac:grpSpMk id="137" creationId="{F30960D9-4040-5CF0-F602-CA93865C46B7}"/>
          </ac:grpSpMkLst>
        </pc:grpChg>
        <pc:grpChg chg="del mod">
          <ac:chgData name="Nghĩa Nguyễn" userId="db3eadf7-99a4-450d-b0da-091912afd0f8" providerId="ADAL" clId="{BCC90B0D-3588-5340-AEE0-00DC00B134FD}" dt="2022-04-21T16:12:00.646" v="1482" actId="478"/>
          <ac:grpSpMkLst>
            <pc:docMk/>
            <pc:sldMk cId="3620181125" sldId="2140754048"/>
            <ac:grpSpMk id="141" creationId="{4C59EF72-083D-2678-E1A9-92F261B058A8}"/>
          </ac:grpSpMkLst>
        </pc:grpChg>
        <pc:grpChg chg="del mod">
          <ac:chgData name="Nghĩa Nguyễn" userId="db3eadf7-99a4-450d-b0da-091912afd0f8" providerId="ADAL" clId="{BCC90B0D-3588-5340-AEE0-00DC00B134FD}" dt="2022-04-21T16:11:17.533" v="1465" actId="478"/>
          <ac:grpSpMkLst>
            <pc:docMk/>
            <pc:sldMk cId="3620181125" sldId="2140754048"/>
            <ac:grpSpMk id="143" creationId="{7B80C3C4-BEEF-8BD0-EFE3-AAA3BE8D72E0}"/>
          </ac:grpSpMkLst>
        </pc:grpChg>
        <pc:grpChg chg="del mod">
          <ac:chgData name="Nghĩa Nguyễn" userId="db3eadf7-99a4-450d-b0da-091912afd0f8" providerId="ADAL" clId="{BCC90B0D-3588-5340-AEE0-00DC00B134FD}" dt="2022-04-21T16:11:41.856" v="1475" actId="478"/>
          <ac:grpSpMkLst>
            <pc:docMk/>
            <pc:sldMk cId="3620181125" sldId="2140754048"/>
            <ac:grpSpMk id="144" creationId="{DAC988D3-082E-AEEA-3FFD-6F8B1720F210}"/>
          </ac:grpSpMkLst>
        </pc:grpChg>
        <pc:graphicFrameChg chg="mod">
          <ac:chgData name="Nghĩa Nguyễn" userId="db3eadf7-99a4-450d-b0da-091912afd0f8" providerId="ADAL" clId="{BCC90B0D-3588-5340-AEE0-00DC00B134FD}" dt="2022-04-21T16:11:41.856" v="1475" actId="478"/>
          <ac:graphicFrameMkLst>
            <pc:docMk/>
            <pc:sldMk cId="3620181125" sldId="2140754048"/>
            <ac:graphicFrameMk id="167" creationId="{4A38DBE9-DADA-0A2B-CE63-EF44E2F99B33}"/>
          </ac:graphicFrameMkLst>
        </pc:graphicFrameChg>
        <pc:picChg chg="del mod">
          <ac:chgData name="Nghĩa Nguyễn" userId="db3eadf7-99a4-450d-b0da-091912afd0f8" providerId="ADAL" clId="{BCC90B0D-3588-5340-AEE0-00DC00B134FD}" dt="2022-04-21T16:11:30.194" v="1471" actId="478"/>
          <ac:picMkLst>
            <pc:docMk/>
            <pc:sldMk cId="3620181125" sldId="2140754048"/>
            <ac:picMk id="128" creationId="{8F67E49E-E66D-A0B4-E5BD-0D6CDF7B0990}"/>
          </ac:picMkLst>
        </pc:picChg>
        <pc:picChg chg="del mod">
          <ac:chgData name="Nghĩa Nguyễn" userId="db3eadf7-99a4-450d-b0da-091912afd0f8" providerId="ADAL" clId="{BCC90B0D-3588-5340-AEE0-00DC00B134FD}" dt="2022-04-21T16:11:46.883" v="1477" actId="478"/>
          <ac:picMkLst>
            <pc:docMk/>
            <pc:sldMk cId="3620181125" sldId="2140754048"/>
            <ac:picMk id="133" creationId="{AC3F6FE6-77FB-E493-53C9-B549E2C14B00}"/>
          </ac:picMkLst>
        </pc:picChg>
        <pc:picChg chg="del mod">
          <ac:chgData name="Nghĩa Nguyễn" userId="db3eadf7-99a4-450d-b0da-091912afd0f8" providerId="ADAL" clId="{BCC90B0D-3588-5340-AEE0-00DC00B134FD}" dt="2022-04-21T16:11:20.448" v="1467" actId="478"/>
          <ac:picMkLst>
            <pc:docMk/>
            <pc:sldMk cId="3620181125" sldId="2140754048"/>
            <ac:picMk id="134" creationId="{5915355D-0B40-FA63-3AFA-3FC67AB47EE8}"/>
          </ac:picMkLst>
        </pc:picChg>
        <pc:picChg chg="del mod">
          <ac:chgData name="Nghĩa Nguyễn" userId="db3eadf7-99a4-450d-b0da-091912afd0f8" providerId="ADAL" clId="{BCC90B0D-3588-5340-AEE0-00DC00B134FD}" dt="2022-04-21T16:11:15.883" v="1464" actId="478"/>
          <ac:picMkLst>
            <pc:docMk/>
            <pc:sldMk cId="3620181125" sldId="2140754048"/>
            <ac:picMk id="142" creationId="{2A11A11C-EE7C-8BBE-4DAA-0B9F52FFDD63}"/>
          </ac:picMkLst>
        </pc:picChg>
        <pc:picChg chg="del mod">
          <ac:chgData name="Nghĩa Nguyễn" userId="db3eadf7-99a4-450d-b0da-091912afd0f8" providerId="ADAL" clId="{BCC90B0D-3588-5340-AEE0-00DC00B134FD}" dt="2022-04-21T16:11:35.112" v="1473" actId="478"/>
          <ac:picMkLst>
            <pc:docMk/>
            <pc:sldMk cId="3620181125" sldId="2140754048"/>
            <ac:picMk id="145" creationId="{D0D2E42F-846C-65D1-2CCC-751F3FF8F20D}"/>
          </ac:picMkLst>
        </pc:picChg>
        <pc:picChg chg="del mod">
          <ac:chgData name="Nghĩa Nguyễn" userId="db3eadf7-99a4-450d-b0da-091912afd0f8" providerId="ADAL" clId="{BCC90B0D-3588-5340-AEE0-00DC00B134FD}" dt="2022-04-21T16:11:41.856" v="1475" actId="478"/>
          <ac:picMkLst>
            <pc:docMk/>
            <pc:sldMk cId="3620181125" sldId="2140754048"/>
            <ac:picMk id="147" creationId="{9ACF53DC-A2B1-B02E-4E32-EBC75D10E594}"/>
          </ac:picMkLst>
        </pc:picChg>
        <pc:picChg chg="del mod">
          <ac:chgData name="Nghĩa Nguyễn" userId="db3eadf7-99a4-450d-b0da-091912afd0f8" providerId="ADAL" clId="{BCC90B0D-3588-5340-AEE0-00DC00B134FD}" dt="2022-04-21T16:11:17.533" v="1465" actId="478"/>
          <ac:picMkLst>
            <pc:docMk/>
            <pc:sldMk cId="3620181125" sldId="2140754048"/>
            <ac:picMk id="150" creationId="{6DA0FD5E-B802-F3D3-6BC4-05119DB7D082}"/>
          </ac:picMkLst>
        </pc:picChg>
        <pc:picChg chg="del mod">
          <ac:chgData name="Nghĩa Nguyễn" userId="db3eadf7-99a4-450d-b0da-091912afd0f8" providerId="ADAL" clId="{BCC90B0D-3588-5340-AEE0-00DC00B134FD}" dt="2022-04-21T16:12:00.646" v="1482" actId="478"/>
          <ac:picMkLst>
            <pc:docMk/>
            <pc:sldMk cId="3620181125" sldId="2140754048"/>
            <ac:picMk id="151" creationId="{67D8688E-81C9-7B1F-CB3D-8A6CA87FCBEA}"/>
          </ac:picMkLst>
        </pc:picChg>
        <pc:picChg chg="del mod">
          <ac:chgData name="Nghĩa Nguyễn" userId="db3eadf7-99a4-450d-b0da-091912afd0f8" providerId="ADAL" clId="{BCC90B0D-3588-5340-AEE0-00DC00B134FD}" dt="2022-04-21T16:11:18.977" v="1466" actId="478"/>
          <ac:picMkLst>
            <pc:docMk/>
            <pc:sldMk cId="3620181125" sldId="2140754048"/>
            <ac:picMk id="153" creationId="{2356603B-8651-4ED9-DBAD-7ABA653B6ADA}"/>
          </ac:picMkLst>
        </pc:picChg>
        <pc:picChg chg="del mod">
          <ac:chgData name="Nghĩa Nguyễn" userId="db3eadf7-99a4-450d-b0da-091912afd0f8" providerId="ADAL" clId="{BCC90B0D-3588-5340-AEE0-00DC00B134FD}" dt="2022-04-21T16:11:25.488" v="1469" actId="478"/>
          <ac:picMkLst>
            <pc:docMk/>
            <pc:sldMk cId="3620181125" sldId="2140754048"/>
            <ac:picMk id="155" creationId="{59B227CD-78BE-A143-F2B5-F45FCC904967}"/>
          </ac:picMkLst>
        </pc:picChg>
        <pc:picChg chg="del mod">
          <ac:chgData name="Nghĩa Nguyễn" userId="db3eadf7-99a4-450d-b0da-091912afd0f8" providerId="ADAL" clId="{BCC90B0D-3588-5340-AEE0-00DC00B134FD}" dt="2022-04-21T16:10:42.565" v="1457" actId="478"/>
          <ac:picMkLst>
            <pc:docMk/>
            <pc:sldMk cId="3620181125" sldId="2140754048"/>
            <ac:picMk id="157" creationId="{044CDB80-1E4D-CCAA-0069-F5839C221683}"/>
          </ac:picMkLst>
        </pc:picChg>
        <pc:picChg chg="del mod">
          <ac:chgData name="Nghĩa Nguyễn" userId="db3eadf7-99a4-450d-b0da-091912afd0f8" providerId="ADAL" clId="{BCC90B0D-3588-5340-AEE0-00DC00B134FD}" dt="2022-04-21T16:11:13.647" v="1463" actId="478"/>
          <ac:picMkLst>
            <pc:docMk/>
            <pc:sldMk cId="3620181125" sldId="2140754048"/>
            <ac:picMk id="159" creationId="{B4B9CDF0-802D-FB4A-FB2F-BFAAE51DC518}"/>
          </ac:picMkLst>
        </pc:picChg>
        <pc:picChg chg="del mod">
          <ac:chgData name="Nghĩa Nguyễn" userId="db3eadf7-99a4-450d-b0da-091912afd0f8" providerId="ADAL" clId="{BCC90B0D-3588-5340-AEE0-00DC00B134FD}" dt="2022-04-21T16:11:06.695" v="1462" actId="478"/>
          <ac:picMkLst>
            <pc:docMk/>
            <pc:sldMk cId="3620181125" sldId="2140754048"/>
            <ac:picMk id="161" creationId="{E4051CEE-5A98-D36A-BDA9-E4561ED8FD20}"/>
          </ac:picMkLst>
        </pc:picChg>
        <pc:picChg chg="del mod">
          <ac:chgData name="Nghĩa Nguyễn" userId="db3eadf7-99a4-450d-b0da-091912afd0f8" providerId="ADAL" clId="{BCC90B0D-3588-5340-AEE0-00DC00B134FD}" dt="2022-04-21T16:11:55.221" v="1480" actId="478"/>
          <ac:picMkLst>
            <pc:docMk/>
            <pc:sldMk cId="3620181125" sldId="2140754048"/>
            <ac:picMk id="163" creationId="{53C954D3-D8CA-CEB4-3B3F-ED0E673560D4}"/>
          </ac:picMkLst>
        </pc:picChg>
        <pc:picChg chg="del mod">
          <ac:chgData name="Nghĩa Nguyễn" userId="db3eadf7-99a4-450d-b0da-091912afd0f8" providerId="ADAL" clId="{BCC90B0D-3588-5340-AEE0-00DC00B134FD}" dt="2022-04-21T16:11:49.304" v="1478" actId="478"/>
          <ac:picMkLst>
            <pc:docMk/>
            <pc:sldMk cId="3620181125" sldId="2140754048"/>
            <ac:picMk id="165" creationId="{50B0942F-7F2D-AB72-2340-A95E4F110E02}"/>
          </ac:picMkLst>
        </pc:picChg>
      </pc:sldChg>
    </pc:docChg>
  </pc:docChgLst>
  <pc:docChgLst>
    <pc:chgData name="An Quoc Huy (FHN.TCS)" userId="458c0cbc-d8c8-4ebf-a6da-b6a72fbd1854" providerId="ADAL" clId="{4817B58B-8107-4647-8261-AB8B8EC60B16}"/>
    <pc:docChg chg="undo custSel addSld modSld sldOrd modSection">
      <pc:chgData name="An Quoc Huy (FHN.TCS)" userId="458c0cbc-d8c8-4ebf-a6da-b6a72fbd1854" providerId="ADAL" clId="{4817B58B-8107-4647-8261-AB8B8EC60B16}" dt="2022-04-27T09:12:49.617" v="888" actId="20577"/>
      <pc:docMkLst>
        <pc:docMk/>
      </pc:docMkLst>
      <pc:sldChg chg="addSp delSp modSp mod">
        <pc:chgData name="An Quoc Huy (FHN.TCS)" userId="458c0cbc-d8c8-4ebf-a6da-b6a72fbd1854" providerId="ADAL" clId="{4817B58B-8107-4647-8261-AB8B8EC60B16}" dt="2022-04-27T02:38:38.995" v="2" actId="1076"/>
        <pc:sldMkLst>
          <pc:docMk/>
          <pc:sldMk cId="2011022773" sldId="2140753975"/>
        </pc:sldMkLst>
        <pc:picChg chg="add mod">
          <ac:chgData name="An Quoc Huy (FHN.TCS)" userId="458c0cbc-d8c8-4ebf-a6da-b6a72fbd1854" providerId="ADAL" clId="{4817B58B-8107-4647-8261-AB8B8EC60B16}" dt="2022-04-27T02:38:38.995" v="2" actId="1076"/>
          <ac:picMkLst>
            <pc:docMk/>
            <pc:sldMk cId="2011022773" sldId="2140753975"/>
            <ac:picMk id="4" creationId="{8262D038-0974-4C60-A4B6-CA41776D4884}"/>
          </ac:picMkLst>
        </pc:picChg>
        <pc:picChg chg="del">
          <ac:chgData name="An Quoc Huy (FHN.TCS)" userId="458c0cbc-d8c8-4ebf-a6da-b6a72fbd1854" providerId="ADAL" clId="{4817B58B-8107-4647-8261-AB8B8EC60B16}" dt="2022-04-27T02:33:31.477" v="0" actId="478"/>
          <ac:picMkLst>
            <pc:docMk/>
            <pc:sldMk cId="2011022773" sldId="2140753975"/>
            <ac:picMk id="11" creationId="{29D2E588-426E-4331-8152-C7585701EA55}"/>
          </ac:picMkLst>
        </pc:picChg>
      </pc:sldChg>
      <pc:sldChg chg="addSp delSp modSp mod">
        <pc:chgData name="An Quoc Huy (FHN.TCS)" userId="458c0cbc-d8c8-4ebf-a6da-b6a72fbd1854" providerId="ADAL" clId="{4817B58B-8107-4647-8261-AB8B8EC60B16}" dt="2022-04-27T02:40:45.640" v="12" actId="1036"/>
        <pc:sldMkLst>
          <pc:docMk/>
          <pc:sldMk cId="1010223344" sldId="2140753993"/>
        </pc:sldMkLst>
        <pc:picChg chg="add mod">
          <ac:chgData name="An Quoc Huy (FHN.TCS)" userId="458c0cbc-d8c8-4ebf-a6da-b6a72fbd1854" providerId="ADAL" clId="{4817B58B-8107-4647-8261-AB8B8EC60B16}" dt="2022-04-27T02:40:45.640" v="12" actId="1036"/>
          <ac:picMkLst>
            <pc:docMk/>
            <pc:sldMk cId="1010223344" sldId="2140753993"/>
            <ac:picMk id="4" creationId="{C86D3FDD-E2D9-41C6-87CB-3CD18F9FE8A8}"/>
          </ac:picMkLst>
        </pc:picChg>
        <pc:picChg chg="del">
          <ac:chgData name="An Quoc Huy (FHN.TCS)" userId="458c0cbc-d8c8-4ebf-a6da-b6a72fbd1854" providerId="ADAL" clId="{4817B58B-8107-4647-8261-AB8B8EC60B16}" dt="2022-04-27T02:40:37.800" v="3" actId="478"/>
          <ac:picMkLst>
            <pc:docMk/>
            <pc:sldMk cId="1010223344" sldId="2140753993"/>
            <ac:picMk id="6" creationId="{E135EBFB-6163-45DC-B312-BDDF65533983}"/>
          </ac:picMkLst>
        </pc:picChg>
      </pc:sldChg>
      <pc:sldChg chg="delSp modSp mod">
        <pc:chgData name="An Quoc Huy (FHN.TCS)" userId="458c0cbc-d8c8-4ebf-a6da-b6a72fbd1854" providerId="ADAL" clId="{4817B58B-8107-4647-8261-AB8B8EC60B16}" dt="2022-04-27T07:53:42.679" v="848" actId="14100"/>
        <pc:sldMkLst>
          <pc:docMk/>
          <pc:sldMk cId="2777691179" sldId="2140754001"/>
        </pc:sldMkLst>
        <pc:spChg chg="mod">
          <ac:chgData name="An Quoc Huy (FHN.TCS)" userId="458c0cbc-d8c8-4ebf-a6da-b6a72fbd1854" providerId="ADAL" clId="{4817B58B-8107-4647-8261-AB8B8EC60B16}" dt="2022-04-27T07:40:51.116" v="738" actId="20577"/>
          <ac:spMkLst>
            <pc:docMk/>
            <pc:sldMk cId="2777691179" sldId="2140754001"/>
            <ac:spMk id="2" creationId="{1380071F-C428-467F-A3F8-4AB69FC3B095}"/>
          </ac:spMkLst>
        </pc:spChg>
        <pc:spChg chg="mod">
          <ac:chgData name="An Quoc Huy (FHN.TCS)" userId="458c0cbc-d8c8-4ebf-a6da-b6a72fbd1854" providerId="ADAL" clId="{4817B58B-8107-4647-8261-AB8B8EC60B16}" dt="2022-04-27T07:53:35.534" v="847" actId="14100"/>
          <ac:spMkLst>
            <pc:docMk/>
            <pc:sldMk cId="2777691179" sldId="2140754001"/>
            <ac:spMk id="76" creationId="{75721811-74A9-4810-976F-FCD85862CCD0}"/>
          </ac:spMkLst>
        </pc:spChg>
        <pc:spChg chg="mod">
          <ac:chgData name="An Quoc Huy (FHN.TCS)" userId="458c0cbc-d8c8-4ebf-a6da-b6a72fbd1854" providerId="ADAL" clId="{4817B58B-8107-4647-8261-AB8B8EC60B16}" dt="2022-04-27T07:07:25.695" v="377" actId="14100"/>
          <ac:spMkLst>
            <pc:docMk/>
            <pc:sldMk cId="2777691179" sldId="2140754001"/>
            <ac:spMk id="81" creationId="{18C685D5-AF9F-4482-AD82-2D5D255FE871}"/>
          </ac:spMkLst>
        </pc:spChg>
        <pc:spChg chg="mod">
          <ac:chgData name="An Quoc Huy (FHN.TCS)" userId="458c0cbc-d8c8-4ebf-a6da-b6a72fbd1854" providerId="ADAL" clId="{4817B58B-8107-4647-8261-AB8B8EC60B16}" dt="2022-04-27T07:07:15.606" v="373" actId="14100"/>
          <ac:spMkLst>
            <pc:docMk/>
            <pc:sldMk cId="2777691179" sldId="2140754001"/>
            <ac:spMk id="82" creationId="{1D1A19E7-6DB6-4BBB-A98F-62ED880B7DFC}"/>
          </ac:spMkLst>
        </pc:spChg>
        <pc:spChg chg="mod">
          <ac:chgData name="An Quoc Huy (FHN.TCS)" userId="458c0cbc-d8c8-4ebf-a6da-b6a72fbd1854" providerId="ADAL" clId="{4817B58B-8107-4647-8261-AB8B8EC60B16}" dt="2022-04-27T07:53:42.679" v="848" actId="14100"/>
          <ac:spMkLst>
            <pc:docMk/>
            <pc:sldMk cId="2777691179" sldId="2140754001"/>
            <ac:spMk id="83" creationId="{658D8A5A-596D-46ED-A782-A887AF05792B}"/>
          </ac:spMkLst>
        </pc:spChg>
        <pc:spChg chg="del">
          <ac:chgData name="An Quoc Huy (FHN.TCS)" userId="458c0cbc-d8c8-4ebf-a6da-b6a72fbd1854" providerId="ADAL" clId="{4817B58B-8107-4647-8261-AB8B8EC60B16}" dt="2022-04-27T07:06:22.205" v="370" actId="478"/>
          <ac:spMkLst>
            <pc:docMk/>
            <pc:sldMk cId="2777691179" sldId="2140754001"/>
            <ac:spMk id="84" creationId="{9F8F857A-EDEF-42D5-8252-2B4BAF7CA1DC}"/>
          </ac:spMkLst>
        </pc:spChg>
        <pc:spChg chg="del">
          <ac:chgData name="An Quoc Huy (FHN.TCS)" userId="458c0cbc-d8c8-4ebf-a6da-b6a72fbd1854" providerId="ADAL" clId="{4817B58B-8107-4647-8261-AB8B8EC60B16}" dt="2022-04-27T07:06:39.085" v="371" actId="478"/>
          <ac:spMkLst>
            <pc:docMk/>
            <pc:sldMk cId="2777691179" sldId="2140754001"/>
            <ac:spMk id="85" creationId="{118BD7C7-934F-47D2-8780-C8B9C07B4576}"/>
          </ac:spMkLst>
        </pc:spChg>
      </pc:sldChg>
      <pc:sldChg chg="ord">
        <pc:chgData name="An Quoc Huy (FHN.TCS)" userId="458c0cbc-d8c8-4ebf-a6da-b6a72fbd1854" providerId="ADAL" clId="{4817B58B-8107-4647-8261-AB8B8EC60B16}" dt="2022-04-27T07:29:55.157" v="659"/>
        <pc:sldMkLst>
          <pc:docMk/>
          <pc:sldMk cId="393541455" sldId="2140754037"/>
        </pc:sldMkLst>
      </pc:sldChg>
      <pc:sldChg chg="modSp mod">
        <pc:chgData name="An Quoc Huy (FHN.TCS)" userId="458c0cbc-d8c8-4ebf-a6da-b6a72fbd1854" providerId="ADAL" clId="{4817B58B-8107-4647-8261-AB8B8EC60B16}" dt="2022-04-27T07:42:04.939" v="761" actId="20577"/>
        <pc:sldMkLst>
          <pc:docMk/>
          <pc:sldMk cId="3238993045" sldId="2140754045"/>
        </pc:sldMkLst>
        <pc:spChg chg="mod">
          <ac:chgData name="An Quoc Huy (FHN.TCS)" userId="458c0cbc-d8c8-4ebf-a6da-b6a72fbd1854" providerId="ADAL" clId="{4817B58B-8107-4647-8261-AB8B8EC60B16}" dt="2022-04-27T07:42:04.939" v="761" actId="20577"/>
          <ac:spMkLst>
            <pc:docMk/>
            <pc:sldMk cId="3238993045" sldId="2140754045"/>
            <ac:spMk id="2" creationId="{190F4A22-DEC7-47C5-851E-09174FCFC8DA}"/>
          </ac:spMkLst>
        </pc:spChg>
      </pc:sldChg>
      <pc:sldChg chg="addSp delSp modSp mod ord">
        <pc:chgData name="An Quoc Huy (FHN.TCS)" userId="458c0cbc-d8c8-4ebf-a6da-b6a72fbd1854" providerId="ADAL" clId="{4817B58B-8107-4647-8261-AB8B8EC60B16}" dt="2022-04-27T09:12:49.617" v="888" actId="20577"/>
        <pc:sldMkLst>
          <pc:docMk/>
          <pc:sldMk cId="2425242555" sldId="2140754069"/>
        </pc:sldMkLst>
        <pc:spChg chg="add del mod">
          <ac:chgData name="An Quoc Huy (FHN.TCS)" userId="458c0cbc-d8c8-4ebf-a6da-b6a72fbd1854" providerId="ADAL" clId="{4817B58B-8107-4647-8261-AB8B8EC60B16}" dt="2022-04-27T09:02:36.953" v="851" actId="478"/>
          <ac:spMkLst>
            <pc:docMk/>
            <pc:sldMk cId="2425242555" sldId="2140754069"/>
            <ac:spMk id="2" creationId="{906A3C75-8AB0-447E-A3F8-F25AEEC3597C}"/>
          </ac:spMkLst>
        </pc:spChg>
        <pc:spChg chg="mod">
          <ac:chgData name="An Quoc Huy (FHN.TCS)" userId="458c0cbc-d8c8-4ebf-a6da-b6a72fbd1854" providerId="ADAL" clId="{4817B58B-8107-4647-8261-AB8B8EC60B16}" dt="2022-04-27T09:12:49.617" v="888" actId="20577"/>
          <ac:spMkLst>
            <pc:docMk/>
            <pc:sldMk cId="2425242555" sldId="2140754069"/>
            <ac:spMk id="4" creationId="{990BAB15-B25B-4863-9D15-B5D42C84D665}"/>
          </ac:spMkLst>
        </pc:spChg>
        <pc:spChg chg="add del mod">
          <ac:chgData name="An Quoc Huy (FHN.TCS)" userId="458c0cbc-d8c8-4ebf-a6da-b6a72fbd1854" providerId="ADAL" clId="{4817B58B-8107-4647-8261-AB8B8EC60B16}" dt="2022-04-27T09:02:38.027" v="852" actId="478"/>
          <ac:spMkLst>
            <pc:docMk/>
            <pc:sldMk cId="2425242555" sldId="2140754069"/>
            <ac:spMk id="6" creationId="{051A57ED-18F2-41D3-8800-1A33DBA48540}"/>
          </ac:spMkLst>
        </pc:spChg>
        <pc:spChg chg="del">
          <ac:chgData name="An Quoc Huy (FHN.TCS)" userId="458c0cbc-d8c8-4ebf-a6da-b6a72fbd1854" providerId="ADAL" clId="{4817B58B-8107-4647-8261-AB8B8EC60B16}" dt="2022-04-27T07:01:59.818" v="187" actId="478"/>
          <ac:spMkLst>
            <pc:docMk/>
            <pc:sldMk cId="2425242555" sldId="2140754069"/>
            <ac:spMk id="7" creationId="{46386758-AF7C-4C02-B48A-57F553983AB3}"/>
          </ac:spMkLst>
        </pc:spChg>
        <pc:graphicFrameChg chg="add del mod">
          <ac:chgData name="An Quoc Huy (FHN.TCS)" userId="458c0cbc-d8c8-4ebf-a6da-b6a72fbd1854" providerId="ADAL" clId="{4817B58B-8107-4647-8261-AB8B8EC60B16}" dt="2022-04-27T09:03:10.348" v="856"/>
          <ac:graphicFrameMkLst>
            <pc:docMk/>
            <pc:sldMk cId="2425242555" sldId="2140754069"/>
            <ac:graphicFrameMk id="5" creationId="{10FBC667-CC05-4A95-9C20-E2A40AD09823}"/>
          </ac:graphicFrameMkLst>
        </pc:graphicFrameChg>
        <pc:graphicFrameChg chg="del">
          <ac:chgData name="An Quoc Huy (FHN.TCS)" userId="458c0cbc-d8c8-4ebf-a6da-b6a72fbd1854" providerId="ADAL" clId="{4817B58B-8107-4647-8261-AB8B8EC60B16}" dt="2022-04-27T07:02:01.392" v="188" actId="478"/>
          <ac:graphicFrameMkLst>
            <pc:docMk/>
            <pc:sldMk cId="2425242555" sldId="2140754069"/>
            <ac:graphicFrameMk id="5" creationId="{8166D9E0-B08D-4871-ADB7-43AF08904BDF}"/>
          </ac:graphicFrameMkLst>
        </pc:graphicFrameChg>
        <pc:graphicFrameChg chg="add mod modGraphic">
          <ac:chgData name="An Quoc Huy (FHN.TCS)" userId="458c0cbc-d8c8-4ebf-a6da-b6a72fbd1854" providerId="ADAL" clId="{4817B58B-8107-4647-8261-AB8B8EC60B16}" dt="2022-04-27T09:03:25.124" v="860" actId="255"/>
          <ac:graphicFrameMkLst>
            <pc:docMk/>
            <pc:sldMk cId="2425242555" sldId="2140754069"/>
            <ac:graphicFrameMk id="7" creationId="{1DE0ECFC-4CF2-4894-A425-27827300D52F}"/>
          </ac:graphicFrameMkLst>
        </pc:graphicFrameChg>
      </pc:sldChg>
      <pc:sldChg chg="modSp mod">
        <pc:chgData name="An Quoc Huy (FHN.TCS)" userId="458c0cbc-d8c8-4ebf-a6da-b6a72fbd1854" providerId="ADAL" clId="{4817B58B-8107-4647-8261-AB8B8EC60B16}" dt="2022-04-27T07:41:16.475" v="750" actId="20577"/>
        <pc:sldMkLst>
          <pc:docMk/>
          <pc:sldMk cId="1287793158" sldId="2140754070"/>
        </pc:sldMkLst>
        <pc:spChg chg="mod">
          <ac:chgData name="An Quoc Huy (FHN.TCS)" userId="458c0cbc-d8c8-4ebf-a6da-b6a72fbd1854" providerId="ADAL" clId="{4817B58B-8107-4647-8261-AB8B8EC60B16}" dt="2022-04-27T07:41:16.475" v="750" actId="20577"/>
          <ac:spMkLst>
            <pc:docMk/>
            <pc:sldMk cId="1287793158" sldId="2140754070"/>
            <ac:spMk id="4" creationId="{36198573-0DDC-4E16-B35E-16D6ED01307A}"/>
          </ac:spMkLst>
        </pc:spChg>
      </pc:sldChg>
      <pc:sldChg chg="modSp">
        <pc:chgData name="An Quoc Huy (FHN.TCS)" userId="458c0cbc-d8c8-4ebf-a6da-b6a72fbd1854" providerId="ADAL" clId="{4817B58B-8107-4647-8261-AB8B8EC60B16}" dt="2022-04-27T07:34:57.306" v="711" actId="20577"/>
        <pc:sldMkLst>
          <pc:docMk/>
          <pc:sldMk cId="1486204774" sldId="2140754073"/>
        </pc:sldMkLst>
        <pc:graphicFrameChg chg="mod">
          <ac:chgData name="An Quoc Huy (FHN.TCS)" userId="458c0cbc-d8c8-4ebf-a6da-b6a72fbd1854" providerId="ADAL" clId="{4817B58B-8107-4647-8261-AB8B8EC60B16}" dt="2022-04-27T07:34:57.306" v="711" actId="20577"/>
          <ac:graphicFrameMkLst>
            <pc:docMk/>
            <pc:sldMk cId="1486204774" sldId="2140754073"/>
            <ac:graphicFrameMk id="35" creationId="{6F2ADE6C-A01E-45FD-A559-EC5C663AC2E9}"/>
          </ac:graphicFrameMkLst>
        </pc:graphicFrameChg>
      </pc:sldChg>
      <pc:sldChg chg="modSp mod">
        <pc:chgData name="An Quoc Huy (FHN.TCS)" userId="458c0cbc-d8c8-4ebf-a6da-b6a72fbd1854" providerId="ADAL" clId="{4817B58B-8107-4647-8261-AB8B8EC60B16}" dt="2022-04-27T07:38:58.108" v="715" actId="14100"/>
        <pc:sldMkLst>
          <pc:docMk/>
          <pc:sldMk cId="2241485945" sldId="2140754078"/>
        </pc:sldMkLst>
        <pc:graphicFrameChg chg="mod modGraphic">
          <ac:chgData name="An Quoc Huy (FHN.TCS)" userId="458c0cbc-d8c8-4ebf-a6da-b6a72fbd1854" providerId="ADAL" clId="{4817B58B-8107-4647-8261-AB8B8EC60B16}" dt="2022-04-27T07:38:58.108" v="715" actId="14100"/>
          <ac:graphicFrameMkLst>
            <pc:docMk/>
            <pc:sldMk cId="2241485945" sldId="2140754078"/>
            <ac:graphicFrameMk id="5" creationId="{EA08098C-E7C4-488A-A63B-739F5A90D68B}"/>
          </ac:graphicFrameMkLst>
        </pc:graphicFrameChg>
      </pc:sldChg>
      <pc:sldChg chg="ord">
        <pc:chgData name="An Quoc Huy (FHN.TCS)" userId="458c0cbc-d8c8-4ebf-a6da-b6a72fbd1854" providerId="ADAL" clId="{4817B58B-8107-4647-8261-AB8B8EC60B16}" dt="2022-04-27T07:29:55.157" v="659"/>
        <pc:sldMkLst>
          <pc:docMk/>
          <pc:sldMk cId="2362298260" sldId="2140754079"/>
        </pc:sldMkLst>
      </pc:sldChg>
      <pc:sldChg chg="modSp mod">
        <pc:chgData name="An Quoc Huy (FHN.TCS)" userId="458c0cbc-d8c8-4ebf-a6da-b6a72fbd1854" providerId="ADAL" clId="{4817B58B-8107-4647-8261-AB8B8EC60B16}" dt="2022-04-27T07:33:30.888" v="710" actId="20577"/>
        <pc:sldMkLst>
          <pc:docMk/>
          <pc:sldMk cId="1225959515" sldId="2140754080"/>
        </pc:sldMkLst>
        <pc:spChg chg="mod">
          <ac:chgData name="An Quoc Huy (FHN.TCS)" userId="458c0cbc-d8c8-4ebf-a6da-b6a72fbd1854" providerId="ADAL" clId="{4817B58B-8107-4647-8261-AB8B8EC60B16}" dt="2022-04-27T02:44:35.589" v="24" actId="20577"/>
          <ac:spMkLst>
            <pc:docMk/>
            <pc:sldMk cId="1225959515" sldId="2140754080"/>
            <ac:spMk id="2" creationId="{89698D06-8624-7C3F-73E5-8C0B973967C0}"/>
          </ac:spMkLst>
        </pc:spChg>
        <pc:spChg chg="mod">
          <ac:chgData name="An Quoc Huy (FHN.TCS)" userId="458c0cbc-d8c8-4ebf-a6da-b6a72fbd1854" providerId="ADAL" clId="{4817B58B-8107-4647-8261-AB8B8EC60B16}" dt="2022-04-27T07:33:30.888" v="710" actId="20577"/>
          <ac:spMkLst>
            <pc:docMk/>
            <pc:sldMk cId="1225959515" sldId="2140754080"/>
            <ac:spMk id="4" creationId="{BB49D422-D071-8BCC-4121-E3C3ACDD5CF6}"/>
          </ac:spMkLst>
        </pc:spChg>
      </pc:sldChg>
      <pc:sldChg chg="ord">
        <pc:chgData name="An Quoc Huy (FHN.TCS)" userId="458c0cbc-d8c8-4ebf-a6da-b6a72fbd1854" providerId="ADAL" clId="{4817B58B-8107-4647-8261-AB8B8EC60B16}" dt="2022-04-27T07:29:55.157" v="659"/>
        <pc:sldMkLst>
          <pc:docMk/>
          <pc:sldMk cId="1725481541" sldId="2140754086"/>
        </pc:sldMkLst>
      </pc:sldChg>
      <pc:sldChg chg="addSp modSp new mod ord modClrScheme chgLayout">
        <pc:chgData name="An Quoc Huy (FHN.TCS)" userId="458c0cbc-d8c8-4ebf-a6da-b6a72fbd1854" providerId="ADAL" clId="{4817B58B-8107-4647-8261-AB8B8EC60B16}" dt="2022-04-27T02:49:25.984" v="72"/>
        <pc:sldMkLst>
          <pc:docMk/>
          <pc:sldMk cId="2497547768" sldId="2140754088"/>
        </pc:sldMkLst>
        <pc:spChg chg="mod ord">
          <ac:chgData name="An Quoc Huy (FHN.TCS)" userId="458c0cbc-d8c8-4ebf-a6da-b6a72fbd1854" providerId="ADAL" clId="{4817B58B-8107-4647-8261-AB8B8EC60B16}" dt="2022-04-27T02:48:30.903" v="59" actId="700"/>
          <ac:spMkLst>
            <pc:docMk/>
            <pc:sldMk cId="2497547768" sldId="2140754088"/>
            <ac:spMk id="2" creationId="{2F75311C-3D5E-4D3A-BCD2-55C2B6B45219}"/>
          </ac:spMkLst>
        </pc:spChg>
        <pc:spChg chg="mod ord">
          <ac:chgData name="An Quoc Huy (FHN.TCS)" userId="458c0cbc-d8c8-4ebf-a6da-b6a72fbd1854" providerId="ADAL" clId="{4817B58B-8107-4647-8261-AB8B8EC60B16}" dt="2022-04-27T02:48:30.903" v="59" actId="700"/>
          <ac:spMkLst>
            <pc:docMk/>
            <pc:sldMk cId="2497547768" sldId="2140754088"/>
            <ac:spMk id="3" creationId="{24E756B8-16A6-4BC7-A5DB-FDFCB3457AD5}"/>
          </ac:spMkLst>
        </pc:spChg>
        <pc:picChg chg="add mod">
          <ac:chgData name="An Quoc Huy (FHN.TCS)" userId="458c0cbc-d8c8-4ebf-a6da-b6a72fbd1854" providerId="ADAL" clId="{4817B58B-8107-4647-8261-AB8B8EC60B16}" dt="2022-04-27T02:48:57.654" v="70" actId="1035"/>
          <ac:picMkLst>
            <pc:docMk/>
            <pc:sldMk cId="2497547768" sldId="2140754088"/>
            <ac:picMk id="1026" creationId="{07AF5BCB-5E5F-461F-87F4-EA87D039F4F7}"/>
          </ac:picMkLst>
        </pc:picChg>
      </pc:sldChg>
      <pc:sldChg chg="addSp delSp modSp new mod ord modClrScheme chgLayout">
        <pc:chgData name="An Quoc Huy (FHN.TCS)" userId="458c0cbc-d8c8-4ebf-a6da-b6a72fbd1854" providerId="ADAL" clId="{4817B58B-8107-4647-8261-AB8B8EC60B16}" dt="2022-04-27T07:31:00.988" v="665"/>
        <pc:sldMkLst>
          <pc:docMk/>
          <pc:sldMk cId="3930100925" sldId="2140754089"/>
        </pc:sldMkLst>
        <pc:spChg chg="del mod ord">
          <ac:chgData name="An Quoc Huy (FHN.TCS)" userId="458c0cbc-d8c8-4ebf-a6da-b6a72fbd1854" providerId="ADAL" clId="{4817B58B-8107-4647-8261-AB8B8EC60B16}" dt="2022-04-27T03:17:47.865" v="74" actId="700"/>
          <ac:spMkLst>
            <pc:docMk/>
            <pc:sldMk cId="3930100925" sldId="2140754089"/>
            <ac:spMk id="2" creationId="{39A4F17C-0114-4B3F-B3B8-C04765875A27}"/>
          </ac:spMkLst>
        </pc:spChg>
        <pc:spChg chg="mod ord">
          <ac:chgData name="An Quoc Huy (FHN.TCS)" userId="458c0cbc-d8c8-4ebf-a6da-b6a72fbd1854" providerId="ADAL" clId="{4817B58B-8107-4647-8261-AB8B8EC60B16}" dt="2022-04-27T03:17:47.865" v="74" actId="700"/>
          <ac:spMkLst>
            <pc:docMk/>
            <pc:sldMk cId="3930100925" sldId="2140754089"/>
            <ac:spMk id="3" creationId="{6C073DEF-2DAA-4452-AC0F-86A004F22433}"/>
          </ac:spMkLst>
        </pc:spChg>
        <pc:spChg chg="add mod ord">
          <ac:chgData name="An Quoc Huy (FHN.TCS)" userId="458c0cbc-d8c8-4ebf-a6da-b6a72fbd1854" providerId="ADAL" clId="{4817B58B-8107-4647-8261-AB8B8EC60B16}" dt="2022-04-27T03:19:41.859" v="132" actId="20577"/>
          <ac:spMkLst>
            <pc:docMk/>
            <pc:sldMk cId="3930100925" sldId="2140754089"/>
            <ac:spMk id="4" creationId="{4B80CB18-6D97-4326-A23B-0C993EAD6929}"/>
          </ac:spMkLst>
        </pc:spChg>
        <pc:graphicFrameChg chg="add del mod">
          <ac:chgData name="An Quoc Huy (FHN.TCS)" userId="458c0cbc-d8c8-4ebf-a6da-b6a72fbd1854" providerId="ADAL" clId="{4817B58B-8107-4647-8261-AB8B8EC60B16}" dt="2022-04-27T03:17:59.818" v="76"/>
          <ac:graphicFrameMkLst>
            <pc:docMk/>
            <pc:sldMk cId="3930100925" sldId="2140754089"/>
            <ac:graphicFrameMk id="5" creationId="{4814BF66-2E18-4BC4-832A-9C45FBED4BAB}"/>
          </ac:graphicFrameMkLst>
        </pc:graphicFrameChg>
        <pc:graphicFrameChg chg="add del mod">
          <ac:chgData name="An Quoc Huy (FHN.TCS)" userId="458c0cbc-d8c8-4ebf-a6da-b6a72fbd1854" providerId="ADAL" clId="{4817B58B-8107-4647-8261-AB8B8EC60B16}" dt="2022-04-27T03:18:02.737" v="78"/>
          <ac:graphicFrameMkLst>
            <pc:docMk/>
            <pc:sldMk cId="3930100925" sldId="2140754089"/>
            <ac:graphicFrameMk id="6" creationId="{78C93ACE-85F4-4303-B4EA-E9484AFE7AC1}"/>
          </ac:graphicFrameMkLst>
        </pc:graphicFrameChg>
        <pc:graphicFrameChg chg="add del mod">
          <ac:chgData name="An Quoc Huy (FHN.TCS)" userId="458c0cbc-d8c8-4ebf-a6da-b6a72fbd1854" providerId="ADAL" clId="{4817B58B-8107-4647-8261-AB8B8EC60B16}" dt="2022-04-27T03:18:10.234" v="84"/>
          <ac:graphicFrameMkLst>
            <pc:docMk/>
            <pc:sldMk cId="3930100925" sldId="2140754089"/>
            <ac:graphicFrameMk id="7" creationId="{2198BF85-2B16-44BF-8E7B-B9F0AB603099}"/>
          </ac:graphicFrameMkLst>
        </pc:graphicFrameChg>
        <pc:graphicFrameChg chg="add mod modGraphic">
          <ac:chgData name="An Quoc Huy (FHN.TCS)" userId="458c0cbc-d8c8-4ebf-a6da-b6a72fbd1854" providerId="ADAL" clId="{4817B58B-8107-4647-8261-AB8B8EC60B16}" dt="2022-04-27T03:19:18.513" v="97" actId="255"/>
          <ac:graphicFrameMkLst>
            <pc:docMk/>
            <pc:sldMk cId="3930100925" sldId="2140754089"/>
            <ac:graphicFrameMk id="8" creationId="{DF2FED96-64E5-43E0-BDCF-FF485C4D7889}"/>
          </ac:graphicFrameMkLst>
        </pc:graphicFrameChg>
      </pc:sldChg>
      <pc:sldChg chg="addSp delSp modSp add mod ord">
        <pc:chgData name="An Quoc Huy (FHN.TCS)" userId="458c0cbc-d8c8-4ebf-a6da-b6a72fbd1854" providerId="ADAL" clId="{4817B58B-8107-4647-8261-AB8B8EC60B16}" dt="2022-04-27T08:06:04.709" v="850"/>
        <pc:sldMkLst>
          <pc:docMk/>
          <pc:sldMk cId="3085527418" sldId="2140754090"/>
        </pc:sldMkLst>
        <pc:spChg chg="mod">
          <ac:chgData name="An Quoc Huy (FHN.TCS)" userId="458c0cbc-d8c8-4ebf-a6da-b6a72fbd1854" providerId="ADAL" clId="{4817B58B-8107-4647-8261-AB8B8EC60B16}" dt="2022-04-27T06:58:38.919" v="174" actId="20577"/>
          <ac:spMkLst>
            <pc:docMk/>
            <pc:sldMk cId="3085527418" sldId="2140754090"/>
            <ac:spMk id="4" creationId="{4B80CB18-6D97-4326-A23B-0C993EAD6929}"/>
          </ac:spMkLst>
        </pc:spChg>
        <pc:spChg chg="add mod">
          <ac:chgData name="An Quoc Huy (FHN.TCS)" userId="458c0cbc-d8c8-4ebf-a6da-b6a72fbd1854" providerId="ADAL" clId="{4817B58B-8107-4647-8261-AB8B8EC60B16}" dt="2022-04-27T07:50:28.614" v="834" actId="20577"/>
          <ac:spMkLst>
            <pc:docMk/>
            <pc:sldMk cId="3085527418" sldId="2140754090"/>
            <ac:spMk id="10" creationId="{63CA900F-5712-4B1C-B76E-5A7578C281C1}"/>
          </ac:spMkLst>
        </pc:spChg>
        <pc:graphicFrameChg chg="add del mod">
          <ac:chgData name="An Quoc Huy (FHN.TCS)" userId="458c0cbc-d8c8-4ebf-a6da-b6a72fbd1854" providerId="ADAL" clId="{4817B58B-8107-4647-8261-AB8B8EC60B16}" dt="2022-04-27T07:47:30.119" v="769"/>
          <ac:graphicFrameMkLst>
            <pc:docMk/>
            <pc:sldMk cId="3085527418" sldId="2140754090"/>
            <ac:graphicFrameMk id="5" creationId="{A844D093-67C9-4E93-9F00-F19B6C5DB61A}"/>
          </ac:graphicFrameMkLst>
        </pc:graphicFrameChg>
        <pc:graphicFrameChg chg="add del mod modGraphic">
          <ac:chgData name="An Quoc Huy (FHN.TCS)" userId="458c0cbc-d8c8-4ebf-a6da-b6a72fbd1854" providerId="ADAL" clId="{4817B58B-8107-4647-8261-AB8B8EC60B16}" dt="2022-04-27T07:49:13.640" v="791" actId="478"/>
          <ac:graphicFrameMkLst>
            <pc:docMk/>
            <pc:sldMk cId="3085527418" sldId="2140754090"/>
            <ac:graphicFrameMk id="6" creationId="{5E76705B-8506-4230-ABCA-C4855EEC3DBA}"/>
          </ac:graphicFrameMkLst>
        </pc:graphicFrameChg>
        <pc:graphicFrameChg chg="add del mod">
          <ac:chgData name="An Quoc Huy (FHN.TCS)" userId="458c0cbc-d8c8-4ebf-a6da-b6a72fbd1854" providerId="ADAL" clId="{4817B58B-8107-4647-8261-AB8B8EC60B16}" dt="2022-04-27T07:48:19.837" v="779"/>
          <ac:graphicFrameMkLst>
            <pc:docMk/>
            <pc:sldMk cId="3085527418" sldId="2140754090"/>
            <ac:graphicFrameMk id="7" creationId="{53C08073-C5FA-470D-A801-5E8E4426B9A3}"/>
          </ac:graphicFrameMkLst>
        </pc:graphicFrameChg>
        <pc:graphicFrameChg chg="del">
          <ac:chgData name="An Quoc Huy (FHN.TCS)" userId="458c0cbc-d8c8-4ebf-a6da-b6a72fbd1854" providerId="ADAL" clId="{4817B58B-8107-4647-8261-AB8B8EC60B16}" dt="2022-04-27T06:57:56.666" v="146" actId="478"/>
          <ac:graphicFrameMkLst>
            <pc:docMk/>
            <pc:sldMk cId="3085527418" sldId="2140754090"/>
            <ac:graphicFrameMk id="8" creationId="{DF2FED96-64E5-43E0-BDCF-FF485C4D7889}"/>
          </ac:graphicFrameMkLst>
        </pc:graphicFrameChg>
        <pc:graphicFrameChg chg="add mod">
          <ac:chgData name="An Quoc Huy (FHN.TCS)" userId="458c0cbc-d8c8-4ebf-a6da-b6a72fbd1854" providerId="ADAL" clId="{4817B58B-8107-4647-8261-AB8B8EC60B16}" dt="2022-04-27T07:49:44.494" v="793" actId="1076"/>
          <ac:graphicFrameMkLst>
            <pc:docMk/>
            <pc:sldMk cId="3085527418" sldId="2140754090"/>
            <ac:graphicFrameMk id="9" creationId="{6FE09A4C-3051-4575-A186-5EC51D962F73}"/>
          </ac:graphicFrameMkLst>
        </pc:graphicFrameChg>
      </pc:sldChg>
      <pc:sldChg chg="modSp add mod ord">
        <pc:chgData name="An Quoc Huy (FHN.TCS)" userId="458c0cbc-d8c8-4ebf-a6da-b6a72fbd1854" providerId="ADAL" clId="{4817B58B-8107-4647-8261-AB8B8EC60B16}" dt="2022-04-27T07:27:01.393" v="626" actId="20577"/>
        <pc:sldMkLst>
          <pc:docMk/>
          <pc:sldMk cId="4049736060" sldId="2140754091"/>
        </pc:sldMkLst>
        <pc:spChg chg="mod">
          <ac:chgData name="An Quoc Huy (FHN.TCS)" userId="458c0cbc-d8c8-4ebf-a6da-b6a72fbd1854" providerId="ADAL" clId="{4817B58B-8107-4647-8261-AB8B8EC60B16}" dt="2022-04-27T07:27:01.393" v="626" actId="20577"/>
          <ac:spMkLst>
            <pc:docMk/>
            <pc:sldMk cId="4049736060" sldId="2140754091"/>
            <ac:spMk id="2" creationId="{1380071F-C428-467F-A3F8-4AB69FC3B095}"/>
          </ac:spMkLst>
        </pc:spChg>
      </pc:sldChg>
      <pc:sldChg chg="addSp delSp modSp add mod ord">
        <pc:chgData name="An Quoc Huy (FHN.TCS)" userId="458c0cbc-d8c8-4ebf-a6da-b6a72fbd1854" providerId="ADAL" clId="{4817B58B-8107-4647-8261-AB8B8EC60B16}" dt="2022-04-27T07:29:25.201" v="657" actId="20577"/>
        <pc:sldMkLst>
          <pc:docMk/>
          <pc:sldMk cId="353203128" sldId="2140754092"/>
        </pc:sldMkLst>
        <pc:spChg chg="mod">
          <ac:chgData name="An Quoc Huy (FHN.TCS)" userId="458c0cbc-d8c8-4ebf-a6da-b6a72fbd1854" providerId="ADAL" clId="{4817B58B-8107-4647-8261-AB8B8EC60B16}" dt="2022-04-27T07:29:25.201" v="657" actId="20577"/>
          <ac:spMkLst>
            <pc:docMk/>
            <pc:sldMk cId="353203128" sldId="2140754092"/>
            <ac:spMk id="2" creationId="{190F4A22-DEC7-47C5-851E-09174FCFC8DA}"/>
          </ac:spMkLst>
        </pc:spChg>
        <pc:spChg chg="add mod">
          <ac:chgData name="An Quoc Huy (FHN.TCS)" userId="458c0cbc-d8c8-4ebf-a6da-b6a72fbd1854" providerId="ADAL" clId="{4817B58B-8107-4647-8261-AB8B8EC60B16}" dt="2022-04-27T07:23:39.839" v="542" actId="14100"/>
          <ac:spMkLst>
            <pc:docMk/>
            <pc:sldMk cId="353203128" sldId="2140754092"/>
            <ac:spMk id="33" creationId="{31C5439F-3A00-4B5E-BFEF-FD474571CF7C}"/>
          </ac:spMkLst>
        </pc:spChg>
        <pc:spChg chg="add mod">
          <ac:chgData name="An Quoc Huy (FHN.TCS)" userId="458c0cbc-d8c8-4ebf-a6da-b6a72fbd1854" providerId="ADAL" clId="{4817B58B-8107-4647-8261-AB8B8EC60B16}" dt="2022-04-27T07:22:54.205" v="540"/>
          <ac:spMkLst>
            <pc:docMk/>
            <pc:sldMk cId="353203128" sldId="2140754092"/>
            <ac:spMk id="34" creationId="{4AE6D43C-E906-4156-A8E6-BB9DFE05C5D4}"/>
          </ac:spMkLst>
        </pc:spChg>
        <pc:spChg chg="mod">
          <ac:chgData name="An Quoc Huy (FHN.TCS)" userId="458c0cbc-d8c8-4ebf-a6da-b6a72fbd1854" providerId="ADAL" clId="{4817B58B-8107-4647-8261-AB8B8EC60B16}" dt="2022-04-27T07:14:50.855" v="469" actId="14100"/>
          <ac:spMkLst>
            <pc:docMk/>
            <pc:sldMk cId="353203128" sldId="2140754092"/>
            <ac:spMk id="36" creationId="{46775798-2AEF-4C2A-BC31-34C7642A669D}"/>
          </ac:spMkLst>
        </pc:spChg>
        <pc:spChg chg="del mod">
          <ac:chgData name="An Quoc Huy (FHN.TCS)" userId="458c0cbc-d8c8-4ebf-a6da-b6a72fbd1854" providerId="ADAL" clId="{4817B58B-8107-4647-8261-AB8B8EC60B16}" dt="2022-04-27T07:13:41.836" v="455" actId="478"/>
          <ac:spMkLst>
            <pc:docMk/>
            <pc:sldMk cId="353203128" sldId="2140754092"/>
            <ac:spMk id="37" creationId="{31257B71-6803-4218-BE13-DC4DF1BB825B}"/>
          </ac:spMkLst>
        </pc:spChg>
        <pc:spChg chg="del mod">
          <ac:chgData name="An Quoc Huy (FHN.TCS)" userId="458c0cbc-d8c8-4ebf-a6da-b6a72fbd1854" providerId="ADAL" clId="{4817B58B-8107-4647-8261-AB8B8EC60B16}" dt="2022-04-27T07:14:59.496" v="471" actId="478"/>
          <ac:spMkLst>
            <pc:docMk/>
            <pc:sldMk cId="353203128" sldId="2140754092"/>
            <ac:spMk id="38" creationId="{8BB8CC21-7D1D-4CD0-9152-3CAE59290D43}"/>
          </ac:spMkLst>
        </pc:spChg>
        <pc:spChg chg="mod">
          <ac:chgData name="An Quoc Huy (FHN.TCS)" userId="458c0cbc-d8c8-4ebf-a6da-b6a72fbd1854" providerId="ADAL" clId="{4817B58B-8107-4647-8261-AB8B8EC60B16}" dt="2022-04-27T07:24:44.591" v="555" actId="1076"/>
          <ac:spMkLst>
            <pc:docMk/>
            <pc:sldMk cId="353203128" sldId="2140754092"/>
            <ac:spMk id="39" creationId="{9C1D495E-DFDF-4EE1-86BB-E21C8C49396E}"/>
          </ac:spMkLst>
        </pc:spChg>
        <pc:spChg chg="mod">
          <ac:chgData name="An Quoc Huy (FHN.TCS)" userId="458c0cbc-d8c8-4ebf-a6da-b6a72fbd1854" providerId="ADAL" clId="{4817B58B-8107-4647-8261-AB8B8EC60B16}" dt="2022-04-27T07:18:09.050" v="483" actId="20577"/>
          <ac:spMkLst>
            <pc:docMk/>
            <pc:sldMk cId="353203128" sldId="2140754092"/>
            <ac:spMk id="41" creationId="{9B5546CF-8409-4EE0-9D0C-198B870AFC82}"/>
          </ac:spMkLst>
        </pc:spChg>
        <pc:spChg chg="mod">
          <ac:chgData name="An Quoc Huy (FHN.TCS)" userId="458c0cbc-d8c8-4ebf-a6da-b6a72fbd1854" providerId="ADAL" clId="{4817B58B-8107-4647-8261-AB8B8EC60B16}" dt="2022-04-27T07:19:00.272" v="497"/>
          <ac:spMkLst>
            <pc:docMk/>
            <pc:sldMk cId="353203128" sldId="2140754092"/>
            <ac:spMk id="42" creationId="{D42EFB4E-38D3-430E-9B9D-0E776A7F7DAB}"/>
          </ac:spMkLst>
        </pc:spChg>
        <pc:spChg chg="mod">
          <ac:chgData name="An Quoc Huy (FHN.TCS)" userId="458c0cbc-d8c8-4ebf-a6da-b6a72fbd1854" providerId="ADAL" clId="{4817B58B-8107-4647-8261-AB8B8EC60B16}" dt="2022-04-27T07:19:06.684" v="498" actId="20577"/>
          <ac:spMkLst>
            <pc:docMk/>
            <pc:sldMk cId="353203128" sldId="2140754092"/>
            <ac:spMk id="43" creationId="{589A2263-5816-4301-B88F-689F1F3D0F89}"/>
          </ac:spMkLst>
        </pc:spChg>
        <pc:spChg chg="mod">
          <ac:chgData name="An Quoc Huy (FHN.TCS)" userId="458c0cbc-d8c8-4ebf-a6da-b6a72fbd1854" providerId="ADAL" clId="{4817B58B-8107-4647-8261-AB8B8EC60B16}" dt="2022-04-27T07:24:16.003" v="553" actId="1037"/>
          <ac:spMkLst>
            <pc:docMk/>
            <pc:sldMk cId="353203128" sldId="2140754092"/>
            <ac:spMk id="44" creationId="{B5445127-00C0-45A5-85A4-6D64E1D29B88}"/>
          </ac:spMkLst>
        </pc:spChg>
        <pc:spChg chg="del mod">
          <ac:chgData name="An Quoc Huy (FHN.TCS)" userId="458c0cbc-d8c8-4ebf-a6da-b6a72fbd1854" providerId="ADAL" clId="{4817B58B-8107-4647-8261-AB8B8EC60B16}" dt="2022-04-27T07:13:57.651" v="461" actId="478"/>
          <ac:spMkLst>
            <pc:docMk/>
            <pc:sldMk cId="353203128" sldId="2140754092"/>
            <ac:spMk id="46" creationId="{4EE96CF4-E4DA-49F3-9944-C0EBFD8BC3F5}"/>
          </ac:spMkLst>
        </pc:spChg>
        <pc:spChg chg="add mod">
          <ac:chgData name="An Quoc Huy (FHN.TCS)" userId="458c0cbc-d8c8-4ebf-a6da-b6a72fbd1854" providerId="ADAL" clId="{4817B58B-8107-4647-8261-AB8B8EC60B16}" dt="2022-04-27T07:22:22.090" v="530"/>
          <ac:spMkLst>
            <pc:docMk/>
            <pc:sldMk cId="353203128" sldId="2140754092"/>
            <ac:spMk id="47" creationId="{969CAA4E-F61C-4F66-9AA3-03B5F9456257}"/>
          </ac:spMkLst>
        </pc:spChg>
        <pc:spChg chg="del">
          <ac:chgData name="An Quoc Huy (FHN.TCS)" userId="458c0cbc-d8c8-4ebf-a6da-b6a72fbd1854" providerId="ADAL" clId="{4817B58B-8107-4647-8261-AB8B8EC60B16}" dt="2022-04-27T07:09:41.854" v="437" actId="478"/>
          <ac:spMkLst>
            <pc:docMk/>
            <pc:sldMk cId="353203128" sldId="2140754092"/>
            <ac:spMk id="55" creationId="{5E06E328-9822-4956-A1DD-AD0248B28496}"/>
          </ac:spMkLst>
        </pc:spChg>
        <pc:spChg chg="mod">
          <ac:chgData name="An Quoc Huy (FHN.TCS)" userId="458c0cbc-d8c8-4ebf-a6da-b6a72fbd1854" providerId="ADAL" clId="{4817B58B-8107-4647-8261-AB8B8EC60B16}" dt="2022-04-27T07:12:54.031" v="447" actId="14100"/>
          <ac:spMkLst>
            <pc:docMk/>
            <pc:sldMk cId="353203128" sldId="2140754092"/>
            <ac:spMk id="56" creationId="{F7827B6C-2FA8-45EF-AE71-E783C4E4AD7B}"/>
          </ac:spMkLst>
        </pc:spChg>
        <pc:spChg chg="del">
          <ac:chgData name="An Quoc Huy (FHN.TCS)" userId="458c0cbc-d8c8-4ebf-a6da-b6a72fbd1854" providerId="ADAL" clId="{4817B58B-8107-4647-8261-AB8B8EC60B16}" dt="2022-04-27T07:09:43.311" v="438" actId="478"/>
          <ac:spMkLst>
            <pc:docMk/>
            <pc:sldMk cId="353203128" sldId="2140754092"/>
            <ac:spMk id="62" creationId="{17CD4742-D1D4-44F3-AE91-08F762F67336}"/>
          </ac:spMkLst>
        </pc:spChg>
        <pc:spChg chg="del mod">
          <ac:chgData name="An Quoc Huy (FHN.TCS)" userId="458c0cbc-d8c8-4ebf-a6da-b6a72fbd1854" providerId="ADAL" clId="{4817B58B-8107-4647-8261-AB8B8EC60B16}" dt="2022-04-27T07:15:00.871" v="472" actId="478"/>
          <ac:spMkLst>
            <pc:docMk/>
            <pc:sldMk cId="353203128" sldId="2140754092"/>
            <ac:spMk id="63" creationId="{3ECBAEE2-05C6-4AE5-9B86-4E49EE78E8E8}"/>
          </ac:spMkLst>
        </pc:spChg>
        <pc:spChg chg="mod">
          <ac:chgData name="An Quoc Huy (FHN.TCS)" userId="458c0cbc-d8c8-4ebf-a6da-b6a72fbd1854" providerId="ADAL" clId="{4817B58B-8107-4647-8261-AB8B8EC60B16}" dt="2022-04-27T07:14:30.583" v="468" actId="14100"/>
          <ac:spMkLst>
            <pc:docMk/>
            <pc:sldMk cId="353203128" sldId="2140754092"/>
            <ac:spMk id="64" creationId="{1CE36066-A4F1-4462-A9AD-11746C642A85}"/>
          </ac:spMkLst>
        </pc:spChg>
        <pc:spChg chg="add mod">
          <ac:chgData name="An Quoc Huy (FHN.TCS)" userId="458c0cbc-d8c8-4ebf-a6da-b6a72fbd1854" providerId="ADAL" clId="{4817B58B-8107-4647-8261-AB8B8EC60B16}" dt="2022-04-27T07:25:06.082" v="561" actId="1036"/>
          <ac:spMkLst>
            <pc:docMk/>
            <pc:sldMk cId="353203128" sldId="2140754092"/>
            <ac:spMk id="65" creationId="{03B674B9-9DD7-4E2C-947B-DF0E797B74E1}"/>
          </ac:spMkLst>
        </pc:spChg>
        <pc:spChg chg="add mod">
          <ac:chgData name="An Quoc Huy (FHN.TCS)" userId="458c0cbc-d8c8-4ebf-a6da-b6a72fbd1854" providerId="ADAL" clId="{4817B58B-8107-4647-8261-AB8B8EC60B16}" dt="2022-04-27T07:25:06.082" v="561" actId="1036"/>
          <ac:spMkLst>
            <pc:docMk/>
            <pc:sldMk cId="353203128" sldId="2140754092"/>
            <ac:spMk id="66" creationId="{F737E703-8BB1-4735-B67C-D0C4B421D7ED}"/>
          </ac:spMkLst>
        </pc:spChg>
        <pc:grpChg chg="del">
          <ac:chgData name="An Quoc Huy (FHN.TCS)" userId="458c0cbc-d8c8-4ebf-a6da-b6a72fbd1854" providerId="ADAL" clId="{4817B58B-8107-4647-8261-AB8B8EC60B16}" dt="2022-04-27T07:11:47.980" v="443" actId="478"/>
          <ac:grpSpMkLst>
            <pc:docMk/>
            <pc:sldMk cId="353203128" sldId="2140754092"/>
            <ac:grpSpMk id="48" creationId="{D5CE51E5-C5A9-4FEB-A444-96245318E830}"/>
          </ac:grpSpMkLst>
        </pc:grpChg>
        <pc:graphicFrameChg chg="mod modGraphic">
          <ac:chgData name="An Quoc Huy (FHN.TCS)" userId="458c0cbc-d8c8-4ebf-a6da-b6a72fbd1854" providerId="ADAL" clId="{4817B58B-8107-4647-8261-AB8B8EC60B16}" dt="2022-04-27T07:21:30.240" v="525" actId="1076"/>
          <ac:graphicFrameMkLst>
            <pc:docMk/>
            <pc:sldMk cId="353203128" sldId="2140754092"/>
            <ac:graphicFrameMk id="35" creationId="{0C273AB9-FE8D-4BAD-A8B2-6D839C48F540}"/>
          </ac:graphicFrameMkLst>
        </pc:graphicFrameChg>
      </pc:sldChg>
      <pc:sldChg chg="addSp delSp modSp new mod modClrScheme chgLayout">
        <pc:chgData name="An Quoc Huy (FHN.TCS)" userId="458c0cbc-d8c8-4ebf-a6da-b6a72fbd1854" providerId="ADAL" clId="{4817B58B-8107-4647-8261-AB8B8EC60B16}" dt="2022-04-27T09:05:22.727" v="872" actId="14100"/>
        <pc:sldMkLst>
          <pc:docMk/>
          <pc:sldMk cId="3737688972" sldId="2140754093"/>
        </pc:sldMkLst>
        <pc:spChg chg="del mod ord">
          <ac:chgData name="An Quoc Huy (FHN.TCS)" userId="458c0cbc-d8c8-4ebf-a6da-b6a72fbd1854" providerId="ADAL" clId="{4817B58B-8107-4647-8261-AB8B8EC60B16}" dt="2022-04-27T09:03:38.271" v="862" actId="700"/>
          <ac:spMkLst>
            <pc:docMk/>
            <pc:sldMk cId="3737688972" sldId="2140754093"/>
            <ac:spMk id="2" creationId="{06C48AD9-9A00-42E9-84E8-78BDFBBE818D}"/>
          </ac:spMkLst>
        </pc:spChg>
        <pc:spChg chg="mod ord">
          <ac:chgData name="An Quoc Huy (FHN.TCS)" userId="458c0cbc-d8c8-4ebf-a6da-b6a72fbd1854" providerId="ADAL" clId="{4817B58B-8107-4647-8261-AB8B8EC60B16}" dt="2022-04-27T09:03:38.271" v="862" actId="700"/>
          <ac:spMkLst>
            <pc:docMk/>
            <pc:sldMk cId="3737688972" sldId="2140754093"/>
            <ac:spMk id="3" creationId="{A10F6D81-B0B2-43DA-9129-3B2DEE8795B7}"/>
          </ac:spMkLst>
        </pc:spChg>
        <pc:spChg chg="add mod ord">
          <ac:chgData name="An Quoc Huy (FHN.TCS)" userId="458c0cbc-d8c8-4ebf-a6da-b6a72fbd1854" providerId="ADAL" clId="{4817B58B-8107-4647-8261-AB8B8EC60B16}" dt="2022-04-27T09:03:44.054" v="863"/>
          <ac:spMkLst>
            <pc:docMk/>
            <pc:sldMk cId="3737688972" sldId="2140754093"/>
            <ac:spMk id="4" creationId="{97485013-4A29-4A32-B32C-0D618CFCE403}"/>
          </ac:spMkLst>
        </pc:spChg>
        <pc:graphicFrameChg chg="add del mod">
          <ac:chgData name="An Quoc Huy (FHN.TCS)" userId="458c0cbc-d8c8-4ebf-a6da-b6a72fbd1854" providerId="ADAL" clId="{4817B58B-8107-4647-8261-AB8B8EC60B16}" dt="2022-04-27T09:04:40.862" v="866"/>
          <ac:graphicFrameMkLst>
            <pc:docMk/>
            <pc:sldMk cId="3737688972" sldId="2140754093"/>
            <ac:graphicFrameMk id="5" creationId="{09106377-6FFA-4E8C-84F8-B04AE8EF985C}"/>
          </ac:graphicFrameMkLst>
        </pc:graphicFrameChg>
        <pc:graphicFrameChg chg="add mod modGraphic">
          <ac:chgData name="An Quoc Huy (FHN.TCS)" userId="458c0cbc-d8c8-4ebf-a6da-b6a72fbd1854" providerId="ADAL" clId="{4817B58B-8107-4647-8261-AB8B8EC60B16}" dt="2022-04-27T09:05:22.727" v="872" actId="14100"/>
          <ac:graphicFrameMkLst>
            <pc:docMk/>
            <pc:sldMk cId="3737688972" sldId="2140754093"/>
            <ac:graphicFrameMk id="6" creationId="{9B89660A-DB8C-4AF5-8B45-59DCBC942D4E}"/>
          </ac:graphicFrameMkLst>
        </pc:graphicFrameChg>
      </pc:sldChg>
      <pc:sldChg chg="addSp delSp modSp add mod">
        <pc:chgData name="An Quoc Huy (FHN.TCS)" userId="458c0cbc-d8c8-4ebf-a6da-b6a72fbd1854" providerId="ADAL" clId="{4817B58B-8107-4647-8261-AB8B8EC60B16}" dt="2022-04-27T09:06:53.926" v="883" actId="14100"/>
        <pc:sldMkLst>
          <pc:docMk/>
          <pc:sldMk cId="2774762065" sldId="2140754094"/>
        </pc:sldMkLst>
        <pc:graphicFrameChg chg="add del mod">
          <ac:chgData name="An Quoc Huy (FHN.TCS)" userId="458c0cbc-d8c8-4ebf-a6da-b6a72fbd1854" providerId="ADAL" clId="{4817B58B-8107-4647-8261-AB8B8EC60B16}" dt="2022-04-27T09:06:00.227" v="876"/>
          <ac:graphicFrameMkLst>
            <pc:docMk/>
            <pc:sldMk cId="2774762065" sldId="2140754094"/>
            <ac:graphicFrameMk id="2" creationId="{963F0697-0B5C-48D0-84E0-1D4AED19E23B}"/>
          </ac:graphicFrameMkLst>
        </pc:graphicFrameChg>
        <pc:graphicFrameChg chg="add mod modGraphic">
          <ac:chgData name="An Quoc Huy (FHN.TCS)" userId="458c0cbc-d8c8-4ebf-a6da-b6a72fbd1854" providerId="ADAL" clId="{4817B58B-8107-4647-8261-AB8B8EC60B16}" dt="2022-04-27T09:06:53.926" v="883" actId="14100"/>
          <ac:graphicFrameMkLst>
            <pc:docMk/>
            <pc:sldMk cId="2774762065" sldId="2140754094"/>
            <ac:graphicFrameMk id="5" creationId="{C4B9293D-BD71-4FE3-8862-060D50217C12}"/>
          </ac:graphicFrameMkLst>
        </pc:graphicFrameChg>
      </pc:sldChg>
    </pc:docChg>
  </pc:docChgLst>
  <pc:docChgLst>
    <pc:chgData name="Nguyen Thanh Dat (FHN.TCS)" userId="S::datnt172@fsoft.com.vn::3ee4c281-b9bd-48ca-9513-d7c9263cafa1" providerId="AD" clId="Web-{49FC2600-6CAA-EB34-BB87-F14ADA5D7D67}"/>
    <pc:docChg chg="modSld">
      <pc:chgData name="Nguyen Thanh Dat (FHN.TCS)" userId="S::datnt172@fsoft.com.vn::3ee4c281-b9bd-48ca-9513-d7c9263cafa1" providerId="AD" clId="Web-{49FC2600-6CAA-EB34-BB87-F14ADA5D7D67}" dt="2022-04-25T04:11:51.049" v="381"/>
      <pc:docMkLst>
        <pc:docMk/>
      </pc:docMkLst>
      <pc:sldChg chg="addSp delSp modSp">
        <pc:chgData name="Nguyen Thanh Dat (FHN.TCS)" userId="S::datnt172@fsoft.com.vn::3ee4c281-b9bd-48ca-9513-d7c9263cafa1" providerId="AD" clId="Web-{49FC2600-6CAA-EB34-BB87-F14ADA5D7D67}" dt="2022-04-25T04:11:51.049" v="381"/>
        <pc:sldMkLst>
          <pc:docMk/>
          <pc:sldMk cId="3363094902" sldId="2140753957"/>
        </pc:sldMkLst>
        <pc:spChg chg="add del mod">
          <ac:chgData name="Nguyen Thanh Dat (FHN.TCS)" userId="S::datnt172@fsoft.com.vn::3ee4c281-b9bd-48ca-9513-d7c9263cafa1" providerId="AD" clId="Web-{49FC2600-6CAA-EB34-BB87-F14ADA5D7D67}" dt="2022-04-25T04:11:42.486" v="377"/>
          <ac:spMkLst>
            <pc:docMk/>
            <pc:sldMk cId="3363094902" sldId="2140753957"/>
            <ac:spMk id="4" creationId="{41288E9F-9AB0-EFE1-C8E5-4262490DD725}"/>
          </ac:spMkLst>
        </pc:spChg>
        <pc:spChg chg="add del">
          <ac:chgData name="Nguyen Thanh Dat (FHN.TCS)" userId="S::datnt172@fsoft.com.vn::3ee4c281-b9bd-48ca-9513-d7c9263cafa1" providerId="AD" clId="Web-{49FC2600-6CAA-EB34-BB87-F14ADA5D7D67}" dt="2022-04-25T03:30:59.545" v="147"/>
          <ac:spMkLst>
            <pc:docMk/>
            <pc:sldMk cId="3363094902" sldId="2140753957"/>
            <ac:spMk id="5" creationId="{85E8FBCF-9EAC-3B5A-A1BA-7F26293DDBB3}"/>
          </ac:spMkLst>
        </pc:spChg>
        <pc:graphicFrameChg chg="add mod">
          <ac:chgData name="Nguyen Thanh Dat (FHN.TCS)" userId="S::datnt172@fsoft.com.vn::3ee4c281-b9bd-48ca-9513-d7c9263cafa1" providerId="AD" clId="Web-{49FC2600-6CAA-EB34-BB87-F14ADA5D7D67}" dt="2022-04-25T04:11:38.111" v="375" actId="1076"/>
          <ac:graphicFrameMkLst>
            <pc:docMk/>
            <pc:sldMk cId="3363094902" sldId="2140753957"/>
            <ac:graphicFrameMk id="6" creationId="{907DD41D-0395-D3BC-4C9C-C57F0995F347}"/>
          </ac:graphicFrameMkLst>
        </pc:graphicFrameChg>
        <pc:graphicFrameChg chg="del mod modGraphic">
          <ac:chgData name="Nguyen Thanh Dat (FHN.TCS)" userId="S::datnt172@fsoft.com.vn::3ee4c281-b9bd-48ca-9513-d7c9263cafa1" providerId="AD" clId="Web-{49FC2600-6CAA-EB34-BB87-F14ADA5D7D67}" dt="2022-04-25T03:32:18.172" v="224"/>
          <ac:graphicFrameMkLst>
            <pc:docMk/>
            <pc:sldMk cId="3363094902" sldId="2140753957"/>
            <ac:graphicFrameMk id="7" creationId="{BC3A0644-23ED-486A-71C9-A28A99C6245E}"/>
          </ac:graphicFrameMkLst>
        </pc:graphicFrameChg>
        <pc:graphicFrameChg chg="add del mod modGraphic">
          <ac:chgData name="Nguyen Thanh Dat (FHN.TCS)" userId="S::datnt172@fsoft.com.vn::3ee4c281-b9bd-48ca-9513-d7c9263cafa1" providerId="AD" clId="Web-{49FC2600-6CAA-EB34-BB87-F14ADA5D7D67}" dt="2022-04-25T03:47:26.537" v="364"/>
          <ac:graphicFrameMkLst>
            <pc:docMk/>
            <pc:sldMk cId="3363094902" sldId="2140753957"/>
            <ac:graphicFrameMk id="8" creationId="{B041C7D4-E50B-21C4-93A9-10EB4DECBA10}"/>
          </ac:graphicFrameMkLst>
        </pc:graphicFrameChg>
        <pc:graphicFrameChg chg="add del mod">
          <ac:chgData name="Nguyen Thanh Dat (FHN.TCS)" userId="S::datnt172@fsoft.com.vn::3ee4c281-b9bd-48ca-9513-d7c9263cafa1" providerId="AD" clId="Web-{49FC2600-6CAA-EB34-BB87-F14ADA5D7D67}" dt="2022-04-25T04:11:11.314" v="372"/>
          <ac:graphicFrameMkLst>
            <pc:docMk/>
            <pc:sldMk cId="3363094902" sldId="2140753957"/>
            <ac:graphicFrameMk id="10" creationId="{D2A2958D-6457-B116-93A7-8CF24AD99911}"/>
          </ac:graphicFrameMkLst>
        </pc:graphicFrameChg>
        <pc:picChg chg="add del mod">
          <ac:chgData name="Nguyen Thanh Dat (FHN.TCS)" userId="S::datnt172@fsoft.com.vn::3ee4c281-b9bd-48ca-9513-d7c9263cafa1" providerId="AD" clId="Web-{49FC2600-6CAA-EB34-BB87-F14ADA5D7D67}" dt="2022-04-25T04:11:51.049" v="381"/>
          <ac:picMkLst>
            <pc:docMk/>
            <pc:sldMk cId="3363094902" sldId="2140753957"/>
            <ac:picMk id="7" creationId="{35418EBF-0656-6696-D905-421E502154D3}"/>
          </ac:picMkLst>
        </pc:picChg>
      </pc:sldChg>
      <pc:sldChg chg="modSp">
        <pc:chgData name="Nguyen Thanh Dat (FHN.TCS)" userId="S::datnt172@fsoft.com.vn::3ee4c281-b9bd-48ca-9513-d7c9263cafa1" providerId="AD" clId="Web-{49FC2600-6CAA-EB34-BB87-F14ADA5D7D67}" dt="2022-04-25T02:46:00.810" v="57" actId="1076"/>
        <pc:sldMkLst>
          <pc:docMk/>
          <pc:sldMk cId="2845812516" sldId="2140753989"/>
        </pc:sldMkLst>
        <pc:spChg chg="mod">
          <ac:chgData name="Nguyen Thanh Dat (FHN.TCS)" userId="S::datnt172@fsoft.com.vn::3ee4c281-b9bd-48ca-9513-d7c9263cafa1" providerId="AD" clId="Web-{49FC2600-6CAA-EB34-BB87-F14ADA5D7D67}" dt="2022-04-25T02:46:00.810" v="57" actId="1076"/>
          <ac:spMkLst>
            <pc:docMk/>
            <pc:sldMk cId="2845812516" sldId="2140753989"/>
            <ac:spMk id="23" creationId="{7642E160-7444-412B-BE8E-5092331BEE7A}"/>
          </ac:spMkLst>
        </pc:spChg>
      </pc:sldChg>
      <pc:sldChg chg="addSp delSp modSp">
        <pc:chgData name="Nguyen Thanh Dat (FHN.TCS)" userId="S::datnt172@fsoft.com.vn::3ee4c281-b9bd-48ca-9513-d7c9263cafa1" providerId="AD" clId="Web-{49FC2600-6CAA-EB34-BB87-F14ADA5D7D67}" dt="2022-04-25T04:10:54.610" v="370"/>
        <pc:sldMkLst>
          <pc:docMk/>
          <pc:sldMk cId="1483592286" sldId="2140754021"/>
        </pc:sldMkLst>
        <pc:picChg chg="add del mod">
          <ac:chgData name="Nguyen Thanh Dat (FHN.TCS)" userId="S::datnt172@fsoft.com.vn::3ee4c281-b9bd-48ca-9513-d7c9263cafa1" providerId="AD" clId="Web-{49FC2600-6CAA-EB34-BB87-F14ADA5D7D67}" dt="2022-04-25T04:10:54.610" v="370"/>
          <ac:picMkLst>
            <pc:docMk/>
            <pc:sldMk cId="1483592286" sldId="2140754021"/>
            <ac:picMk id="4" creationId="{7C85A4DD-4405-CA27-91DB-57066D150AD4}"/>
          </ac:picMkLst>
        </pc:picChg>
      </pc:sldChg>
      <pc:sldChg chg="modSp">
        <pc:chgData name="Nguyen Thanh Dat (FHN.TCS)" userId="S::datnt172@fsoft.com.vn::3ee4c281-b9bd-48ca-9513-d7c9263cafa1" providerId="AD" clId="Web-{49FC2600-6CAA-EB34-BB87-F14ADA5D7D67}" dt="2022-04-25T02:45:03.247" v="55" actId="14100"/>
        <pc:sldMkLst>
          <pc:docMk/>
          <pc:sldMk cId="3369006645" sldId="2140754026"/>
        </pc:sldMkLst>
        <pc:spChg chg="mod">
          <ac:chgData name="Nguyen Thanh Dat (FHN.TCS)" userId="S::datnt172@fsoft.com.vn::3ee4c281-b9bd-48ca-9513-d7c9263cafa1" providerId="AD" clId="Web-{49FC2600-6CAA-EB34-BB87-F14ADA5D7D67}" dt="2022-04-25T02:45:03.247" v="55" actId="14100"/>
          <ac:spMkLst>
            <pc:docMk/>
            <pc:sldMk cId="3369006645" sldId="2140754026"/>
            <ac:spMk id="8" creationId="{C377FD64-F630-AAA2-F2CA-C32E794A9058}"/>
          </ac:spMkLst>
        </pc:spChg>
      </pc:sldChg>
      <pc:sldChg chg="modSp">
        <pc:chgData name="Nguyen Thanh Dat (FHN.TCS)" userId="S::datnt172@fsoft.com.vn::3ee4c281-b9bd-48ca-9513-d7c9263cafa1" providerId="AD" clId="Web-{49FC2600-6CAA-EB34-BB87-F14ADA5D7D67}" dt="2022-04-25T02:47:05.046" v="61" actId="14100"/>
        <pc:sldMkLst>
          <pc:docMk/>
          <pc:sldMk cId="815517585" sldId="2140754029"/>
        </pc:sldMkLst>
        <pc:spChg chg="mod">
          <ac:chgData name="Nguyen Thanh Dat (FHN.TCS)" userId="S::datnt172@fsoft.com.vn::3ee4c281-b9bd-48ca-9513-d7c9263cafa1" providerId="AD" clId="Web-{49FC2600-6CAA-EB34-BB87-F14ADA5D7D67}" dt="2022-04-25T02:47:05.046" v="61" actId="14100"/>
          <ac:spMkLst>
            <pc:docMk/>
            <pc:sldMk cId="815517585" sldId="2140754029"/>
            <ac:spMk id="6" creationId="{12021C32-2C7A-6B7C-948E-C189DA1AE903}"/>
          </ac:spMkLst>
        </pc:spChg>
      </pc:sldChg>
      <pc:sldChg chg="modSp">
        <pc:chgData name="Nguyen Thanh Dat (FHN.TCS)" userId="S::datnt172@fsoft.com.vn::3ee4c281-b9bd-48ca-9513-d7c9263cafa1" providerId="AD" clId="Web-{49FC2600-6CAA-EB34-BB87-F14ADA5D7D67}" dt="2022-04-25T02:46:38.655" v="60" actId="14100"/>
        <pc:sldMkLst>
          <pc:docMk/>
          <pc:sldMk cId="463129708" sldId="2140754030"/>
        </pc:sldMkLst>
        <pc:spChg chg="mod">
          <ac:chgData name="Nguyen Thanh Dat (FHN.TCS)" userId="S::datnt172@fsoft.com.vn::3ee4c281-b9bd-48ca-9513-d7c9263cafa1" providerId="AD" clId="Web-{49FC2600-6CAA-EB34-BB87-F14ADA5D7D67}" dt="2022-04-25T02:46:38.655" v="60" actId="14100"/>
          <ac:spMkLst>
            <pc:docMk/>
            <pc:sldMk cId="463129708" sldId="2140754030"/>
            <ac:spMk id="6" creationId="{12021C32-2C7A-6B7C-948E-C189DA1AE903}"/>
          </ac:spMkLst>
        </pc:spChg>
      </pc:sldChg>
      <pc:sldChg chg="addSp delSp modSp">
        <pc:chgData name="Nguyen Thanh Dat (FHN.TCS)" userId="S::datnt172@fsoft.com.vn::3ee4c281-b9bd-48ca-9513-d7c9263cafa1" providerId="AD" clId="Web-{49FC2600-6CAA-EB34-BB87-F14ADA5D7D67}" dt="2022-04-25T02:39:40.677" v="52"/>
        <pc:sldMkLst>
          <pc:docMk/>
          <pc:sldMk cId="888826568" sldId="2140754053"/>
        </pc:sldMkLst>
        <pc:graphicFrameChg chg="add del mod">
          <ac:chgData name="Nguyen Thanh Dat (FHN.TCS)" userId="S::datnt172@fsoft.com.vn::3ee4c281-b9bd-48ca-9513-d7c9263cafa1" providerId="AD" clId="Web-{49FC2600-6CAA-EB34-BB87-F14ADA5D7D67}" dt="2022-04-25T02:30:22.476" v="25"/>
          <ac:graphicFrameMkLst>
            <pc:docMk/>
            <pc:sldMk cId="888826568" sldId="2140754053"/>
            <ac:graphicFrameMk id="5" creationId="{BBEE7B4D-2277-AA53-1C00-28192FAAD941}"/>
          </ac:graphicFrameMkLst>
        </pc:graphicFrameChg>
        <pc:graphicFrameChg chg="mod modGraphic">
          <ac:chgData name="Nguyen Thanh Dat (FHN.TCS)" userId="S::datnt172@fsoft.com.vn::3ee4c281-b9bd-48ca-9513-d7c9263cafa1" providerId="AD" clId="Web-{49FC2600-6CAA-EB34-BB87-F14ADA5D7D67}" dt="2022-04-25T02:39:40.677" v="52"/>
          <ac:graphicFrameMkLst>
            <pc:docMk/>
            <pc:sldMk cId="888826568" sldId="2140754053"/>
            <ac:graphicFrameMk id="7" creationId="{7283EBEE-70A0-A8FE-18B7-7F0932319893}"/>
          </ac:graphicFrameMkLst>
        </pc:graphicFrameChg>
        <pc:graphicFrameChg chg="add del mod">
          <ac:chgData name="Nguyen Thanh Dat (FHN.TCS)" userId="S::datnt172@fsoft.com.vn::3ee4c281-b9bd-48ca-9513-d7c9263cafa1" providerId="AD" clId="Web-{49FC2600-6CAA-EB34-BB87-F14ADA5D7D67}" dt="2022-04-25T02:30:21.554" v="24"/>
          <ac:graphicFrameMkLst>
            <pc:docMk/>
            <pc:sldMk cId="888826568" sldId="2140754053"/>
            <ac:graphicFrameMk id="8" creationId="{812E98FD-CD80-32F6-97AE-145376EFF5F7}"/>
          </ac:graphicFrameMkLst>
        </pc:graphicFrameChg>
      </pc:sldChg>
      <pc:sldChg chg="modSp">
        <pc:chgData name="Nguyen Thanh Dat (FHN.TCS)" userId="S::datnt172@fsoft.com.vn::3ee4c281-b9bd-48ca-9513-d7c9263cafa1" providerId="AD" clId="Web-{49FC2600-6CAA-EB34-BB87-F14ADA5D7D67}" dt="2022-04-25T02:31:13.243" v="35"/>
        <pc:sldMkLst>
          <pc:docMk/>
          <pc:sldMk cId="743172505" sldId="2140754054"/>
        </pc:sldMkLst>
        <pc:graphicFrameChg chg="mod modGraphic">
          <ac:chgData name="Nguyen Thanh Dat (FHN.TCS)" userId="S::datnt172@fsoft.com.vn::3ee4c281-b9bd-48ca-9513-d7c9263cafa1" providerId="AD" clId="Web-{49FC2600-6CAA-EB34-BB87-F14ADA5D7D67}" dt="2022-04-25T02:31:13.243" v="35"/>
          <ac:graphicFrameMkLst>
            <pc:docMk/>
            <pc:sldMk cId="743172505" sldId="2140754054"/>
            <ac:graphicFrameMk id="5" creationId="{D92FC168-931C-37B0-0173-43974C2A64E2}"/>
          </ac:graphicFrameMkLst>
        </pc:graphicFrameChg>
      </pc:sldChg>
      <pc:sldChg chg="modSp">
        <pc:chgData name="Nguyen Thanh Dat (FHN.TCS)" userId="S::datnt172@fsoft.com.vn::3ee4c281-b9bd-48ca-9513-d7c9263cafa1" providerId="AD" clId="Web-{49FC2600-6CAA-EB34-BB87-F14ADA5D7D67}" dt="2022-04-25T02:31:19.680" v="37"/>
        <pc:sldMkLst>
          <pc:docMk/>
          <pc:sldMk cId="3276170390" sldId="2140754055"/>
        </pc:sldMkLst>
        <pc:graphicFrameChg chg="mod modGraphic">
          <ac:chgData name="Nguyen Thanh Dat (FHN.TCS)" userId="S::datnt172@fsoft.com.vn::3ee4c281-b9bd-48ca-9513-d7c9263cafa1" providerId="AD" clId="Web-{49FC2600-6CAA-EB34-BB87-F14ADA5D7D67}" dt="2022-04-25T02:31:19.680" v="37"/>
          <ac:graphicFrameMkLst>
            <pc:docMk/>
            <pc:sldMk cId="3276170390" sldId="2140754055"/>
            <ac:graphicFrameMk id="5" creationId="{056C80F7-73A0-B40F-B7D7-DB232CE3B164}"/>
          </ac:graphicFrameMkLst>
        </pc:graphicFrameChg>
      </pc:sldChg>
      <pc:sldChg chg="modSp">
        <pc:chgData name="Nguyen Thanh Dat (FHN.TCS)" userId="S::datnt172@fsoft.com.vn::3ee4c281-b9bd-48ca-9513-d7c9263cafa1" providerId="AD" clId="Web-{49FC2600-6CAA-EB34-BB87-F14ADA5D7D67}" dt="2022-04-25T02:31:35.868" v="39"/>
        <pc:sldMkLst>
          <pc:docMk/>
          <pc:sldMk cId="58497184" sldId="2140754056"/>
        </pc:sldMkLst>
        <pc:graphicFrameChg chg="mod modGraphic">
          <ac:chgData name="Nguyen Thanh Dat (FHN.TCS)" userId="S::datnt172@fsoft.com.vn::3ee4c281-b9bd-48ca-9513-d7c9263cafa1" providerId="AD" clId="Web-{49FC2600-6CAA-EB34-BB87-F14ADA5D7D67}" dt="2022-04-25T02:31:35.868" v="39"/>
          <ac:graphicFrameMkLst>
            <pc:docMk/>
            <pc:sldMk cId="58497184" sldId="2140754056"/>
            <ac:graphicFrameMk id="5" creationId="{51DBA88E-F141-97A4-1DA9-E7E4953FA02B}"/>
          </ac:graphicFrameMkLst>
        </pc:graphicFrameChg>
      </pc:sldChg>
      <pc:sldChg chg="modSp">
        <pc:chgData name="Nguyen Thanh Dat (FHN.TCS)" userId="S::datnt172@fsoft.com.vn::3ee4c281-b9bd-48ca-9513-d7c9263cafa1" providerId="AD" clId="Web-{49FC2600-6CAA-EB34-BB87-F14ADA5D7D67}" dt="2022-04-25T02:57:47.936" v="143"/>
        <pc:sldMkLst>
          <pc:docMk/>
          <pc:sldMk cId="1026306145" sldId="2140754057"/>
        </pc:sldMkLst>
        <pc:graphicFrameChg chg="mod modGraphic">
          <ac:chgData name="Nguyen Thanh Dat (FHN.TCS)" userId="S::datnt172@fsoft.com.vn::3ee4c281-b9bd-48ca-9513-d7c9263cafa1" providerId="AD" clId="Web-{49FC2600-6CAA-EB34-BB87-F14ADA5D7D67}" dt="2022-04-25T02:57:47.936" v="143"/>
          <ac:graphicFrameMkLst>
            <pc:docMk/>
            <pc:sldMk cId="1026306145" sldId="2140754057"/>
            <ac:graphicFrameMk id="6" creationId="{42576838-277E-E275-ED68-21233EDEEAF8}"/>
          </ac:graphicFrameMkLst>
        </pc:graphicFrameChg>
      </pc:sldChg>
      <pc:sldChg chg="modSp">
        <pc:chgData name="Nguyen Thanh Dat (FHN.TCS)" userId="S::datnt172@fsoft.com.vn::3ee4c281-b9bd-48ca-9513-d7c9263cafa1" providerId="AD" clId="Web-{49FC2600-6CAA-EB34-BB87-F14ADA5D7D67}" dt="2022-04-25T03:05:43.760" v="144"/>
        <pc:sldMkLst>
          <pc:docMk/>
          <pc:sldMk cId="1287793158" sldId="2140754070"/>
        </pc:sldMkLst>
        <pc:graphicFrameChg chg="mod modGraphic">
          <ac:chgData name="Nguyen Thanh Dat (FHN.TCS)" userId="S::datnt172@fsoft.com.vn::3ee4c281-b9bd-48ca-9513-d7c9263cafa1" providerId="AD" clId="Web-{49FC2600-6CAA-EB34-BB87-F14ADA5D7D67}" dt="2022-04-25T03:05:43.760" v="144"/>
          <ac:graphicFrameMkLst>
            <pc:docMk/>
            <pc:sldMk cId="1287793158" sldId="2140754070"/>
            <ac:graphicFrameMk id="7" creationId="{36314D03-8103-4CBC-BF9A-15927EE7ED4D}"/>
          </ac:graphicFrameMkLst>
        </pc:graphicFrameChg>
      </pc:sldChg>
    </pc:docChg>
  </pc:docChgLst>
  <pc:docChgLst>
    <pc:chgData name="An Quoc Huy (FHN.TCS)" userId="458c0cbc-d8c8-4ebf-a6da-b6a72fbd1854" providerId="ADAL" clId="{4382E50E-9B6D-4DE7-A1AD-DA0AEB005D98}"/>
    <pc:docChg chg="modSld">
      <pc:chgData name="An Quoc Huy (FHN.TCS)" userId="458c0cbc-d8c8-4ebf-a6da-b6a72fbd1854" providerId="ADAL" clId="{4382E50E-9B6D-4DE7-A1AD-DA0AEB005D98}" dt="2022-04-25T02:22:14.413" v="56" actId="20577"/>
      <pc:docMkLst>
        <pc:docMk/>
      </pc:docMkLst>
      <pc:sldChg chg="addSp modSp">
        <pc:chgData name="An Quoc Huy (FHN.TCS)" userId="458c0cbc-d8c8-4ebf-a6da-b6a72fbd1854" providerId="ADAL" clId="{4382E50E-9B6D-4DE7-A1AD-DA0AEB005D98}" dt="2022-04-25T02:20:52.500" v="55"/>
        <pc:sldMkLst>
          <pc:docMk/>
          <pc:sldMk cId="2171522833" sldId="283"/>
        </pc:sldMkLst>
        <pc:picChg chg="add mod">
          <ac:chgData name="An Quoc Huy (FHN.TCS)" userId="458c0cbc-d8c8-4ebf-a6da-b6a72fbd1854" providerId="ADAL" clId="{4382E50E-9B6D-4DE7-A1AD-DA0AEB005D98}" dt="2022-04-25T02:20:52.500" v="55"/>
          <ac:picMkLst>
            <pc:docMk/>
            <pc:sldMk cId="2171522833" sldId="283"/>
            <ac:picMk id="11" creationId="{13563DBD-C632-4788-AF6A-7EB394434811}"/>
          </ac:picMkLst>
        </pc:picChg>
      </pc:sldChg>
      <pc:sldChg chg="addSp delSp modSp mod">
        <pc:chgData name="An Quoc Huy (FHN.TCS)" userId="458c0cbc-d8c8-4ebf-a6da-b6a72fbd1854" providerId="ADAL" clId="{4382E50E-9B6D-4DE7-A1AD-DA0AEB005D98}" dt="2022-04-25T02:20:01.618" v="54" actId="113"/>
        <pc:sldMkLst>
          <pc:docMk/>
          <pc:sldMk cId="941221127" sldId="305"/>
        </pc:sldMkLst>
        <pc:spChg chg="mod">
          <ac:chgData name="An Quoc Huy (FHN.TCS)" userId="458c0cbc-d8c8-4ebf-a6da-b6a72fbd1854" providerId="ADAL" clId="{4382E50E-9B6D-4DE7-A1AD-DA0AEB005D98}" dt="2022-04-25T02:19:01.904" v="41" actId="20577"/>
          <ac:spMkLst>
            <pc:docMk/>
            <pc:sldMk cId="941221127" sldId="305"/>
            <ac:spMk id="14" creationId="{36BC0877-AE0C-CD49-8CC8-08B15A284ECF}"/>
          </ac:spMkLst>
        </pc:spChg>
        <pc:spChg chg="add mod">
          <ac:chgData name="An Quoc Huy (FHN.TCS)" userId="458c0cbc-d8c8-4ebf-a6da-b6a72fbd1854" providerId="ADAL" clId="{4382E50E-9B6D-4DE7-A1AD-DA0AEB005D98}" dt="2022-04-25T02:20:01.618" v="54" actId="113"/>
          <ac:spMkLst>
            <pc:docMk/>
            <pc:sldMk cId="941221127" sldId="305"/>
            <ac:spMk id="21" creationId="{76359577-C020-40BD-8B62-9F3774D1D2E1}"/>
          </ac:spMkLst>
        </pc:spChg>
        <pc:picChg chg="del">
          <ac:chgData name="An Quoc Huy (FHN.TCS)" userId="458c0cbc-d8c8-4ebf-a6da-b6a72fbd1854" providerId="ADAL" clId="{4382E50E-9B6D-4DE7-A1AD-DA0AEB005D98}" dt="2022-04-25T02:18:52.713" v="40" actId="478"/>
          <ac:picMkLst>
            <pc:docMk/>
            <pc:sldMk cId="941221127" sldId="305"/>
            <ac:picMk id="1030" creationId="{00000000-0000-0000-0000-000000000000}"/>
          </ac:picMkLst>
        </pc:picChg>
      </pc:sldChg>
      <pc:sldChg chg="modSp mod">
        <pc:chgData name="An Quoc Huy (FHN.TCS)" userId="458c0cbc-d8c8-4ebf-a6da-b6a72fbd1854" providerId="ADAL" clId="{4382E50E-9B6D-4DE7-A1AD-DA0AEB005D98}" dt="2022-04-25T02:16:58.330" v="39" actId="14100"/>
        <pc:sldMkLst>
          <pc:docMk/>
          <pc:sldMk cId="3363094902" sldId="2140753957"/>
        </pc:sldMkLst>
        <pc:graphicFrameChg chg="mod modGraphic">
          <ac:chgData name="An Quoc Huy (FHN.TCS)" userId="458c0cbc-d8c8-4ebf-a6da-b6a72fbd1854" providerId="ADAL" clId="{4382E50E-9B6D-4DE7-A1AD-DA0AEB005D98}" dt="2022-04-25T02:16:58.330" v="39" actId="14100"/>
          <ac:graphicFrameMkLst>
            <pc:docMk/>
            <pc:sldMk cId="3363094902" sldId="2140753957"/>
            <ac:graphicFrameMk id="7" creationId="{BC3A0644-23ED-486A-71C9-A28A99C6245E}"/>
          </ac:graphicFrameMkLst>
        </pc:graphicFrameChg>
      </pc:sldChg>
      <pc:sldChg chg="modSp mod">
        <pc:chgData name="An Quoc Huy (FHN.TCS)" userId="458c0cbc-d8c8-4ebf-a6da-b6a72fbd1854" providerId="ADAL" clId="{4382E50E-9B6D-4DE7-A1AD-DA0AEB005D98}" dt="2022-04-25T01:58:19.635" v="2" actId="20577"/>
        <pc:sldMkLst>
          <pc:docMk/>
          <pc:sldMk cId="2011022773" sldId="2140753975"/>
        </pc:sldMkLst>
        <pc:spChg chg="mod">
          <ac:chgData name="An Quoc Huy (FHN.TCS)" userId="458c0cbc-d8c8-4ebf-a6da-b6a72fbd1854" providerId="ADAL" clId="{4382E50E-9B6D-4DE7-A1AD-DA0AEB005D98}" dt="2022-04-25T01:58:19.635" v="2" actId="20577"/>
          <ac:spMkLst>
            <pc:docMk/>
            <pc:sldMk cId="2011022773" sldId="2140753975"/>
            <ac:spMk id="5" creationId="{C6D20D92-A620-4450-9C5A-D99E37362B31}"/>
          </ac:spMkLst>
        </pc:spChg>
      </pc:sldChg>
      <pc:sldChg chg="modSp mod">
        <pc:chgData name="An Quoc Huy (FHN.TCS)" userId="458c0cbc-d8c8-4ebf-a6da-b6a72fbd1854" providerId="ADAL" clId="{4382E50E-9B6D-4DE7-A1AD-DA0AEB005D98}" dt="2022-04-25T02:08:56.870" v="35" actId="20577"/>
        <pc:sldMkLst>
          <pc:docMk/>
          <pc:sldMk cId="4068199059" sldId="2140753987"/>
        </pc:sldMkLst>
        <pc:spChg chg="mod">
          <ac:chgData name="An Quoc Huy (FHN.TCS)" userId="458c0cbc-d8c8-4ebf-a6da-b6a72fbd1854" providerId="ADAL" clId="{4382E50E-9B6D-4DE7-A1AD-DA0AEB005D98}" dt="2022-04-25T02:08:56.870" v="35" actId="20577"/>
          <ac:spMkLst>
            <pc:docMk/>
            <pc:sldMk cId="4068199059" sldId="2140753987"/>
            <ac:spMk id="2" creationId="{2F07C623-34B4-4BBA-8A85-1148A132E00A}"/>
          </ac:spMkLst>
        </pc:spChg>
      </pc:sldChg>
      <pc:sldChg chg="modSp mod">
        <pc:chgData name="An Quoc Huy (FHN.TCS)" userId="458c0cbc-d8c8-4ebf-a6da-b6a72fbd1854" providerId="ADAL" clId="{4382E50E-9B6D-4DE7-A1AD-DA0AEB005D98}" dt="2022-04-25T02:05:45.825" v="17" actId="20577"/>
        <pc:sldMkLst>
          <pc:docMk/>
          <pc:sldMk cId="1010223344" sldId="2140753993"/>
        </pc:sldMkLst>
        <pc:spChg chg="mod">
          <ac:chgData name="An Quoc Huy (FHN.TCS)" userId="458c0cbc-d8c8-4ebf-a6da-b6a72fbd1854" providerId="ADAL" clId="{4382E50E-9B6D-4DE7-A1AD-DA0AEB005D98}" dt="2022-04-25T02:05:45.825" v="17" actId="20577"/>
          <ac:spMkLst>
            <pc:docMk/>
            <pc:sldMk cId="1010223344" sldId="2140753993"/>
            <ac:spMk id="5" creationId="{C6D20D92-A620-4450-9C5A-D99E37362B31}"/>
          </ac:spMkLst>
        </pc:spChg>
      </pc:sldChg>
      <pc:sldChg chg="modSp mod">
        <pc:chgData name="An Quoc Huy (FHN.TCS)" userId="458c0cbc-d8c8-4ebf-a6da-b6a72fbd1854" providerId="ADAL" clId="{4382E50E-9B6D-4DE7-A1AD-DA0AEB005D98}" dt="2022-04-25T02:06:05.982" v="20" actId="20577"/>
        <pc:sldMkLst>
          <pc:docMk/>
          <pc:sldMk cId="1508265763" sldId="2140753997"/>
        </pc:sldMkLst>
        <pc:spChg chg="mod">
          <ac:chgData name="An Quoc Huy (FHN.TCS)" userId="458c0cbc-d8c8-4ebf-a6da-b6a72fbd1854" providerId="ADAL" clId="{4382E50E-9B6D-4DE7-A1AD-DA0AEB005D98}" dt="2022-04-25T02:06:05.982" v="20" actId="20577"/>
          <ac:spMkLst>
            <pc:docMk/>
            <pc:sldMk cId="1508265763" sldId="2140753997"/>
            <ac:spMk id="6" creationId="{12021C32-2C7A-6B7C-948E-C189DA1AE903}"/>
          </ac:spMkLst>
        </pc:spChg>
      </pc:sldChg>
      <pc:sldChg chg="modSp mod">
        <pc:chgData name="An Quoc Huy (FHN.TCS)" userId="458c0cbc-d8c8-4ebf-a6da-b6a72fbd1854" providerId="ADAL" clId="{4382E50E-9B6D-4DE7-A1AD-DA0AEB005D98}" dt="2022-04-25T02:04:49.016" v="8"/>
        <pc:sldMkLst>
          <pc:docMk/>
          <pc:sldMk cId="438848261" sldId="2140754008"/>
        </pc:sldMkLst>
        <pc:spChg chg="mod">
          <ac:chgData name="An Quoc Huy (FHN.TCS)" userId="458c0cbc-d8c8-4ebf-a6da-b6a72fbd1854" providerId="ADAL" clId="{4382E50E-9B6D-4DE7-A1AD-DA0AEB005D98}" dt="2022-04-25T02:04:49.016" v="8"/>
          <ac:spMkLst>
            <pc:docMk/>
            <pc:sldMk cId="438848261" sldId="2140754008"/>
            <ac:spMk id="6" creationId="{12021C32-2C7A-6B7C-948E-C189DA1AE903}"/>
          </ac:spMkLst>
        </pc:spChg>
      </pc:sldChg>
      <pc:sldChg chg="modSp mod">
        <pc:chgData name="An Quoc Huy (FHN.TCS)" userId="458c0cbc-d8c8-4ebf-a6da-b6a72fbd1854" providerId="ADAL" clId="{4382E50E-9B6D-4DE7-A1AD-DA0AEB005D98}" dt="2022-04-25T02:05:25.948" v="14" actId="20577"/>
        <pc:sldMkLst>
          <pc:docMk/>
          <pc:sldMk cId="3797351639" sldId="2140754009"/>
        </pc:sldMkLst>
        <pc:spChg chg="mod">
          <ac:chgData name="An Quoc Huy (FHN.TCS)" userId="458c0cbc-d8c8-4ebf-a6da-b6a72fbd1854" providerId="ADAL" clId="{4382E50E-9B6D-4DE7-A1AD-DA0AEB005D98}" dt="2022-04-25T02:05:25.948" v="14" actId="20577"/>
          <ac:spMkLst>
            <pc:docMk/>
            <pc:sldMk cId="3797351639" sldId="2140754009"/>
            <ac:spMk id="6" creationId="{12021C32-2C7A-6B7C-948E-C189DA1AE903}"/>
          </ac:spMkLst>
        </pc:spChg>
      </pc:sldChg>
      <pc:sldChg chg="modSp mod">
        <pc:chgData name="An Quoc Huy (FHN.TCS)" userId="458c0cbc-d8c8-4ebf-a6da-b6a72fbd1854" providerId="ADAL" clId="{4382E50E-9B6D-4DE7-A1AD-DA0AEB005D98}" dt="2022-04-25T02:05:06.050" v="11" actId="20577"/>
        <pc:sldMkLst>
          <pc:docMk/>
          <pc:sldMk cId="143555112" sldId="2140754025"/>
        </pc:sldMkLst>
        <pc:spChg chg="mod">
          <ac:chgData name="An Quoc Huy (FHN.TCS)" userId="458c0cbc-d8c8-4ebf-a6da-b6a72fbd1854" providerId="ADAL" clId="{4382E50E-9B6D-4DE7-A1AD-DA0AEB005D98}" dt="2022-04-25T02:05:06.050" v="11" actId="20577"/>
          <ac:spMkLst>
            <pc:docMk/>
            <pc:sldMk cId="143555112" sldId="2140754025"/>
            <ac:spMk id="6" creationId="{12021C32-2C7A-6B7C-948E-C189DA1AE903}"/>
          </ac:spMkLst>
        </pc:spChg>
      </pc:sldChg>
      <pc:sldChg chg="modSp mod">
        <pc:chgData name="An Quoc Huy (FHN.TCS)" userId="458c0cbc-d8c8-4ebf-a6da-b6a72fbd1854" providerId="ADAL" clId="{4382E50E-9B6D-4DE7-A1AD-DA0AEB005D98}" dt="2022-04-25T02:13:34.244" v="38" actId="20577"/>
        <pc:sldMkLst>
          <pc:docMk/>
          <pc:sldMk cId="463129708" sldId="2140754030"/>
        </pc:sldMkLst>
        <pc:spChg chg="mod">
          <ac:chgData name="An Quoc Huy (FHN.TCS)" userId="458c0cbc-d8c8-4ebf-a6da-b6a72fbd1854" providerId="ADAL" clId="{4382E50E-9B6D-4DE7-A1AD-DA0AEB005D98}" dt="2022-04-25T02:13:34.244" v="38" actId="20577"/>
          <ac:spMkLst>
            <pc:docMk/>
            <pc:sldMk cId="463129708" sldId="2140754030"/>
            <ac:spMk id="6" creationId="{12021C32-2C7A-6B7C-948E-C189DA1AE903}"/>
          </ac:spMkLst>
        </pc:spChg>
      </pc:sldChg>
      <pc:sldChg chg="modSp mod">
        <pc:chgData name="An Quoc Huy (FHN.TCS)" userId="458c0cbc-d8c8-4ebf-a6da-b6a72fbd1854" providerId="ADAL" clId="{4382E50E-9B6D-4DE7-A1AD-DA0AEB005D98}" dt="2022-04-25T02:06:26.353" v="23" actId="20577"/>
        <pc:sldMkLst>
          <pc:docMk/>
          <pc:sldMk cId="55554408" sldId="2140754034"/>
        </pc:sldMkLst>
        <pc:spChg chg="mod">
          <ac:chgData name="An Quoc Huy (FHN.TCS)" userId="458c0cbc-d8c8-4ebf-a6da-b6a72fbd1854" providerId="ADAL" clId="{4382E50E-9B6D-4DE7-A1AD-DA0AEB005D98}" dt="2022-04-25T02:06:26.353" v="23" actId="20577"/>
          <ac:spMkLst>
            <pc:docMk/>
            <pc:sldMk cId="55554408" sldId="2140754034"/>
            <ac:spMk id="2" creationId="{00000000-0000-0000-0000-000000000000}"/>
          </ac:spMkLst>
        </pc:spChg>
      </pc:sldChg>
      <pc:sldChg chg="modSp mod">
        <pc:chgData name="An Quoc Huy (FHN.TCS)" userId="458c0cbc-d8c8-4ebf-a6da-b6a72fbd1854" providerId="ADAL" clId="{4382E50E-9B6D-4DE7-A1AD-DA0AEB005D98}" dt="2022-04-25T02:08:07.881" v="31" actId="20577"/>
        <pc:sldMkLst>
          <pc:docMk/>
          <pc:sldMk cId="179846689" sldId="2140754035"/>
        </pc:sldMkLst>
        <pc:spChg chg="mod">
          <ac:chgData name="An Quoc Huy (FHN.TCS)" userId="458c0cbc-d8c8-4ebf-a6da-b6a72fbd1854" providerId="ADAL" clId="{4382E50E-9B6D-4DE7-A1AD-DA0AEB005D98}" dt="2022-04-25T02:07:47.717" v="27" actId="20577"/>
          <ac:spMkLst>
            <pc:docMk/>
            <pc:sldMk cId="179846689" sldId="2140754035"/>
            <ac:spMk id="2" creationId="{00000000-0000-0000-0000-000000000000}"/>
          </ac:spMkLst>
        </pc:spChg>
        <pc:spChg chg="mod">
          <ac:chgData name="An Quoc Huy (FHN.TCS)" userId="458c0cbc-d8c8-4ebf-a6da-b6a72fbd1854" providerId="ADAL" clId="{4382E50E-9B6D-4DE7-A1AD-DA0AEB005D98}" dt="2022-04-25T02:08:07.881" v="31" actId="20577"/>
          <ac:spMkLst>
            <pc:docMk/>
            <pc:sldMk cId="179846689" sldId="2140754035"/>
            <ac:spMk id="6" creationId="{12021C32-2C7A-6B7C-948E-C189DA1AE903}"/>
          </ac:spMkLst>
        </pc:spChg>
      </pc:sldChg>
      <pc:sldChg chg="modSp mod modNotesTx">
        <pc:chgData name="An Quoc Huy (FHN.TCS)" userId="458c0cbc-d8c8-4ebf-a6da-b6a72fbd1854" providerId="ADAL" clId="{4382E50E-9B6D-4DE7-A1AD-DA0AEB005D98}" dt="2022-04-25T02:22:14.413" v="56" actId="20577"/>
        <pc:sldMkLst>
          <pc:docMk/>
          <pc:sldMk cId="1095277770" sldId="2140754036"/>
        </pc:sldMkLst>
        <pc:spChg chg="mod">
          <ac:chgData name="An Quoc Huy (FHN.TCS)" userId="458c0cbc-d8c8-4ebf-a6da-b6a72fbd1854" providerId="ADAL" clId="{4382E50E-9B6D-4DE7-A1AD-DA0AEB005D98}" dt="2022-04-25T02:08:20.056" v="34" actId="20577"/>
          <ac:spMkLst>
            <pc:docMk/>
            <pc:sldMk cId="1095277770" sldId="2140754036"/>
            <ac:spMk id="5" creationId="{C6D20D92-A620-4450-9C5A-D99E37362B31}"/>
          </ac:spMkLst>
        </pc:spChg>
      </pc:sldChg>
    </pc:docChg>
  </pc:docChgLst>
  <pc:docChgLst>
    <pc:chgData name="An Quoc Huy (FHN.TCS)" userId="S::huyaq@fsoft.com.vn::458c0cbc-d8c8-4ebf-a6da-b6a72fbd1854" providerId="AD" clId="Web-{C70CD7C3-D66D-BFDB-2564-4DDBB34E97AA}"/>
    <pc:docChg chg="addSld modSld sldOrd modSection">
      <pc:chgData name="An Quoc Huy (FHN.TCS)" userId="S::huyaq@fsoft.com.vn::458c0cbc-d8c8-4ebf-a6da-b6a72fbd1854" providerId="AD" clId="Web-{C70CD7C3-D66D-BFDB-2564-4DDBB34E97AA}" dt="2022-04-22T11:05:08.720" v="85" actId="14100"/>
      <pc:docMkLst>
        <pc:docMk/>
      </pc:docMkLst>
      <pc:sldChg chg="modSp">
        <pc:chgData name="An Quoc Huy (FHN.TCS)" userId="S::huyaq@fsoft.com.vn::458c0cbc-d8c8-4ebf-a6da-b6a72fbd1854" providerId="AD" clId="Web-{C70CD7C3-D66D-BFDB-2564-4DDBB34E97AA}" dt="2022-04-22T09:38:58.040" v="61" actId="14100"/>
        <pc:sldMkLst>
          <pc:docMk/>
          <pc:sldMk cId="3969234783" sldId="2140753956"/>
        </pc:sldMkLst>
        <pc:picChg chg="mod">
          <ac:chgData name="An Quoc Huy (FHN.TCS)" userId="S::huyaq@fsoft.com.vn::458c0cbc-d8c8-4ebf-a6da-b6a72fbd1854" providerId="AD" clId="Web-{C70CD7C3-D66D-BFDB-2564-4DDBB34E97AA}" dt="2022-04-22T09:38:58.040" v="61" actId="14100"/>
          <ac:picMkLst>
            <pc:docMk/>
            <pc:sldMk cId="3969234783" sldId="2140753956"/>
            <ac:picMk id="8194" creationId="{00000000-0000-0000-0000-000000000000}"/>
          </ac:picMkLst>
        </pc:picChg>
      </pc:sldChg>
      <pc:sldChg chg="modSp">
        <pc:chgData name="An Quoc Huy (FHN.TCS)" userId="S::huyaq@fsoft.com.vn::458c0cbc-d8c8-4ebf-a6da-b6a72fbd1854" providerId="AD" clId="Web-{C70CD7C3-D66D-BFDB-2564-4DDBB34E97AA}" dt="2022-04-22T09:04:49.032" v="27" actId="20577"/>
        <pc:sldMkLst>
          <pc:docMk/>
          <pc:sldMk cId="3697395460" sldId="2140754007"/>
        </pc:sldMkLst>
        <pc:spChg chg="mod">
          <ac:chgData name="An Quoc Huy (FHN.TCS)" userId="S::huyaq@fsoft.com.vn::458c0cbc-d8c8-4ebf-a6da-b6a72fbd1854" providerId="AD" clId="Web-{C70CD7C3-D66D-BFDB-2564-4DDBB34E97AA}" dt="2022-04-22T09:04:49.032" v="27" actId="20577"/>
          <ac:spMkLst>
            <pc:docMk/>
            <pc:sldMk cId="3697395460" sldId="2140754007"/>
            <ac:spMk id="13" creationId="{77F8E819-151C-B56D-F4C2-D956CA5E8209}"/>
          </ac:spMkLst>
        </pc:spChg>
        <pc:spChg chg="mod">
          <ac:chgData name="An Quoc Huy (FHN.TCS)" userId="S::huyaq@fsoft.com.vn::458c0cbc-d8c8-4ebf-a6da-b6a72fbd1854" providerId="AD" clId="Web-{C70CD7C3-D66D-BFDB-2564-4DDBB34E97AA}" dt="2022-04-22T09:04:47.235" v="25" actId="20577"/>
          <ac:spMkLst>
            <pc:docMk/>
            <pc:sldMk cId="3697395460" sldId="2140754007"/>
            <ac:spMk id="14" creationId="{B7315B7E-124A-29DD-6346-126F0DF920AA}"/>
          </ac:spMkLst>
        </pc:spChg>
      </pc:sldChg>
      <pc:sldChg chg="modSp">
        <pc:chgData name="An Quoc Huy (FHN.TCS)" userId="S::huyaq@fsoft.com.vn::458c0cbc-d8c8-4ebf-a6da-b6a72fbd1854" providerId="AD" clId="Web-{C70CD7C3-D66D-BFDB-2564-4DDBB34E97AA}" dt="2022-04-22T09:05:06.548" v="36" actId="20577"/>
        <pc:sldMkLst>
          <pc:docMk/>
          <pc:sldMk cId="815517585" sldId="2140754029"/>
        </pc:sldMkLst>
        <pc:spChg chg="mod">
          <ac:chgData name="An Quoc Huy (FHN.TCS)" userId="S::huyaq@fsoft.com.vn::458c0cbc-d8c8-4ebf-a6da-b6a72fbd1854" providerId="AD" clId="Web-{C70CD7C3-D66D-BFDB-2564-4DDBB34E97AA}" dt="2022-04-22T09:05:04.345" v="34" actId="20577"/>
          <ac:spMkLst>
            <pc:docMk/>
            <pc:sldMk cId="815517585" sldId="2140754029"/>
            <ac:spMk id="13" creationId="{77F8E819-151C-B56D-F4C2-D956CA5E8209}"/>
          </ac:spMkLst>
        </pc:spChg>
        <pc:spChg chg="mod">
          <ac:chgData name="An Quoc Huy (FHN.TCS)" userId="S::huyaq@fsoft.com.vn::458c0cbc-d8c8-4ebf-a6da-b6a72fbd1854" providerId="AD" clId="Web-{C70CD7C3-D66D-BFDB-2564-4DDBB34E97AA}" dt="2022-04-22T09:05:06.548" v="36" actId="20577"/>
          <ac:spMkLst>
            <pc:docMk/>
            <pc:sldMk cId="815517585" sldId="2140754029"/>
            <ac:spMk id="14" creationId="{B7315B7E-124A-29DD-6346-126F0DF920AA}"/>
          </ac:spMkLst>
        </pc:spChg>
      </pc:sldChg>
      <pc:sldChg chg="modSp">
        <pc:chgData name="An Quoc Huy (FHN.TCS)" userId="S::huyaq@fsoft.com.vn::458c0cbc-d8c8-4ebf-a6da-b6a72fbd1854" providerId="AD" clId="Web-{C70CD7C3-D66D-BFDB-2564-4DDBB34E97AA}" dt="2022-04-22T09:21:51.208" v="58" actId="1076"/>
        <pc:sldMkLst>
          <pc:docMk/>
          <pc:sldMk cId="3238993045" sldId="2140754045"/>
        </pc:sldMkLst>
        <pc:spChg chg="mod">
          <ac:chgData name="An Quoc Huy (FHN.TCS)" userId="S::huyaq@fsoft.com.vn::458c0cbc-d8c8-4ebf-a6da-b6a72fbd1854" providerId="AD" clId="Web-{C70CD7C3-D66D-BFDB-2564-4DDBB34E97AA}" dt="2022-04-22T09:12:53.932" v="47" actId="20577"/>
          <ac:spMkLst>
            <pc:docMk/>
            <pc:sldMk cId="3238993045" sldId="2140754045"/>
            <ac:spMk id="2" creationId="{190F4A22-DEC7-47C5-851E-09174FCFC8DA}"/>
          </ac:spMkLst>
        </pc:spChg>
        <pc:spChg chg="mod">
          <ac:chgData name="An Quoc Huy (FHN.TCS)" userId="S::huyaq@fsoft.com.vn::458c0cbc-d8c8-4ebf-a6da-b6a72fbd1854" providerId="AD" clId="Web-{C70CD7C3-D66D-BFDB-2564-4DDBB34E97AA}" dt="2022-04-22T09:14:20.137" v="49" actId="1076"/>
          <ac:spMkLst>
            <pc:docMk/>
            <pc:sldMk cId="3238993045" sldId="2140754045"/>
            <ac:spMk id="37" creationId="{31257B71-6803-4218-BE13-DC4DF1BB825B}"/>
          </ac:spMkLst>
        </pc:spChg>
        <pc:spChg chg="mod">
          <ac:chgData name="An Quoc Huy (FHN.TCS)" userId="S::huyaq@fsoft.com.vn::458c0cbc-d8c8-4ebf-a6da-b6a72fbd1854" providerId="AD" clId="Web-{C70CD7C3-D66D-BFDB-2564-4DDBB34E97AA}" dt="2022-04-22T09:21:28.817" v="56" actId="1076"/>
          <ac:spMkLst>
            <pc:docMk/>
            <pc:sldMk cId="3238993045" sldId="2140754045"/>
            <ac:spMk id="38" creationId="{8BB8CC21-7D1D-4CD0-9152-3CAE59290D43}"/>
          </ac:spMkLst>
        </pc:spChg>
        <pc:spChg chg="mod">
          <ac:chgData name="An Quoc Huy (FHN.TCS)" userId="S::huyaq@fsoft.com.vn::458c0cbc-d8c8-4ebf-a6da-b6a72fbd1854" providerId="AD" clId="Web-{C70CD7C3-D66D-BFDB-2564-4DDBB34E97AA}" dt="2022-04-22T09:10:41.289" v="37" actId="14100"/>
          <ac:spMkLst>
            <pc:docMk/>
            <pc:sldMk cId="3238993045" sldId="2140754045"/>
            <ac:spMk id="45" creationId="{692F11A9-B24C-4A1F-A2EB-329EB4716318}"/>
          </ac:spMkLst>
        </pc:spChg>
        <pc:spChg chg="mod">
          <ac:chgData name="An Quoc Huy (FHN.TCS)" userId="S::huyaq@fsoft.com.vn::458c0cbc-d8c8-4ebf-a6da-b6a72fbd1854" providerId="AD" clId="Web-{C70CD7C3-D66D-BFDB-2564-4DDBB34E97AA}" dt="2022-04-22T09:14:31.028" v="51" actId="14100"/>
          <ac:spMkLst>
            <pc:docMk/>
            <pc:sldMk cId="3238993045" sldId="2140754045"/>
            <ac:spMk id="46" creationId="{4EE96CF4-E4DA-49F3-9944-C0EBFD8BC3F5}"/>
          </ac:spMkLst>
        </pc:spChg>
        <pc:spChg chg="mod">
          <ac:chgData name="An Quoc Huy (FHN.TCS)" userId="S::huyaq@fsoft.com.vn::458c0cbc-d8c8-4ebf-a6da-b6a72fbd1854" providerId="AD" clId="Web-{C70CD7C3-D66D-BFDB-2564-4DDBB34E97AA}" dt="2022-04-22T09:21:51.208" v="58" actId="1076"/>
          <ac:spMkLst>
            <pc:docMk/>
            <pc:sldMk cId="3238993045" sldId="2140754045"/>
            <ac:spMk id="56" creationId="{F7827B6C-2FA8-45EF-AE71-E783C4E4AD7B}"/>
          </ac:spMkLst>
        </pc:spChg>
        <pc:spChg chg="mod">
          <ac:chgData name="An Quoc Huy (FHN.TCS)" userId="S::huyaq@fsoft.com.vn::458c0cbc-d8c8-4ebf-a6da-b6a72fbd1854" providerId="AD" clId="Web-{C70CD7C3-D66D-BFDB-2564-4DDBB34E97AA}" dt="2022-04-22T09:14:54.809" v="55" actId="1076"/>
          <ac:spMkLst>
            <pc:docMk/>
            <pc:sldMk cId="3238993045" sldId="2140754045"/>
            <ac:spMk id="62" creationId="{17CD4742-D1D4-44F3-AE91-08F762F67336}"/>
          </ac:spMkLst>
        </pc:spChg>
        <pc:spChg chg="mod">
          <ac:chgData name="An Quoc Huy (FHN.TCS)" userId="S::huyaq@fsoft.com.vn::458c0cbc-d8c8-4ebf-a6da-b6a72fbd1854" providerId="AD" clId="Web-{C70CD7C3-D66D-BFDB-2564-4DDBB34E97AA}" dt="2022-04-22T09:21:35.348" v="57" actId="1076"/>
          <ac:spMkLst>
            <pc:docMk/>
            <pc:sldMk cId="3238993045" sldId="2140754045"/>
            <ac:spMk id="63" creationId="{3ECBAEE2-05C6-4AE5-9B86-4E49EE78E8E8}"/>
          </ac:spMkLst>
        </pc:spChg>
        <pc:spChg chg="mod">
          <ac:chgData name="An Quoc Huy (FHN.TCS)" userId="S::huyaq@fsoft.com.vn::458c0cbc-d8c8-4ebf-a6da-b6a72fbd1854" providerId="AD" clId="Web-{C70CD7C3-D66D-BFDB-2564-4DDBB34E97AA}" dt="2022-04-22T09:11:30.446" v="38" actId="1076"/>
          <ac:spMkLst>
            <pc:docMk/>
            <pc:sldMk cId="3238993045" sldId="2140754045"/>
            <ac:spMk id="64" creationId="{1CE36066-A4F1-4462-A9AD-11746C642A85}"/>
          </ac:spMkLst>
        </pc:spChg>
      </pc:sldChg>
      <pc:sldChg chg="modSp">
        <pc:chgData name="An Quoc Huy (FHN.TCS)" userId="S::huyaq@fsoft.com.vn::458c0cbc-d8c8-4ebf-a6da-b6a72fbd1854" providerId="AD" clId="Web-{C70CD7C3-D66D-BFDB-2564-4DDBB34E97AA}" dt="2022-04-22T09:38:22.899" v="60" actId="20577"/>
        <pc:sldMkLst>
          <pc:docMk/>
          <pc:sldMk cId="898538372" sldId="2140754047"/>
        </pc:sldMkLst>
        <pc:spChg chg="mod">
          <ac:chgData name="An Quoc Huy (FHN.TCS)" userId="S::huyaq@fsoft.com.vn::458c0cbc-d8c8-4ebf-a6da-b6a72fbd1854" providerId="AD" clId="Web-{C70CD7C3-D66D-BFDB-2564-4DDBB34E97AA}" dt="2022-04-22T09:38:22.899" v="60" actId="20577"/>
          <ac:spMkLst>
            <pc:docMk/>
            <pc:sldMk cId="898538372" sldId="2140754047"/>
            <ac:spMk id="5" creationId="{6B292A52-C8AC-C090-E9F4-F7F4FC3E437A}"/>
          </ac:spMkLst>
        </pc:spChg>
      </pc:sldChg>
      <pc:sldChg chg="addSp modSp new ord">
        <pc:chgData name="An Quoc Huy (FHN.TCS)" userId="S::huyaq@fsoft.com.vn::458c0cbc-d8c8-4ebf-a6da-b6a72fbd1854" providerId="AD" clId="Web-{C70CD7C3-D66D-BFDB-2564-4DDBB34E97AA}" dt="2022-04-22T11:05:08.720" v="85" actId="14100"/>
        <pc:sldMkLst>
          <pc:docMk/>
          <pc:sldMk cId="3370089762" sldId="2140754063"/>
        </pc:sldMkLst>
        <pc:spChg chg="mod">
          <ac:chgData name="An Quoc Huy (FHN.TCS)" userId="S::huyaq@fsoft.com.vn::458c0cbc-d8c8-4ebf-a6da-b6a72fbd1854" providerId="AD" clId="Web-{C70CD7C3-D66D-BFDB-2564-4DDBB34E97AA}" dt="2022-04-22T11:04:50.329" v="83" actId="20577"/>
          <ac:spMkLst>
            <pc:docMk/>
            <pc:sldMk cId="3370089762" sldId="2140754063"/>
            <ac:spMk id="2" creationId="{441D1279-DA55-65C9-74A9-46478E74FE03}"/>
          </ac:spMkLst>
        </pc:spChg>
        <pc:spChg chg="add mod">
          <ac:chgData name="An Quoc Huy (FHN.TCS)" userId="S::huyaq@fsoft.com.vn::458c0cbc-d8c8-4ebf-a6da-b6a72fbd1854" providerId="AD" clId="Web-{C70CD7C3-D66D-BFDB-2564-4DDBB34E97AA}" dt="2022-04-22T11:05:08.720" v="85" actId="14100"/>
          <ac:spMkLst>
            <pc:docMk/>
            <pc:sldMk cId="3370089762" sldId="2140754063"/>
            <ac:spMk id="4" creationId="{F4D0E482-7F3D-CE22-BFAC-18700C3A5A3F}"/>
          </ac:spMkLst>
        </pc:spChg>
      </pc:sldChg>
    </pc:docChg>
  </pc:docChgLst>
  <pc:docChgLst>
    <pc:chgData name="Nguyen Thanh Dat (FHN.TCS)" userId="S::datnt172@fsoft.com.vn::3ee4c281-b9bd-48ca-9513-d7c9263cafa1" providerId="AD" clId="Web-{8A7B1E21-DFDA-9459-C2BA-6DEA9C99BF4F}"/>
    <pc:docChg chg="addSld delSld modSld sldOrd modSection">
      <pc:chgData name="Nguyen Thanh Dat (FHN.TCS)" userId="S::datnt172@fsoft.com.vn::3ee4c281-b9bd-48ca-9513-d7c9263cafa1" providerId="AD" clId="Web-{8A7B1E21-DFDA-9459-C2BA-6DEA9C99BF4F}" dt="2022-04-22T08:03:20.315" v="1497" actId="1076"/>
      <pc:docMkLst>
        <pc:docMk/>
      </pc:docMkLst>
      <pc:sldChg chg="addSp delSp modSp">
        <pc:chgData name="Nguyen Thanh Dat (FHN.TCS)" userId="S::datnt172@fsoft.com.vn::3ee4c281-b9bd-48ca-9513-d7c9263cafa1" providerId="AD" clId="Web-{8A7B1E21-DFDA-9459-C2BA-6DEA9C99BF4F}" dt="2022-04-22T06:25:35.438" v="963"/>
        <pc:sldMkLst>
          <pc:docMk/>
          <pc:sldMk cId="3363094902" sldId="2140753957"/>
        </pc:sldMkLst>
        <pc:spChg chg="del">
          <ac:chgData name="Nguyen Thanh Dat (FHN.TCS)" userId="S::datnt172@fsoft.com.vn::3ee4c281-b9bd-48ca-9513-d7c9263cafa1" providerId="AD" clId="Web-{8A7B1E21-DFDA-9459-C2BA-6DEA9C99BF4F}" dt="2022-04-22T02:18:25.237" v="1"/>
          <ac:spMkLst>
            <pc:docMk/>
            <pc:sldMk cId="3363094902" sldId="2140753957"/>
            <ac:spMk id="4" creationId="{2DAA6A8D-7B17-8A26-A24F-71C57C8417F9}"/>
          </ac:spMkLst>
        </pc:spChg>
        <pc:spChg chg="del">
          <ac:chgData name="Nguyen Thanh Dat (FHN.TCS)" userId="S::datnt172@fsoft.com.vn::3ee4c281-b9bd-48ca-9513-d7c9263cafa1" providerId="AD" clId="Web-{8A7B1E21-DFDA-9459-C2BA-6DEA9C99BF4F}" dt="2022-04-22T02:18:24.237" v="0"/>
          <ac:spMkLst>
            <pc:docMk/>
            <pc:sldMk cId="3363094902" sldId="2140753957"/>
            <ac:spMk id="5" creationId="{00000000-0000-0000-0000-000000000000}"/>
          </ac:spMkLst>
        </pc:spChg>
        <pc:graphicFrameChg chg="add mod modGraphic">
          <ac:chgData name="Nguyen Thanh Dat (FHN.TCS)" userId="S::datnt172@fsoft.com.vn::3ee4c281-b9bd-48ca-9513-d7c9263cafa1" providerId="AD" clId="Web-{8A7B1E21-DFDA-9459-C2BA-6DEA9C99BF4F}" dt="2022-04-22T06:25:35.438" v="963"/>
          <ac:graphicFrameMkLst>
            <pc:docMk/>
            <pc:sldMk cId="3363094902" sldId="2140753957"/>
            <ac:graphicFrameMk id="7" creationId="{BC3A0644-23ED-486A-71C9-A28A99C6245E}"/>
          </ac:graphicFrameMkLst>
        </pc:graphicFrameChg>
      </pc:sldChg>
      <pc:sldChg chg="addSp delSp modSp">
        <pc:chgData name="Nguyen Thanh Dat (FHN.TCS)" userId="S::datnt172@fsoft.com.vn::3ee4c281-b9bd-48ca-9513-d7c9263cafa1" providerId="AD" clId="Web-{8A7B1E21-DFDA-9459-C2BA-6DEA9C99BF4F}" dt="2022-04-22T02:41:33.112" v="682" actId="20577"/>
        <pc:sldMkLst>
          <pc:docMk/>
          <pc:sldMk cId="2546161413" sldId="2140754022"/>
        </pc:sldMkLst>
        <pc:spChg chg="mod">
          <ac:chgData name="Nguyen Thanh Dat (FHN.TCS)" userId="S::datnt172@fsoft.com.vn::3ee4c281-b9bd-48ca-9513-d7c9263cafa1" providerId="AD" clId="Web-{8A7B1E21-DFDA-9459-C2BA-6DEA9C99BF4F}" dt="2022-04-22T02:41:33.112" v="682" actId="20577"/>
          <ac:spMkLst>
            <pc:docMk/>
            <pc:sldMk cId="2546161413" sldId="2140754022"/>
            <ac:spMk id="6" creationId="{53DC968E-AC53-34BA-8546-989917071F35}"/>
          </ac:spMkLst>
        </pc:spChg>
        <pc:graphicFrameChg chg="add mod modGraphic">
          <ac:chgData name="Nguyen Thanh Dat (FHN.TCS)" userId="S::datnt172@fsoft.com.vn::3ee4c281-b9bd-48ca-9513-d7c9263cafa1" providerId="AD" clId="Web-{8A7B1E21-DFDA-9459-C2BA-6DEA9C99BF4F}" dt="2022-04-22T02:29:38.268" v="680"/>
          <ac:graphicFrameMkLst>
            <pc:docMk/>
            <pc:sldMk cId="2546161413" sldId="2140754022"/>
            <ac:graphicFrameMk id="7" creationId="{C2A4E19E-503F-A159-1FAF-1F9E6327B1AC}"/>
          </ac:graphicFrameMkLst>
        </pc:graphicFrameChg>
        <pc:graphicFrameChg chg="del mod modGraphic">
          <ac:chgData name="Nguyen Thanh Dat (FHN.TCS)" userId="S::datnt172@fsoft.com.vn::3ee4c281-b9bd-48ca-9513-d7c9263cafa1" providerId="AD" clId="Web-{8A7B1E21-DFDA-9459-C2BA-6DEA9C99BF4F}" dt="2022-04-22T02:27:56.562" v="592"/>
          <ac:graphicFrameMkLst>
            <pc:docMk/>
            <pc:sldMk cId="2546161413" sldId="2140754022"/>
            <ac:graphicFrameMk id="10" creationId="{4B59936F-C5FE-44A5-9BAA-90EB9B0B331D}"/>
          </ac:graphicFrameMkLst>
        </pc:graphicFrameChg>
      </pc:sldChg>
      <pc:sldChg chg="addSp delSp modSp new del">
        <pc:chgData name="Nguyen Thanh Dat (FHN.TCS)" userId="S::datnt172@fsoft.com.vn::3ee4c281-b9bd-48ca-9513-d7c9263cafa1" providerId="AD" clId="Web-{8A7B1E21-DFDA-9459-C2BA-6DEA9C99BF4F}" dt="2022-04-22T03:20:28.695" v="706"/>
        <pc:sldMkLst>
          <pc:docMk/>
          <pc:sldMk cId="3831963099" sldId="2140754049"/>
        </pc:sldMkLst>
        <pc:spChg chg="add mod">
          <ac:chgData name="Nguyen Thanh Dat (FHN.TCS)" userId="S::datnt172@fsoft.com.vn::3ee4c281-b9bd-48ca-9513-d7c9263cafa1" providerId="AD" clId="Web-{8A7B1E21-DFDA-9459-C2BA-6DEA9C99BF4F}" dt="2022-04-22T02:25:29.762" v="391" actId="14100"/>
          <ac:spMkLst>
            <pc:docMk/>
            <pc:sldMk cId="3831963099" sldId="2140754049"/>
            <ac:spMk id="9" creationId="{DDE141D9-1391-00F6-C9F5-00118B8FEDCE}"/>
          </ac:spMkLst>
        </pc:spChg>
        <pc:graphicFrameChg chg="add del mod modGraphic">
          <ac:chgData name="Nguyen Thanh Dat (FHN.TCS)" userId="S::datnt172@fsoft.com.vn::3ee4c281-b9bd-48ca-9513-d7c9263cafa1" providerId="AD" clId="Web-{8A7B1E21-DFDA-9459-C2BA-6DEA9C99BF4F}" dt="2022-04-22T02:23:41.291" v="241"/>
          <ac:graphicFrameMkLst>
            <pc:docMk/>
            <pc:sldMk cId="3831963099" sldId="2140754049"/>
            <ac:graphicFrameMk id="4" creationId="{201DE402-9CDF-0511-8CE4-2920A7489845}"/>
          </ac:graphicFrameMkLst>
        </pc:graphicFrameChg>
        <pc:graphicFrameChg chg="add mod modGraphic">
          <ac:chgData name="Nguyen Thanh Dat (FHN.TCS)" userId="S::datnt172@fsoft.com.vn::3ee4c281-b9bd-48ca-9513-d7c9263cafa1" providerId="AD" clId="Web-{8A7B1E21-DFDA-9459-C2BA-6DEA9C99BF4F}" dt="2022-04-22T02:25:19.949" v="387" actId="1076"/>
          <ac:graphicFrameMkLst>
            <pc:docMk/>
            <pc:sldMk cId="3831963099" sldId="2140754049"/>
            <ac:graphicFrameMk id="6" creationId="{2825E987-5FA1-8985-99D9-DBFCFAE5BD0D}"/>
          </ac:graphicFrameMkLst>
        </pc:graphicFrameChg>
        <pc:graphicFrameChg chg="add del mod">
          <ac:chgData name="Nguyen Thanh Dat (FHN.TCS)" userId="S::datnt172@fsoft.com.vn::3ee4c281-b9bd-48ca-9513-d7c9263cafa1" providerId="AD" clId="Web-{8A7B1E21-DFDA-9459-C2BA-6DEA9C99BF4F}" dt="2022-04-22T02:24:43.527" v="311"/>
          <ac:graphicFrameMkLst>
            <pc:docMk/>
            <pc:sldMk cId="3831963099" sldId="2140754049"/>
            <ac:graphicFrameMk id="8" creationId="{8724BCE3-CFCD-466D-92E2-C9F3EF51E4AE}"/>
          </ac:graphicFrameMkLst>
        </pc:graphicFrameChg>
      </pc:sldChg>
      <pc:sldChg chg="addSp modSp new del">
        <pc:chgData name="Nguyen Thanh Dat (FHN.TCS)" userId="S::datnt172@fsoft.com.vn::3ee4c281-b9bd-48ca-9513-d7c9263cafa1" providerId="AD" clId="Web-{8A7B1E21-DFDA-9459-C2BA-6DEA9C99BF4F}" dt="2022-04-22T03:22:03.056" v="776"/>
        <pc:sldMkLst>
          <pc:docMk/>
          <pc:sldMk cId="2774760299" sldId="2140754050"/>
        </pc:sldMkLst>
        <pc:graphicFrameChg chg="add mod modGraphic">
          <ac:chgData name="Nguyen Thanh Dat (FHN.TCS)" userId="S::datnt172@fsoft.com.vn::3ee4c281-b9bd-48ca-9513-d7c9263cafa1" providerId="AD" clId="Web-{8A7B1E21-DFDA-9459-C2BA-6DEA9C99BF4F}" dt="2022-04-22T02:25:56.153" v="455" actId="1076"/>
          <ac:graphicFrameMkLst>
            <pc:docMk/>
            <pc:sldMk cId="2774760299" sldId="2140754050"/>
            <ac:graphicFrameMk id="4" creationId="{B5298261-546E-E703-C2C8-68D088962FAB}"/>
          </ac:graphicFrameMkLst>
        </pc:graphicFrameChg>
      </pc:sldChg>
      <pc:sldChg chg="addSp modSp new del">
        <pc:chgData name="Nguyen Thanh Dat (FHN.TCS)" userId="S::datnt172@fsoft.com.vn::3ee4c281-b9bd-48ca-9513-d7c9263cafa1" providerId="AD" clId="Web-{8A7B1E21-DFDA-9459-C2BA-6DEA9C99BF4F}" dt="2022-04-22T03:22:43.510" v="785"/>
        <pc:sldMkLst>
          <pc:docMk/>
          <pc:sldMk cId="126038778" sldId="2140754051"/>
        </pc:sldMkLst>
        <pc:graphicFrameChg chg="add mod modGraphic">
          <ac:chgData name="Nguyen Thanh Dat (FHN.TCS)" userId="S::datnt172@fsoft.com.vn::3ee4c281-b9bd-48ca-9513-d7c9263cafa1" providerId="AD" clId="Web-{8A7B1E21-DFDA-9459-C2BA-6DEA9C99BF4F}" dt="2022-04-22T02:26:45.717" v="525" actId="1076"/>
          <ac:graphicFrameMkLst>
            <pc:docMk/>
            <pc:sldMk cId="126038778" sldId="2140754051"/>
            <ac:graphicFrameMk id="4" creationId="{033A649F-7BDC-E7A8-F44C-4AC877EDEE3C}"/>
          </ac:graphicFrameMkLst>
        </pc:graphicFrameChg>
      </pc:sldChg>
      <pc:sldChg chg="addSp modSp new del">
        <pc:chgData name="Nguyen Thanh Dat (FHN.TCS)" userId="S::datnt172@fsoft.com.vn::3ee4c281-b9bd-48ca-9513-d7c9263cafa1" providerId="AD" clId="Web-{8A7B1E21-DFDA-9459-C2BA-6DEA9C99BF4F}" dt="2022-04-22T03:22:57.604" v="789"/>
        <pc:sldMkLst>
          <pc:docMk/>
          <pc:sldMk cId="2954949301" sldId="2140754052"/>
        </pc:sldMkLst>
        <pc:graphicFrameChg chg="add mod modGraphic">
          <ac:chgData name="Nguyen Thanh Dat (FHN.TCS)" userId="S::datnt172@fsoft.com.vn::3ee4c281-b9bd-48ca-9513-d7c9263cafa1" providerId="AD" clId="Web-{8A7B1E21-DFDA-9459-C2BA-6DEA9C99BF4F}" dt="2022-04-22T02:27:08.967" v="589" actId="1076"/>
          <ac:graphicFrameMkLst>
            <pc:docMk/>
            <pc:sldMk cId="2954949301" sldId="2140754052"/>
            <ac:graphicFrameMk id="4" creationId="{EE74DECA-2943-7FAB-FDC2-042F48027E79}"/>
          </ac:graphicFrameMkLst>
        </pc:graphicFrameChg>
      </pc:sldChg>
      <pc:sldChg chg="addSp delSp modSp add ord replId">
        <pc:chgData name="Nguyen Thanh Dat (FHN.TCS)" userId="S::datnt172@fsoft.com.vn::3ee4c281-b9bd-48ca-9513-d7c9263cafa1" providerId="AD" clId="Web-{8A7B1E21-DFDA-9459-C2BA-6DEA9C99BF4F}" dt="2022-04-22T03:20:24.070" v="705" actId="20577"/>
        <pc:sldMkLst>
          <pc:docMk/>
          <pc:sldMk cId="888826568" sldId="2140754053"/>
        </pc:sldMkLst>
        <pc:spChg chg="mod">
          <ac:chgData name="Nguyen Thanh Dat (FHN.TCS)" userId="S::datnt172@fsoft.com.vn::3ee4c281-b9bd-48ca-9513-d7c9263cafa1" providerId="AD" clId="Web-{8A7B1E21-DFDA-9459-C2BA-6DEA9C99BF4F}" dt="2022-04-22T03:20:24.070" v="705" actId="20577"/>
          <ac:spMkLst>
            <pc:docMk/>
            <pc:sldMk cId="888826568" sldId="2140754053"/>
            <ac:spMk id="2" creationId="{1380071F-C428-467F-A3F8-4AB69FC3B095}"/>
          </ac:spMkLst>
        </pc:spChg>
        <pc:spChg chg="del">
          <ac:chgData name="Nguyen Thanh Dat (FHN.TCS)" userId="S::datnt172@fsoft.com.vn::3ee4c281-b9bd-48ca-9513-d7c9263cafa1" providerId="AD" clId="Web-{8A7B1E21-DFDA-9459-C2BA-6DEA9C99BF4F}" dt="2022-04-22T03:19:50.538" v="685"/>
          <ac:spMkLst>
            <pc:docMk/>
            <pc:sldMk cId="888826568" sldId="2140754053"/>
            <ac:spMk id="4" creationId="{B00706E7-156E-4B69-BB22-319D7C4CB632}"/>
          </ac:spMkLst>
        </pc:spChg>
        <pc:spChg chg="add del">
          <ac:chgData name="Nguyen Thanh Dat (FHN.TCS)" userId="S::datnt172@fsoft.com.vn::3ee4c281-b9bd-48ca-9513-d7c9263cafa1" providerId="AD" clId="Web-{8A7B1E21-DFDA-9459-C2BA-6DEA9C99BF4F}" dt="2022-04-22T03:19:54.710" v="687"/>
          <ac:spMkLst>
            <pc:docMk/>
            <pc:sldMk cId="888826568" sldId="2140754053"/>
            <ac:spMk id="5" creationId="{7D49A92F-2F51-D593-3BDE-86EA56C6E09B}"/>
          </ac:spMkLst>
        </pc:spChg>
        <pc:graphicFrameChg chg="add">
          <ac:chgData name="Nguyen Thanh Dat (FHN.TCS)" userId="S::datnt172@fsoft.com.vn::3ee4c281-b9bd-48ca-9513-d7c9263cafa1" providerId="AD" clId="Web-{8A7B1E21-DFDA-9459-C2BA-6DEA9C99BF4F}" dt="2022-04-22T03:20:00.445" v="688"/>
          <ac:graphicFrameMkLst>
            <pc:docMk/>
            <pc:sldMk cId="888826568" sldId="2140754053"/>
            <ac:graphicFrameMk id="7" creationId="{7283EBEE-70A0-A8FE-18B7-7F0932319893}"/>
          </ac:graphicFrameMkLst>
        </pc:graphicFrameChg>
      </pc:sldChg>
      <pc:sldChg chg="addSp delSp modSp add ord replId">
        <pc:chgData name="Nguyen Thanh Dat (FHN.TCS)" userId="S::datnt172@fsoft.com.vn::3ee4c281-b9bd-48ca-9513-d7c9263cafa1" providerId="AD" clId="Web-{8A7B1E21-DFDA-9459-C2BA-6DEA9C99BF4F}" dt="2022-04-22T08:00:42.212" v="1325"/>
        <pc:sldMkLst>
          <pc:docMk/>
          <pc:sldMk cId="743172505" sldId="2140754054"/>
        </pc:sldMkLst>
        <pc:spChg chg="mod">
          <ac:chgData name="Nguyen Thanh Dat (FHN.TCS)" userId="S::datnt172@fsoft.com.vn::3ee4c281-b9bd-48ca-9513-d7c9263cafa1" providerId="AD" clId="Web-{8A7B1E21-DFDA-9459-C2BA-6DEA9C99BF4F}" dt="2022-04-22T03:22:33.104" v="780" actId="20577"/>
          <ac:spMkLst>
            <pc:docMk/>
            <pc:sldMk cId="743172505" sldId="2140754054"/>
            <ac:spMk id="2" creationId="{1380071F-C428-467F-A3F8-4AB69FC3B095}"/>
          </ac:spMkLst>
        </pc:spChg>
        <pc:spChg chg="del">
          <ac:chgData name="Nguyen Thanh Dat (FHN.TCS)" userId="S::datnt172@fsoft.com.vn::3ee4c281-b9bd-48ca-9513-d7c9263cafa1" providerId="AD" clId="Web-{8A7B1E21-DFDA-9459-C2BA-6DEA9C99BF4F}" dt="2022-04-22T03:20:48.024" v="711"/>
          <ac:spMkLst>
            <pc:docMk/>
            <pc:sldMk cId="743172505" sldId="2140754054"/>
            <ac:spMk id="4" creationId="{B00706E7-156E-4B69-BB22-319D7C4CB632}"/>
          </ac:spMkLst>
        </pc:spChg>
        <pc:graphicFrameChg chg="add del mod">
          <ac:chgData name="Nguyen Thanh Dat (FHN.TCS)" userId="S::datnt172@fsoft.com.vn::3ee4c281-b9bd-48ca-9513-d7c9263cafa1" providerId="AD" clId="Web-{8A7B1E21-DFDA-9459-C2BA-6DEA9C99BF4F}" dt="2022-04-22T07:52:17.517" v="968"/>
          <ac:graphicFrameMkLst>
            <pc:docMk/>
            <pc:sldMk cId="743172505" sldId="2140754054"/>
            <ac:graphicFrameMk id="5" creationId="{93DD109B-5D00-8AE8-7245-C5093A8F3755}"/>
          </ac:graphicFrameMkLst>
        </pc:graphicFrameChg>
        <pc:graphicFrameChg chg="add mod modGraphic">
          <ac:chgData name="Nguyen Thanh Dat (FHN.TCS)" userId="S::datnt172@fsoft.com.vn::3ee4c281-b9bd-48ca-9513-d7c9263cafa1" providerId="AD" clId="Web-{8A7B1E21-DFDA-9459-C2BA-6DEA9C99BF4F}" dt="2022-04-22T08:00:42.212" v="1325"/>
          <ac:graphicFrameMkLst>
            <pc:docMk/>
            <pc:sldMk cId="743172505" sldId="2140754054"/>
            <ac:graphicFrameMk id="5" creationId="{D92FC168-931C-37B0-0173-43974C2A64E2}"/>
          </ac:graphicFrameMkLst>
        </pc:graphicFrameChg>
        <pc:graphicFrameChg chg="add del mod modGraphic">
          <ac:chgData name="Nguyen Thanh Dat (FHN.TCS)" userId="S::datnt172@fsoft.com.vn::3ee4c281-b9bd-48ca-9513-d7c9263cafa1" providerId="AD" clId="Web-{8A7B1E21-DFDA-9459-C2BA-6DEA9C99BF4F}" dt="2022-04-22T07:51:26.328" v="964"/>
          <ac:graphicFrameMkLst>
            <pc:docMk/>
            <pc:sldMk cId="743172505" sldId="2140754054"/>
            <ac:graphicFrameMk id="6" creationId="{8E0287DD-1993-282A-B252-AA3C1E9F4C27}"/>
          </ac:graphicFrameMkLst>
        </pc:graphicFrameChg>
      </pc:sldChg>
      <pc:sldChg chg="addSp delSp modSp add replId">
        <pc:chgData name="Nguyen Thanh Dat (FHN.TCS)" userId="S::datnt172@fsoft.com.vn::3ee4c281-b9bd-48ca-9513-d7c9263cafa1" providerId="AD" clId="Web-{8A7B1E21-DFDA-9459-C2BA-6DEA9C99BF4F}" dt="2022-04-22T08:03:20.315" v="1497" actId="1076"/>
        <pc:sldMkLst>
          <pc:docMk/>
          <pc:sldMk cId="3276170390" sldId="2140754055"/>
        </pc:sldMkLst>
        <pc:spChg chg="mod">
          <ac:chgData name="Nguyen Thanh Dat (FHN.TCS)" userId="S::datnt172@fsoft.com.vn::3ee4c281-b9bd-48ca-9513-d7c9263cafa1" providerId="AD" clId="Web-{8A7B1E21-DFDA-9459-C2BA-6DEA9C99BF4F}" dt="2022-04-22T03:22:37.588" v="782" actId="20577"/>
          <ac:spMkLst>
            <pc:docMk/>
            <pc:sldMk cId="3276170390" sldId="2140754055"/>
            <ac:spMk id="2" creationId="{1380071F-C428-467F-A3F8-4AB69FC3B095}"/>
          </ac:spMkLst>
        </pc:spChg>
        <pc:spChg chg="del">
          <ac:chgData name="Nguyen Thanh Dat (FHN.TCS)" userId="S::datnt172@fsoft.com.vn::3ee4c281-b9bd-48ca-9513-d7c9263cafa1" providerId="AD" clId="Web-{8A7B1E21-DFDA-9459-C2BA-6DEA9C99BF4F}" dt="2022-04-22T03:22:08.619" v="777"/>
          <ac:spMkLst>
            <pc:docMk/>
            <pc:sldMk cId="3276170390" sldId="2140754055"/>
            <ac:spMk id="4" creationId="{B00706E7-156E-4B69-BB22-319D7C4CB632}"/>
          </ac:spMkLst>
        </pc:spChg>
        <pc:graphicFrameChg chg="add mod modGraphic">
          <ac:chgData name="Nguyen Thanh Dat (FHN.TCS)" userId="S::datnt172@fsoft.com.vn::3ee4c281-b9bd-48ca-9513-d7c9263cafa1" providerId="AD" clId="Web-{8A7B1E21-DFDA-9459-C2BA-6DEA9C99BF4F}" dt="2022-04-22T08:03:20.315" v="1497" actId="1076"/>
          <ac:graphicFrameMkLst>
            <pc:docMk/>
            <pc:sldMk cId="3276170390" sldId="2140754055"/>
            <ac:graphicFrameMk id="5" creationId="{056C80F7-73A0-B40F-B7D7-DB232CE3B164}"/>
          </ac:graphicFrameMkLst>
        </pc:graphicFrameChg>
        <pc:graphicFrameChg chg="add del mod">
          <ac:chgData name="Nguyen Thanh Dat (FHN.TCS)" userId="S::datnt172@fsoft.com.vn::3ee4c281-b9bd-48ca-9513-d7c9263cafa1" providerId="AD" clId="Web-{8A7B1E21-DFDA-9459-C2BA-6DEA9C99BF4F}" dt="2022-04-22T07:51:30.484" v="965"/>
          <ac:graphicFrameMkLst>
            <pc:docMk/>
            <pc:sldMk cId="3276170390" sldId="2140754055"/>
            <ac:graphicFrameMk id="6" creationId="{009D0A57-F6F1-74D6-5E69-73BAE3EB22CF}"/>
          </ac:graphicFrameMkLst>
        </pc:graphicFrameChg>
      </pc:sldChg>
      <pc:sldChg chg="addSp delSp modSp add replId">
        <pc:chgData name="Nguyen Thanh Dat (FHN.TCS)" userId="S::datnt172@fsoft.com.vn::3ee4c281-b9bd-48ca-9513-d7c9263cafa1" providerId="AD" clId="Web-{8A7B1E21-DFDA-9459-C2BA-6DEA9C99BF4F}" dt="2022-04-22T08:02:46.982" v="1496"/>
        <pc:sldMkLst>
          <pc:docMk/>
          <pc:sldMk cId="58497184" sldId="2140754056"/>
        </pc:sldMkLst>
        <pc:spChg chg="mod">
          <ac:chgData name="Nguyen Thanh Dat (FHN.TCS)" userId="S::datnt172@fsoft.com.vn::3ee4c281-b9bd-48ca-9513-d7c9263cafa1" providerId="AD" clId="Web-{8A7B1E21-DFDA-9459-C2BA-6DEA9C99BF4F}" dt="2022-04-22T03:22:39.323" v="783" actId="20577"/>
          <ac:spMkLst>
            <pc:docMk/>
            <pc:sldMk cId="58497184" sldId="2140754056"/>
            <ac:spMk id="2" creationId="{1380071F-C428-467F-A3F8-4AB69FC3B095}"/>
          </ac:spMkLst>
        </pc:spChg>
        <pc:spChg chg="del">
          <ac:chgData name="Nguyen Thanh Dat (FHN.TCS)" userId="S::datnt172@fsoft.com.vn::3ee4c281-b9bd-48ca-9513-d7c9263cafa1" providerId="AD" clId="Web-{8A7B1E21-DFDA-9459-C2BA-6DEA9C99BF4F}" dt="2022-04-22T03:22:41.604" v="784"/>
          <ac:spMkLst>
            <pc:docMk/>
            <pc:sldMk cId="58497184" sldId="2140754056"/>
            <ac:spMk id="4" creationId="{B00706E7-156E-4B69-BB22-319D7C4CB632}"/>
          </ac:spMkLst>
        </pc:spChg>
        <pc:graphicFrameChg chg="add mod modGraphic">
          <ac:chgData name="Nguyen Thanh Dat (FHN.TCS)" userId="S::datnt172@fsoft.com.vn::3ee4c281-b9bd-48ca-9513-d7c9263cafa1" providerId="AD" clId="Web-{8A7B1E21-DFDA-9459-C2BA-6DEA9C99BF4F}" dt="2022-04-22T08:02:46.982" v="1496"/>
          <ac:graphicFrameMkLst>
            <pc:docMk/>
            <pc:sldMk cId="58497184" sldId="2140754056"/>
            <ac:graphicFrameMk id="5" creationId="{51DBA88E-F141-97A4-1DA9-E7E4953FA02B}"/>
          </ac:graphicFrameMkLst>
        </pc:graphicFrameChg>
        <pc:graphicFrameChg chg="add del mod modGraphic">
          <ac:chgData name="Nguyen Thanh Dat (FHN.TCS)" userId="S::datnt172@fsoft.com.vn::3ee4c281-b9bd-48ca-9513-d7c9263cafa1" providerId="AD" clId="Web-{8A7B1E21-DFDA-9459-C2BA-6DEA9C99BF4F}" dt="2022-04-22T07:51:35.188" v="966"/>
          <ac:graphicFrameMkLst>
            <pc:docMk/>
            <pc:sldMk cId="58497184" sldId="2140754056"/>
            <ac:graphicFrameMk id="6" creationId="{22075647-ABF8-99F7-573D-13BABE8CFB42}"/>
          </ac:graphicFrameMkLst>
        </pc:graphicFrameChg>
      </pc:sldChg>
      <pc:sldChg chg="addSp delSp modSp add ord replId">
        <pc:chgData name="Nguyen Thanh Dat (FHN.TCS)" userId="S::datnt172@fsoft.com.vn::3ee4c281-b9bd-48ca-9513-d7c9263cafa1" providerId="AD" clId="Web-{8A7B1E21-DFDA-9459-C2BA-6DEA9C99BF4F}" dt="2022-04-22T03:27:36.594" v="931" actId="1076"/>
        <pc:sldMkLst>
          <pc:docMk/>
          <pc:sldMk cId="1026306145" sldId="2140754057"/>
        </pc:sldMkLst>
        <pc:spChg chg="mod">
          <ac:chgData name="Nguyen Thanh Dat (FHN.TCS)" userId="S::datnt172@fsoft.com.vn::3ee4c281-b9bd-48ca-9513-d7c9263cafa1" providerId="AD" clId="Web-{8A7B1E21-DFDA-9459-C2BA-6DEA9C99BF4F}" dt="2022-04-22T03:23:51.902" v="806" actId="20577"/>
          <ac:spMkLst>
            <pc:docMk/>
            <pc:sldMk cId="1026306145" sldId="2140754057"/>
            <ac:spMk id="2" creationId="{1380071F-C428-467F-A3F8-4AB69FC3B095}"/>
          </ac:spMkLst>
        </pc:spChg>
        <pc:spChg chg="del">
          <ac:chgData name="Nguyen Thanh Dat (FHN.TCS)" userId="S::datnt172@fsoft.com.vn::3ee4c281-b9bd-48ca-9513-d7c9263cafa1" providerId="AD" clId="Web-{8A7B1E21-DFDA-9459-C2BA-6DEA9C99BF4F}" dt="2022-04-22T03:23:14.323" v="792"/>
          <ac:spMkLst>
            <pc:docMk/>
            <pc:sldMk cId="1026306145" sldId="2140754057"/>
            <ac:spMk id="4" creationId="{B00706E7-156E-4B69-BB22-319D7C4CB632}"/>
          </ac:spMkLst>
        </pc:spChg>
        <pc:graphicFrameChg chg="add mod modGraphic">
          <ac:chgData name="Nguyen Thanh Dat (FHN.TCS)" userId="S::datnt172@fsoft.com.vn::3ee4c281-b9bd-48ca-9513-d7c9263cafa1" providerId="AD" clId="Web-{8A7B1E21-DFDA-9459-C2BA-6DEA9C99BF4F}" dt="2022-04-22T03:27:36.594" v="931" actId="1076"/>
          <ac:graphicFrameMkLst>
            <pc:docMk/>
            <pc:sldMk cId="1026306145" sldId="2140754057"/>
            <ac:graphicFrameMk id="6" creationId="{42576838-277E-E275-ED68-21233EDEEAF8}"/>
          </ac:graphicFrameMkLst>
        </pc:graphicFrameChg>
      </pc:sldChg>
      <pc:sldChg chg="add del replId">
        <pc:chgData name="Nguyen Thanh Dat (FHN.TCS)" userId="S::datnt172@fsoft.com.vn::3ee4c281-b9bd-48ca-9513-d7c9263cafa1" providerId="AD" clId="Web-{8A7B1E21-DFDA-9459-C2BA-6DEA9C99BF4F}" dt="2022-04-22T07:54:44.732" v="970"/>
        <pc:sldMkLst>
          <pc:docMk/>
          <pc:sldMk cId="2703303233" sldId="2140754058"/>
        </pc:sldMkLst>
      </pc:sldChg>
    </pc:docChg>
  </pc:docChgLst>
  <pc:docChgLst>
    <pc:chgData name="Nguyen Thanh Dat (FHN.TCS)" userId="S::datnt172@fsoft.com.vn::3ee4c281-b9bd-48ca-9513-d7c9263cafa1" providerId="AD" clId="Web-{86D83D28-F624-CCF1-BA70-2CD89AE493F3}"/>
    <pc:docChg chg="modSld">
      <pc:chgData name="Nguyen Thanh Dat (FHN.TCS)" userId="S::datnt172@fsoft.com.vn::3ee4c281-b9bd-48ca-9513-d7c9263cafa1" providerId="AD" clId="Web-{86D83D28-F624-CCF1-BA70-2CD89AE493F3}" dt="2022-04-26T11:13:22.850" v="68"/>
      <pc:docMkLst>
        <pc:docMk/>
      </pc:docMkLst>
      <pc:sldChg chg="modSp">
        <pc:chgData name="Nguyen Thanh Dat (FHN.TCS)" userId="S::datnt172@fsoft.com.vn::3ee4c281-b9bd-48ca-9513-d7c9263cafa1" providerId="AD" clId="Web-{86D83D28-F624-CCF1-BA70-2CD89AE493F3}" dt="2022-04-26T11:13:22.850" v="68"/>
        <pc:sldMkLst>
          <pc:docMk/>
          <pc:sldMk cId="3363094902" sldId="2140753957"/>
        </pc:sldMkLst>
        <pc:spChg chg="mod">
          <ac:chgData name="Nguyen Thanh Dat (FHN.TCS)" userId="S::datnt172@fsoft.com.vn::3ee4c281-b9bd-48ca-9513-d7c9263cafa1" providerId="AD" clId="Web-{86D83D28-F624-CCF1-BA70-2CD89AE493F3}" dt="2022-04-26T11:04:17.008" v="62" actId="20577"/>
          <ac:spMkLst>
            <pc:docMk/>
            <pc:sldMk cId="3363094902" sldId="2140753957"/>
            <ac:spMk id="2" creationId="{00000000-0000-0000-0000-000000000000}"/>
          </ac:spMkLst>
        </pc:spChg>
        <pc:graphicFrameChg chg="mod modGraphic">
          <ac:chgData name="Nguyen Thanh Dat (FHN.TCS)" userId="S::datnt172@fsoft.com.vn::3ee4c281-b9bd-48ca-9513-d7c9263cafa1" providerId="AD" clId="Web-{86D83D28-F624-CCF1-BA70-2CD89AE493F3}" dt="2022-04-26T11:13:22.850" v="68"/>
          <ac:graphicFrameMkLst>
            <pc:docMk/>
            <pc:sldMk cId="3363094902" sldId="2140753957"/>
            <ac:graphicFrameMk id="6" creationId="{907DD41D-0395-D3BC-4C9C-C57F0995F34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EAEFE-C3CC-41E6-8280-28A19EB1043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AECB376-9B2B-4999-8984-EF65B671ACFF}">
      <dgm:prSet phldrT="[Text]" custT="1"/>
      <dgm:spPr/>
      <dgm:t>
        <a:bodyPr/>
        <a:lstStyle/>
        <a:p>
          <a:r>
            <a:rPr lang="en-US" sz="1400" spc="-5">
              <a:solidFill>
                <a:srgbClr val="FFFFFF"/>
              </a:solidFill>
              <a:latin typeface="Segoe UI"/>
              <a:cs typeface="Segoe UI"/>
            </a:rPr>
            <a:t>Build</a:t>
          </a:r>
          <a:r>
            <a:rPr lang="en-US" sz="1400" spc="-35">
              <a:solidFill>
                <a:srgbClr val="FFFFFF"/>
              </a:solidFill>
              <a:latin typeface="Segoe UI"/>
              <a:cs typeface="Segoe UI"/>
            </a:rPr>
            <a:t> </a:t>
          </a:r>
          <a:r>
            <a:rPr lang="en-US" sz="1400">
              <a:solidFill>
                <a:srgbClr val="FFFFFF"/>
              </a:solidFill>
              <a:latin typeface="Segoe UI"/>
              <a:cs typeface="Segoe UI"/>
            </a:rPr>
            <a:t>Application/Data/Infra</a:t>
          </a:r>
          <a:r>
            <a:rPr lang="en-US" sz="1400" spc="-55">
              <a:solidFill>
                <a:srgbClr val="FFFFFF"/>
              </a:solidFill>
              <a:latin typeface="Segoe UI"/>
              <a:cs typeface="Segoe UI"/>
            </a:rPr>
            <a:t> </a:t>
          </a:r>
          <a:r>
            <a:rPr lang="en-US" sz="1400">
              <a:solidFill>
                <a:srgbClr val="FFFFFF"/>
              </a:solidFill>
              <a:latin typeface="Segoe UI"/>
              <a:cs typeface="Segoe UI"/>
            </a:rPr>
            <a:t>Inventories</a:t>
          </a:r>
          <a:endParaRPr lang="en-US" sz="1400"/>
        </a:p>
      </dgm:t>
    </dgm:pt>
    <dgm:pt modelId="{1E32E952-1BAF-408F-A0C0-A42FCB1E77D9}" type="parTrans" cxnId="{398A6BF1-FF8D-4F29-8C48-E73524CB6AD0}">
      <dgm:prSet/>
      <dgm:spPr/>
      <dgm:t>
        <a:bodyPr/>
        <a:lstStyle/>
        <a:p>
          <a:endParaRPr lang="en-US" sz="1400"/>
        </a:p>
      </dgm:t>
    </dgm:pt>
    <dgm:pt modelId="{EBDD8080-934C-4E04-925E-E5A93548F5BC}" type="sibTrans" cxnId="{398A6BF1-FF8D-4F29-8C48-E73524CB6AD0}">
      <dgm:prSet/>
      <dgm:spPr/>
      <dgm:t>
        <a:bodyPr/>
        <a:lstStyle/>
        <a:p>
          <a:endParaRPr lang="en-US" sz="1400"/>
        </a:p>
      </dgm:t>
    </dgm:pt>
    <dgm:pt modelId="{268F1723-4575-4BDE-AC16-6C3FBD41BE89}">
      <dgm:prSet phldrT="[Text]" custT="1"/>
      <dgm:spPr/>
      <dgm:t>
        <a:bodyPr/>
        <a:lstStyle/>
        <a:p>
          <a:r>
            <a:rPr lang="en-US" sz="1400" spc="-5">
              <a:solidFill>
                <a:srgbClr val="FFFFFF"/>
              </a:solidFill>
              <a:latin typeface="Segoe UI"/>
              <a:cs typeface="Segoe UI"/>
            </a:rPr>
            <a:t>Design</a:t>
          </a:r>
          <a:r>
            <a:rPr lang="en-US" sz="1400">
              <a:solidFill>
                <a:srgbClr val="FFFFFF"/>
              </a:solidFill>
              <a:latin typeface="Segoe UI"/>
              <a:cs typeface="Segoe UI"/>
            </a:rPr>
            <a:t> Landing</a:t>
          </a:r>
          <a:r>
            <a:rPr lang="en-US" sz="1400" spc="-30">
              <a:solidFill>
                <a:srgbClr val="FFFFFF"/>
              </a:solidFill>
              <a:latin typeface="Segoe UI"/>
              <a:cs typeface="Segoe UI"/>
            </a:rPr>
            <a:t> </a:t>
          </a:r>
          <a:r>
            <a:rPr lang="en-US" sz="1400">
              <a:solidFill>
                <a:srgbClr val="FFFFFF"/>
              </a:solidFill>
              <a:latin typeface="Segoe UI"/>
              <a:cs typeface="Segoe UI"/>
            </a:rPr>
            <a:t>Zone</a:t>
          </a:r>
          <a:r>
            <a:rPr lang="en-US" sz="1400" spc="-5">
              <a:solidFill>
                <a:srgbClr val="FFFFFF"/>
              </a:solidFill>
              <a:latin typeface="Segoe UI"/>
              <a:cs typeface="Segoe UI"/>
            </a:rPr>
            <a:t> </a:t>
          </a:r>
          <a:r>
            <a:rPr lang="en-US" sz="1400">
              <a:solidFill>
                <a:srgbClr val="FFFFFF"/>
              </a:solidFill>
              <a:latin typeface="Segoe UI"/>
              <a:cs typeface="Segoe UI"/>
            </a:rPr>
            <a:t>&amp;</a:t>
          </a:r>
          <a:r>
            <a:rPr lang="en-US" sz="1400" spc="-5">
              <a:solidFill>
                <a:srgbClr val="FFFFFF"/>
              </a:solidFill>
              <a:latin typeface="Segoe UI"/>
              <a:cs typeface="Segoe UI"/>
            </a:rPr>
            <a:t> </a:t>
          </a:r>
          <a:r>
            <a:rPr lang="en-US" sz="1400">
              <a:solidFill>
                <a:srgbClr val="FFFFFF"/>
              </a:solidFill>
              <a:latin typeface="Segoe UI"/>
              <a:cs typeface="Segoe UI"/>
            </a:rPr>
            <a:t>System</a:t>
          </a:r>
          <a:r>
            <a:rPr lang="en-US" sz="1400" spc="-10">
              <a:solidFill>
                <a:srgbClr val="FFFFFF"/>
              </a:solidFill>
              <a:latin typeface="Segoe UI"/>
              <a:cs typeface="Segoe UI"/>
            </a:rPr>
            <a:t> </a:t>
          </a:r>
          <a:r>
            <a:rPr lang="en-US" sz="1400">
              <a:solidFill>
                <a:srgbClr val="FFFFFF"/>
              </a:solidFill>
              <a:latin typeface="Segoe UI"/>
              <a:cs typeface="Segoe UI"/>
            </a:rPr>
            <a:t>Landscape</a:t>
          </a:r>
          <a:r>
            <a:rPr lang="en-US" sz="1400" spc="-15">
              <a:solidFill>
                <a:srgbClr val="FFFFFF"/>
              </a:solidFill>
              <a:latin typeface="Segoe UI"/>
              <a:cs typeface="Segoe UI"/>
            </a:rPr>
            <a:t> </a:t>
          </a:r>
          <a:r>
            <a:rPr lang="en-US" sz="1400">
              <a:solidFill>
                <a:srgbClr val="FFFFFF"/>
              </a:solidFill>
              <a:latin typeface="Segoe UI"/>
              <a:cs typeface="Segoe UI"/>
            </a:rPr>
            <a:t>on </a:t>
          </a:r>
          <a:r>
            <a:rPr lang="en-US" sz="1400" spc="-5">
              <a:solidFill>
                <a:srgbClr val="FFFFFF"/>
              </a:solidFill>
              <a:latin typeface="Segoe UI"/>
              <a:cs typeface="Segoe UI"/>
            </a:rPr>
            <a:t>Cloud</a:t>
          </a:r>
          <a:endParaRPr lang="en-US" sz="1400"/>
        </a:p>
      </dgm:t>
    </dgm:pt>
    <dgm:pt modelId="{3F437FF9-6EBD-4F7A-A034-38DDA0B7204F}" type="parTrans" cxnId="{AEE9769C-7DEF-4849-99AF-DB78647ED4CF}">
      <dgm:prSet/>
      <dgm:spPr/>
      <dgm:t>
        <a:bodyPr/>
        <a:lstStyle/>
        <a:p>
          <a:endParaRPr lang="en-US" sz="1400"/>
        </a:p>
      </dgm:t>
    </dgm:pt>
    <dgm:pt modelId="{E40D0687-4CA8-455E-BC04-61D2CE4B0284}" type="sibTrans" cxnId="{AEE9769C-7DEF-4849-99AF-DB78647ED4CF}">
      <dgm:prSet/>
      <dgm:spPr/>
      <dgm:t>
        <a:bodyPr/>
        <a:lstStyle/>
        <a:p>
          <a:endParaRPr lang="en-US" sz="1400"/>
        </a:p>
      </dgm:t>
    </dgm:pt>
    <dgm:pt modelId="{EE0D87BC-17AC-41F3-B27B-1C722323DB69}">
      <dgm:prSet phldrT="[Text]" custT="1"/>
      <dgm:spPr/>
      <dgm:t>
        <a:bodyPr/>
        <a:lstStyle/>
        <a:p>
          <a:r>
            <a:rPr lang="en-US" sz="1400" spc="-5">
              <a:solidFill>
                <a:srgbClr val="FFFFFF"/>
              </a:solidFill>
              <a:latin typeface="Segoe UI"/>
              <a:cs typeface="Segoe UI"/>
            </a:rPr>
            <a:t>Initialize</a:t>
          </a:r>
          <a:r>
            <a:rPr lang="en-US" sz="1400" spc="-10">
              <a:solidFill>
                <a:srgbClr val="FFFFFF"/>
              </a:solidFill>
              <a:latin typeface="Segoe UI"/>
              <a:cs typeface="Segoe UI"/>
            </a:rPr>
            <a:t> </a:t>
          </a:r>
          <a:r>
            <a:rPr lang="en-US" sz="1400">
              <a:solidFill>
                <a:srgbClr val="FFFFFF"/>
              </a:solidFill>
              <a:latin typeface="Segoe UI"/>
              <a:cs typeface="Segoe UI"/>
            </a:rPr>
            <a:t>Cloud</a:t>
          </a:r>
          <a:r>
            <a:rPr lang="en-US" sz="1400" spc="-25">
              <a:solidFill>
                <a:srgbClr val="FFFFFF"/>
              </a:solidFill>
              <a:latin typeface="Segoe UI"/>
              <a:cs typeface="Segoe UI"/>
            </a:rPr>
            <a:t> </a:t>
          </a:r>
          <a:r>
            <a:rPr lang="en-US" sz="1400">
              <a:solidFill>
                <a:srgbClr val="FFFFFF"/>
              </a:solidFill>
              <a:latin typeface="Segoe UI"/>
              <a:cs typeface="Segoe UI"/>
            </a:rPr>
            <a:t>Transformation</a:t>
          </a:r>
          <a:r>
            <a:rPr lang="en-US" sz="1400" spc="-45">
              <a:solidFill>
                <a:srgbClr val="FFFFFF"/>
              </a:solidFill>
              <a:latin typeface="Segoe UI"/>
              <a:cs typeface="Segoe UI"/>
            </a:rPr>
            <a:t> </a:t>
          </a:r>
          <a:r>
            <a:rPr lang="en-US" sz="1400">
              <a:solidFill>
                <a:srgbClr val="FFFFFF"/>
              </a:solidFill>
              <a:latin typeface="Segoe UI"/>
              <a:cs typeface="Segoe UI"/>
            </a:rPr>
            <a:t>Roadmap</a:t>
          </a:r>
          <a:endParaRPr lang="en-US" sz="1400"/>
        </a:p>
      </dgm:t>
    </dgm:pt>
    <dgm:pt modelId="{1704A481-813C-4D89-9F53-1464F2478531}" type="parTrans" cxnId="{F3D3FBE4-8029-47BC-81A5-7CFE7B52BBB6}">
      <dgm:prSet/>
      <dgm:spPr/>
      <dgm:t>
        <a:bodyPr/>
        <a:lstStyle/>
        <a:p>
          <a:endParaRPr lang="en-US" sz="1400"/>
        </a:p>
      </dgm:t>
    </dgm:pt>
    <dgm:pt modelId="{B0CAFB84-5925-4CA0-A9CB-DB4DE5A095C0}" type="sibTrans" cxnId="{F3D3FBE4-8029-47BC-81A5-7CFE7B52BBB6}">
      <dgm:prSet/>
      <dgm:spPr/>
      <dgm:t>
        <a:bodyPr/>
        <a:lstStyle/>
        <a:p>
          <a:endParaRPr lang="en-US" sz="1400"/>
        </a:p>
      </dgm:t>
    </dgm:pt>
    <dgm:pt modelId="{C1D67325-A4A3-43C2-BA87-C08EFABFCE88}">
      <dgm:prSet custT="1"/>
      <dgm:spPr/>
      <dgm:t>
        <a:bodyPr/>
        <a:lstStyle/>
        <a:p>
          <a:r>
            <a:rPr lang="en-US" sz="1400" dirty="0">
              <a:solidFill>
                <a:srgbClr val="FFFFFF"/>
              </a:solidFill>
              <a:latin typeface="Segoe UI"/>
              <a:cs typeface="Segoe UI"/>
            </a:rPr>
            <a:t>Provide a</a:t>
          </a:r>
          <a:r>
            <a:rPr lang="en-US" sz="1400" spc="10" dirty="0">
              <a:solidFill>
                <a:srgbClr val="FFFFFF"/>
              </a:solidFill>
              <a:latin typeface="Segoe UI"/>
              <a:cs typeface="Segoe UI"/>
            </a:rPr>
            <a:t> </a:t>
          </a:r>
          <a:r>
            <a:rPr lang="en-US" sz="1400" spc="-5" dirty="0">
              <a:solidFill>
                <a:srgbClr val="FFFFFF"/>
              </a:solidFill>
              <a:latin typeface="Segoe UI"/>
              <a:cs typeface="Segoe UI"/>
            </a:rPr>
            <a:t>High-level</a:t>
          </a:r>
          <a:r>
            <a:rPr lang="en-US" sz="1400" spc="5" dirty="0">
              <a:solidFill>
                <a:srgbClr val="FFFFFF"/>
              </a:solidFill>
              <a:latin typeface="Segoe UI"/>
              <a:cs typeface="Segoe UI"/>
            </a:rPr>
            <a:t> </a:t>
          </a:r>
          <a:r>
            <a:rPr lang="en-US" sz="1400" spc="-5" dirty="0">
              <a:solidFill>
                <a:srgbClr val="FFFFFF"/>
              </a:solidFill>
              <a:latin typeface="Segoe UI"/>
              <a:cs typeface="Segoe UI"/>
            </a:rPr>
            <a:t>TCO</a:t>
          </a:r>
          <a:r>
            <a:rPr lang="en-US" sz="1400" spc="5" dirty="0">
              <a:solidFill>
                <a:srgbClr val="FFFFFF"/>
              </a:solidFill>
              <a:latin typeface="Segoe UI"/>
              <a:cs typeface="Segoe UI"/>
            </a:rPr>
            <a:t> </a:t>
          </a:r>
          <a:r>
            <a:rPr lang="en-US" sz="1400" dirty="0">
              <a:solidFill>
                <a:srgbClr val="FFFFFF"/>
              </a:solidFill>
              <a:latin typeface="Segoe UI"/>
              <a:cs typeface="Segoe UI"/>
            </a:rPr>
            <a:t>of</a:t>
          </a:r>
          <a:r>
            <a:rPr lang="en-US" sz="1400" spc="10" dirty="0">
              <a:solidFill>
                <a:srgbClr val="FFFFFF"/>
              </a:solidFill>
              <a:latin typeface="Segoe UI"/>
              <a:cs typeface="Segoe UI"/>
            </a:rPr>
            <a:t> </a:t>
          </a:r>
          <a:r>
            <a:rPr lang="en-US" sz="1400" dirty="0">
              <a:solidFill>
                <a:srgbClr val="FFFFFF"/>
              </a:solidFill>
              <a:latin typeface="Segoe UI"/>
              <a:cs typeface="Segoe UI"/>
            </a:rPr>
            <a:t>the</a:t>
          </a:r>
          <a:r>
            <a:rPr lang="en-US" sz="1400" spc="-5" dirty="0">
              <a:solidFill>
                <a:srgbClr val="FFFFFF"/>
              </a:solidFill>
              <a:latin typeface="Segoe UI"/>
              <a:cs typeface="Segoe UI"/>
            </a:rPr>
            <a:t> </a:t>
          </a:r>
          <a:r>
            <a:rPr lang="en-US" sz="1400" dirty="0">
              <a:solidFill>
                <a:srgbClr val="FFFFFF"/>
              </a:solidFill>
              <a:latin typeface="Segoe UI"/>
              <a:cs typeface="Segoe UI"/>
            </a:rPr>
            <a:t>System</a:t>
          </a:r>
          <a:r>
            <a:rPr lang="en-US" sz="1400" spc="-5" dirty="0">
              <a:solidFill>
                <a:srgbClr val="FFFFFF"/>
              </a:solidFill>
              <a:latin typeface="Segoe UI"/>
              <a:cs typeface="Segoe UI"/>
            </a:rPr>
            <a:t> </a:t>
          </a:r>
          <a:r>
            <a:rPr lang="en-US" sz="1400" dirty="0">
              <a:solidFill>
                <a:srgbClr val="FFFFFF"/>
              </a:solidFill>
              <a:latin typeface="Segoe UI"/>
              <a:cs typeface="Segoe UI"/>
            </a:rPr>
            <a:t>on</a:t>
          </a:r>
          <a:r>
            <a:rPr lang="en-US" sz="1400" spc="-5" dirty="0">
              <a:solidFill>
                <a:srgbClr val="FFFFFF"/>
              </a:solidFill>
              <a:latin typeface="Segoe UI"/>
              <a:cs typeface="Segoe UI"/>
            </a:rPr>
            <a:t> Azure</a:t>
          </a:r>
          <a:endParaRPr lang="en-US" sz="1400" dirty="0"/>
        </a:p>
      </dgm:t>
    </dgm:pt>
    <dgm:pt modelId="{605B810A-1885-4F68-AE34-0907BE541654}" type="parTrans" cxnId="{0AEB7730-2928-4C73-848F-688528704A2F}">
      <dgm:prSet/>
      <dgm:spPr/>
      <dgm:t>
        <a:bodyPr/>
        <a:lstStyle/>
        <a:p>
          <a:endParaRPr lang="en-US" sz="1400"/>
        </a:p>
      </dgm:t>
    </dgm:pt>
    <dgm:pt modelId="{951412D0-D9BC-4BC1-AD85-46095E751559}" type="sibTrans" cxnId="{0AEB7730-2928-4C73-848F-688528704A2F}">
      <dgm:prSet/>
      <dgm:spPr/>
      <dgm:t>
        <a:bodyPr/>
        <a:lstStyle/>
        <a:p>
          <a:endParaRPr lang="en-US" sz="1400"/>
        </a:p>
      </dgm:t>
    </dgm:pt>
    <dgm:pt modelId="{8809007B-A34B-44BC-A442-9E6F5551EE62}">
      <dgm:prSet custT="1"/>
      <dgm:spPr/>
      <dgm:t>
        <a:bodyPr/>
        <a:lstStyle/>
        <a:p>
          <a:r>
            <a:rPr lang="en-US" sz="1400" spc="-5">
              <a:solidFill>
                <a:srgbClr val="FFFFFF"/>
              </a:solidFill>
              <a:latin typeface="Segoe UI"/>
              <a:cs typeface="Segoe UI"/>
            </a:rPr>
            <a:t>Identify</a:t>
          </a:r>
          <a:r>
            <a:rPr lang="en-US" sz="1400">
              <a:solidFill>
                <a:srgbClr val="FFFFFF"/>
              </a:solidFill>
              <a:latin typeface="Segoe UI"/>
              <a:cs typeface="Segoe UI"/>
            </a:rPr>
            <a:t> Possible Transformation</a:t>
          </a:r>
          <a:r>
            <a:rPr lang="en-US" sz="1400" spc="-5">
              <a:solidFill>
                <a:srgbClr val="FFFFFF"/>
              </a:solidFill>
              <a:latin typeface="Segoe UI"/>
              <a:cs typeface="Segoe UI"/>
            </a:rPr>
            <a:t> </a:t>
          </a:r>
          <a:r>
            <a:rPr lang="en-US" sz="1400">
              <a:solidFill>
                <a:srgbClr val="FFFFFF"/>
              </a:solidFill>
              <a:latin typeface="Segoe UI"/>
              <a:cs typeface="Segoe UI"/>
            </a:rPr>
            <a:t>Workload</a:t>
          </a:r>
          <a:r>
            <a:rPr lang="en-US" sz="1400" spc="-30">
              <a:solidFill>
                <a:srgbClr val="FFFFFF"/>
              </a:solidFill>
              <a:latin typeface="Segoe UI"/>
              <a:cs typeface="Segoe UI"/>
            </a:rPr>
            <a:t> </a:t>
          </a:r>
          <a:r>
            <a:rPr lang="en-US" sz="1400">
              <a:solidFill>
                <a:srgbClr val="FFFFFF"/>
              </a:solidFill>
              <a:latin typeface="Segoe UI"/>
              <a:cs typeface="Segoe UI"/>
            </a:rPr>
            <a:t>Strategy</a:t>
          </a:r>
          <a:r>
            <a:rPr lang="en-US" sz="1400" spc="-15">
              <a:solidFill>
                <a:srgbClr val="FFFFFF"/>
              </a:solidFill>
              <a:latin typeface="Segoe UI"/>
              <a:cs typeface="Segoe UI"/>
            </a:rPr>
            <a:t> </a:t>
          </a:r>
          <a:r>
            <a:rPr lang="en-US" sz="1400">
              <a:solidFill>
                <a:srgbClr val="FFFFFF"/>
              </a:solidFill>
              <a:latin typeface="Segoe UI"/>
              <a:cs typeface="Segoe UI"/>
            </a:rPr>
            <a:t>(opportunity</a:t>
          </a:r>
          <a:r>
            <a:rPr lang="en-US" sz="1400" spc="-10">
              <a:solidFill>
                <a:srgbClr val="FFFFFF"/>
              </a:solidFill>
              <a:latin typeface="Segoe UI"/>
              <a:cs typeface="Segoe UI"/>
            </a:rPr>
            <a:t> </a:t>
          </a:r>
          <a:r>
            <a:rPr lang="en-US" sz="1400">
              <a:solidFill>
                <a:srgbClr val="FFFFFF"/>
              </a:solidFill>
              <a:latin typeface="Segoe UI"/>
              <a:cs typeface="Segoe UI"/>
            </a:rPr>
            <a:t>to</a:t>
          </a:r>
          <a:r>
            <a:rPr lang="en-US" sz="1400" spc="5">
              <a:solidFill>
                <a:srgbClr val="FFFFFF"/>
              </a:solidFill>
              <a:latin typeface="Segoe UI"/>
              <a:cs typeface="Segoe UI"/>
            </a:rPr>
            <a:t> </a:t>
          </a:r>
          <a:r>
            <a:rPr lang="en-US" sz="1400">
              <a:solidFill>
                <a:srgbClr val="FFFFFF"/>
              </a:solidFill>
              <a:latin typeface="Segoe UI"/>
              <a:cs typeface="Segoe UI"/>
            </a:rPr>
            <a:t>transform</a:t>
          </a:r>
          <a:r>
            <a:rPr lang="en-US" sz="1400" spc="-40">
              <a:solidFill>
                <a:srgbClr val="FFFFFF"/>
              </a:solidFill>
              <a:latin typeface="Segoe UI"/>
              <a:cs typeface="Segoe UI"/>
            </a:rPr>
            <a:t> </a:t>
          </a:r>
          <a:r>
            <a:rPr lang="en-US" sz="1400">
              <a:solidFill>
                <a:srgbClr val="FFFFFF"/>
              </a:solidFill>
              <a:latin typeface="Segoe UI"/>
              <a:cs typeface="Segoe UI"/>
            </a:rPr>
            <a:t>workloads</a:t>
          </a:r>
          <a:endParaRPr lang="en-US" sz="1400">
            <a:latin typeface="Segoe UI"/>
            <a:cs typeface="Segoe UI"/>
          </a:endParaRPr>
        </a:p>
        <a:p>
          <a:r>
            <a:rPr lang="en-US" sz="1400">
              <a:solidFill>
                <a:srgbClr val="FFFFFF"/>
              </a:solidFill>
              <a:latin typeface="Segoe UI"/>
              <a:cs typeface="Segoe UI"/>
            </a:rPr>
            <a:t>to</a:t>
          </a:r>
          <a:r>
            <a:rPr lang="en-US" sz="1400" spc="5">
              <a:solidFill>
                <a:srgbClr val="FFFFFF"/>
              </a:solidFill>
              <a:latin typeface="Segoe UI"/>
              <a:cs typeface="Segoe UI"/>
            </a:rPr>
            <a:t> </a:t>
          </a:r>
          <a:r>
            <a:rPr lang="en-US" sz="1400" spc="-5">
              <a:solidFill>
                <a:srgbClr val="FFFFFF"/>
              </a:solidFill>
              <a:latin typeface="Segoe UI"/>
              <a:cs typeface="Segoe UI"/>
            </a:rPr>
            <a:t>Cloud</a:t>
          </a:r>
          <a:r>
            <a:rPr lang="en-US" sz="1400" spc="-15">
              <a:solidFill>
                <a:srgbClr val="FFFFFF"/>
              </a:solidFill>
              <a:latin typeface="Segoe UI"/>
              <a:cs typeface="Segoe UI"/>
            </a:rPr>
            <a:t> </a:t>
          </a:r>
          <a:r>
            <a:rPr lang="en-US" sz="1400">
              <a:solidFill>
                <a:srgbClr val="FFFFFF"/>
              </a:solidFill>
              <a:latin typeface="Segoe UI"/>
              <a:cs typeface="Segoe UI"/>
            </a:rPr>
            <a:t>using</a:t>
          </a:r>
          <a:r>
            <a:rPr lang="en-US" sz="1400" spc="-10">
              <a:solidFill>
                <a:srgbClr val="FFFFFF"/>
              </a:solidFill>
              <a:latin typeface="Segoe UI"/>
              <a:cs typeface="Segoe UI"/>
            </a:rPr>
            <a:t> </a:t>
          </a:r>
          <a:r>
            <a:rPr lang="en-US" sz="1400">
              <a:solidFill>
                <a:srgbClr val="FFFFFF"/>
              </a:solidFill>
              <a:latin typeface="Segoe UI"/>
              <a:cs typeface="Segoe UI"/>
            </a:rPr>
            <a:t>Re-host, Refactor,</a:t>
          </a:r>
          <a:r>
            <a:rPr lang="en-US" sz="1400" spc="-25">
              <a:solidFill>
                <a:srgbClr val="FFFFFF"/>
              </a:solidFill>
              <a:latin typeface="Segoe UI"/>
              <a:cs typeface="Segoe UI"/>
            </a:rPr>
            <a:t> </a:t>
          </a:r>
          <a:r>
            <a:rPr lang="en-US" sz="1400">
              <a:solidFill>
                <a:srgbClr val="FFFFFF"/>
              </a:solidFill>
              <a:latin typeface="Segoe UI"/>
              <a:cs typeface="Segoe UI"/>
            </a:rPr>
            <a:t>Re-architect,</a:t>
          </a:r>
          <a:r>
            <a:rPr lang="en-US" sz="1400" spc="-10">
              <a:solidFill>
                <a:srgbClr val="FFFFFF"/>
              </a:solidFill>
              <a:latin typeface="Segoe UI"/>
              <a:cs typeface="Segoe UI"/>
            </a:rPr>
            <a:t> </a:t>
          </a:r>
          <a:r>
            <a:rPr lang="en-US" sz="1400" spc="-5">
              <a:solidFill>
                <a:srgbClr val="FFFFFF"/>
              </a:solidFill>
              <a:latin typeface="Segoe UI"/>
              <a:cs typeface="Segoe UI"/>
            </a:rPr>
            <a:t>Rebuild</a:t>
          </a:r>
          <a:r>
            <a:rPr lang="en-US" sz="1400">
              <a:solidFill>
                <a:srgbClr val="FFFFFF"/>
              </a:solidFill>
              <a:latin typeface="Segoe UI"/>
              <a:cs typeface="Segoe UI"/>
            </a:rPr>
            <a:t> or</a:t>
          </a:r>
          <a:r>
            <a:rPr lang="en-US" sz="1400" spc="5">
              <a:solidFill>
                <a:srgbClr val="FFFFFF"/>
              </a:solidFill>
              <a:latin typeface="Segoe UI"/>
              <a:cs typeface="Segoe UI"/>
            </a:rPr>
            <a:t> </a:t>
          </a:r>
          <a:r>
            <a:rPr lang="en-US" sz="1400" spc="-5">
              <a:solidFill>
                <a:srgbClr val="FFFFFF"/>
              </a:solidFill>
              <a:latin typeface="Segoe UI"/>
              <a:cs typeface="Segoe UI"/>
            </a:rPr>
            <a:t>Replace</a:t>
          </a:r>
          <a:r>
            <a:rPr lang="en-US" sz="1400">
              <a:solidFill>
                <a:srgbClr val="FFFFFF"/>
              </a:solidFill>
              <a:latin typeface="Segoe UI"/>
              <a:cs typeface="Segoe UI"/>
            </a:rPr>
            <a:t> approach)</a:t>
          </a:r>
          <a:endParaRPr lang="en-US" sz="1400"/>
        </a:p>
      </dgm:t>
    </dgm:pt>
    <dgm:pt modelId="{DAAF346B-FCE5-47D0-87BD-01C01A34584A}" type="parTrans" cxnId="{61418D84-E1E2-44F9-8BCC-5DEFA0E0B1BE}">
      <dgm:prSet/>
      <dgm:spPr/>
      <dgm:t>
        <a:bodyPr/>
        <a:lstStyle/>
        <a:p>
          <a:endParaRPr lang="en-US" sz="1400"/>
        </a:p>
      </dgm:t>
    </dgm:pt>
    <dgm:pt modelId="{58647CCE-E611-4A17-92B5-61596000CE46}" type="sibTrans" cxnId="{61418D84-E1E2-44F9-8BCC-5DEFA0E0B1BE}">
      <dgm:prSet/>
      <dgm:spPr/>
      <dgm:t>
        <a:bodyPr/>
        <a:lstStyle/>
        <a:p>
          <a:endParaRPr lang="en-US" sz="1400"/>
        </a:p>
      </dgm:t>
    </dgm:pt>
    <dgm:pt modelId="{EB8108A0-B75F-42BD-8ABA-4CDE4DCC134F}" type="pres">
      <dgm:prSet presAssocID="{E4CEAEFE-C3CC-41E6-8280-28A19EB1043A}" presName="Name0" presStyleCnt="0">
        <dgm:presLayoutVars>
          <dgm:chMax val="7"/>
          <dgm:chPref val="7"/>
          <dgm:dir/>
        </dgm:presLayoutVars>
      </dgm:prSet>
      <dgm:spPr/>
      <dgm:t>
        <a:bodyPr/>
        <a:lstStyle/>
        <a:p>
          <a:endParaRPr lang="en-US"/>
        </a:p>
      </dgm:t>
    </dgm:pt>
    <dgm:pt modelId="{D4CBAFFB-4FEB-4AAF-8903-0B497A431B06}" type="pres">
      <dgm:prSet presAssocID="{E4CEAEFE-C3CC-41E6-8280-28A19EB1043A}" presName="Name1" presStyleCnt="0"/>
      <dgm:spPr/>
    </dgm:pt>
    <dgm:pt modelId="{CBFF6446-50E0-442C-B0F5-260DB39FC4E8}" type="pres">
      <dgm:prSet presAssocID="{E4CEAEFE-C3CC-41E6-8280-28A19EB1043A}" presName="cycle" presStyleCnt="0"/>
      <dgm:spPr/>
    </dgm:pt>
    <dgm:pt modelId="{81C8B44B-EE51-4B80-911D-AD8FCF0CD3E7}" type="pres">
      <dgm:prSet presAssocID="{E4CEAEFE-C3CC-41E6-8280-28A19EB1043A}" presName="srcNode" presStyleLbl="node1" presStyleIdx="0" presStyleCnt="5"/>
      <dgm:spPr/>
    </dgm:pt>
    <dgm:pt modelId="{64388AC9-7D21-4A02-9633-E9B14635095E}" type="pres">
      <dgm:prSet presAssocID="{E4CEAEFE-C3CC-41E6-8280-28A19EB1043A}" presName="conn" presStyleLbl="parChTrans1D2" presStyleIdx="0" presStyleCnt="1"/>
      <dgm:spPr/>
      <dgm:t>
        <a:bodyPr/>
        <a:lstStyle/>
        <a:p>
          <a:endParaRPr lang="en-US"/>
        </a:p>
      </dgm:t>
    </dgm:pt>
    <dgm:pt modelId="{6DBE6BFF-DF9C-4565-9C8B-A0ED4C8493B7}" type="pres">
      <dgm:prSet presAssocID="{E4CEAEFE-C3CC-41E6-8280-28A19EB1043A}" presName="extraNode" presStyleLbl="node1" presStyleIdx="0" presStyleCnt="5"/>
      <dgm:spPr/>
    </dgm:pt>
    <dgm:pt modelId="{DF15F605-8451-4EFB-8C4F-8EAAE45D9202}" type="pres">
      <dgm:prSet presAssocID="{E4CEAEFE-C3CC-41E6-8280-28A19EB1043A}" presName="dstNode" presStyleLbl="node1" presStyleIdx="0" presStyleCnt="5"/>
      <dgm:spPr/>
    </dgm:pt>
    <dgm:pt modelId="{877EDBBC-C0F8-4480-B39A-F1D5537977E8}" type="pres">
      <dgm:prSet presAssocID="{BAECB376-9B2B-4999-8984-EF65B671ACFF}" presName="text_1" presStyleLbl="node1" presStyleIdx="0" presStyleCnt="5">
        <dgm:presLayoutVars>
          <dgm:bulletEnabled val="1"/>
        </dgm:presLayoutVars>
      </dgm:prSet>
      <dgm:spPr/>
      <dgm:t>
        <a:bodyPr/>
        <a:lstStyle/>
        <a:p>
          <a:endParaRPr lang="en-US"/>
        </a:p>
      </dgm:t>
    </dgm:pt>
    <dgm:pt modelId="{FE7865CA-3DBC-4EF0-92A9-27E7AA5184C0}" type="pres">
      <dgm:prSet presAssocID="{BAECB376-9B2B-4999-8984-EF65B671ACFF}" presName="accent_1" presStyleCnt="0"/>
      <dgm:spPr/>
    </dgm:pt>
    <dgm:pt modelId="{42B0E995-FE05-4714-B10E-1FAB2FEECA06}" type="pres">
      <dgm:prSet presAssocID="{BAECB376-9B2B-4999-8984-EF65B671ACFF}" presName="accentRepeatNode" presStyleLbl="solidFgAcc1" presStyleIdx="0" presStyleCnt="5"/>
      <dgm:spPr/>
    </dgm:pt>
    <dgm:pt modelId="{93DE98FA-250B-412B-BC70-E11DDAE8BA0E}" type="pres">
      <dgm:prSet presAssocID="{8809007B-A34B-44BC-A442-9E6F5551EE62}" presName="text_2" presStyleLbl="node1" presStyleIdx="1" presStyleCnt="5">
        <dgm:presLayoutVars>
          <dgm:bulletEnabled val="1"/>
        </dgm:presLayoutVars>
      </dgm:prSet>
      <dgm:spPr/>
      <dgm:t>
        <a:bodyPr/>
        <a:lstStyle/>
        <a:p>
          <a:endParaRPr lang="en-US"/>
        </a:p>
      </dgm:t>
    </dgm:pt>
    <dgm:pt modelId="{E7308CAE-1A61-44CC-898C-B506C4E29238}" type="pres">
      <dgm:prSet presAssocID="{8809007B-A34B-44BC-A442-9E6F5551EE62}" presName="accent_2" presStyleCnt="0"/>
      <dgm:spPr/>
    </dgm:pt>
    <dgm:pt modelId="{63822473-4AC8-409E-B0F2-564DE1F7A589}" type="pres">
      <dgm:prSet presAssocID="{8809007B-A34B-44BC-A442-9E6F5551EE62}" presName="accentRepeatNode" presStyleLbl="solidFgAcc1" presStyleIdx="1" presStyleCnt="5"/>
      <dgm:spPr/>
    </dgm:pt>
    <dgm:pt modelId="{8C9C2FC1-0850-415D-913D-D2B886709D38}" type="pres">
      <dgm:prSet presAssocID="{268F1723-4575-4BDE-AC16-6C3FBD41BE89}" presName="text_3" presStyleLbl="node1" presStyleIdx="2" presStyleCnt="5">
        <dgm:presLayoutVars>
          <dgm:bulletEnabled val="1"/>
        </dgm:presLayoutVars>
      </dgm:prSet>
      <dgm:spPr/>
      <dgm:t>
        <a:bodyPr/>
        <a:lstStyle/>
        <a:p>
          <a:endParaRPr lang="en-US"/>
        </a:p>
      </dgm:t>
    </dgm:pt>
    <dgm:pt modelId="{B1879C48-B44A-454D-A0DC-20BB70895C4A}" type="pres">
      <dgm:prSet presAssocID="{268F1723-4575-4BDE-AC16-6C3FBD41BE89}" presName="accent_3" presStyleCnt="0"/>
      <dgm:spPr/>
    </dgm:pt>
    <dgm:pt modelId="{BA46945C-2457-4EAD-B976-F6EAA85DE3B6}" type="pres">
      <dgm:prSet presAssocID="{268F1723-4575-4BDE-AC16-6C3FBD41BE89}" presName="accentRepeatNode" presStyleLbl="solidFgAcc1" presStyleIdx="2" presStyleCnt="5"/>
      <dgm:spPr/>
    </dgm:pt>
    <dgm:pt modelId="{7BE52CD4-D08F-48CD-8B35-C436766FC37A}" type="pres">
      <dgm:prSet presAssocID="{EE0D87BC-17AC-41F3-B27B-1C722323DB69}" presName="text_4" presStyleLbl="node1" presStyleIdx="3" presStyleCnt="5">
        <dgm:presLayoutVars>
          <dgm:bulletEnabled val="1"/>
        </dgm:presLayoutVars>
      </dgm:prSet>
      <dgm:spPr/>
      <dgm:t>
        <a:bodyPr/>
        <a:lstStyle/>
        <a:p>
          <a:endParaRPr lang="en-US"/>
        </a:p>
      </dgm:t>
    </dgm:pt>
    <dgm:pt modelId="{B547D86F-7BA1-4C5C-8CAB-4E84DF68E40C}" type="pres">
      <dgm:prSet presAssocID="{EE0D87BC-17AC-41F3-B27B-1C722323DB69}" presName="accent_4" presStyleCnt="0"/>
      <dgm:spPr/>
    </dgm:pt>
    <dgm:pt modelId="{7198189F-00CA-4554-87A4-9ECFB4393690}" type="pres">
      <dgm:prSet presAssocID="{EE0D87BC-17AC-41F3-B27B-1C722323DB69}" presName="accentRepeatNode" presStyleLbl="solidFgAcc1" presStyleIdx="3" presStyleCnt="5"/>
      <dgm:spPr/>
    </dgm:pt>
    <dgm:pt modelId="{1D735C84-9019-4B03-B62D-B5D2A1961AB6}" type="pres">
      <dgm:prSet presAssocID="{C1D67325-A4A3-43C2-BA87-C08EFABFCE88}" presName="text_5" presStyleLbl="node1" presStyleIdx="4" presStyleCnt="5">
        <dgm:presLayoutVars>
          <dgm:bulletEnabled val="1"/>
        </dgm:presLayoutVars>
      </dgm:prSet>
      <dgm:spPr/>
      <dgm:t>
        <a:bodyPr/>
        <a:lstStyle/>
        <a:p>
          <a:endParaRPr lang="en-US"/>
        </a:p>
      </dgm:t>
    </dgm:pt>
    <dgm:pt modelId="{BC70E3DE-A764-4C5D-AD1D-AE68A50D7368}" type="pres">
      <dgm:prSet presAssocID="{C1D67325-A4A3-43C2-BA87-C08EFABFCE88}" presName="accent_5" presStyleCnt="0"/>
      <dgm:spPr/>
    </dgm:pt>
    <dgm:pt modelId="{D64025CA-EEAB-47FD-9789-54E772FB37B2}" type="pres">
      <dgm:prSet presAssocID="{C1D67325-A4A3-43C2-BA87-C08EFABFCE88}" presName="accentRepeatNode" presStyleLbl="solidFgAcc1" presStyleIdx="4" presStyleCnt="5"/>
      <dgm:spPr/>
    </dgm:pt>
  </dgm:ptLst>
  <dgm:cxnLst>
    <dgm:cxn modelId="{F3D3FBE4-8029-47BC-81A5-7CFE7B52BBB6}" srcId="{E4CEAEFE-C3CC-41E6-8280-28A19EB1043A}" destId="{EE0D87BC-17AC-41F3-B27B-1C722323DB69}" srcOrd="3" destOrd="0" parTransId="{1704A481-813C-4D89-9F53-1464F2478531}" sibTransId="{B0CAFB84-5925-4CA0-A9CB-DB4DE5A095C0}"/>
    <dgm:cxn modelId="{F74487DB-B703-4783-953A-37B4A967663C}" type="presOf" srcId="{C1D67325-A4A3-43C2-BA87-C08EFABFCE88}" destId="{1D735C84-9019-4B03-B62D-B5D2A1961AB6}" srcOrd="0" destOrd="0" presId="urn:microsoft.com/office/officeart/2008/layout/VerticalCurvedList"/>
    <dgm:cxn modelId="{B49FA9CE-EF0B-4A39-961D-0441C5247D94}" type="presOf" srcId="{8809007B-A34B-44BC-A442-9E6F5551EE62}" destId="{93DE98FA-250B-412B-BC70-E11DDAE8BA0E}" srcOrd="0" destOrd="0" presId="urn:microsoft.com/office/officeart/2008/layout/VerticalCurvedList"/>
    <dgm:cxn modelId="{F75B94F5-CECD-42BA-A68E-9C3B4E7E9B44}" type="presOf" srcId="{EE0D87BC-17AC-41F3-B27B-1C722323DB69}" destId="{7BE52CD4-D08F-48CD-8B35-C436766FC37A}" srcOrd="0" destOrd="0" presId="urn:microsoft.com/office/officeart/2008/layout/VerticalCurvedList"/>
    <dgm:cxn modelId="{AEE9769C-7DEF-4849-99AF-DB78647ED4CF}" srcId="{E4CEAEFE-C3CC-41E6-8280-28A19EB1043A}" destId="{268F1723-4575-4BDE-AC16-6C3FBD41BE89}" srcOrd="2" destOrd="0" parTransId="{3F437FF9-6EBD-4F7A-A034-38DDA0B7204F}" sibTransId="{E40D0687-4CA8-455E-BC04-61D2CE4B0284}"/>
    <dgm:cxn modelId="{61418D84-E1E2-44F9-8BCC-5DEFA0E0B1BE}" srcId="{E4CEAEFE-C3CC-41E6-8280-28A19EB1043A}" destId="{8809007B-A34B-44BC-A442-9E6F5551EE62}" srcOrd="1" destOrd="0" parTransId="{DAAF346B-FCE5-47D0-87BD-01C01A34584A}" sibTransId="{58647CCE-E611-4A17-92B5-61596000CE46}"/>
    <dgm:cxn modelId="{0AEB7730-2928-4C73-848F-688528704A2F}" srcId="{E4CEAEFE-C3CC-41E6-8280-28A19EB1043A}" destId="{C1D67325-A4A3-43C2-BA87-C08EFABFCE88}" srcOrd="4" destOrd="0" parTransId="{605B810A-1885-4F68-AE34-0907BE541654}" sibTransId="{951412D0-D9BC-4BC1-AD85-46095E751559}"/>
    <dgm:cxn modelId="{FA96E7FF-27FB-4DD2-BA43-F0C34503184B}" type="presOf" srcId="{268F1723-4575-4BDE-AC16-6C3FBD41BE89}" destId="{8C9C2FC1-0850-415D-913D-D2B886709D38}" srcOrd="0" destOrd="0" presId="urn:microsoft.com/office/officeart/2008/layout/VerticalCurvedList"/>
    <dgm:cxn modelId="{BFC9A384-C7A3-4F46-8119-977E843D92A6}" type="presOf" srcId="{E4CEAEFE-C3CC-41E6-8280-28A19EB1043A}" destId="{EB8108A0-B75F-42BD-8ABA-4CDE4DCC134F}" srcOrd="0" destOrd="0" presId="urn:microsoft.com/office/officeart/2008/layout/VerticalCurvedList"/>
    <dgm:cxn modelId="{2627C308-0477-42D2-9114-7196B4968C0A}" type="presOf" srcId="{EBDD8080-934C-4E04-925E-E5A93548F5BC}" destId="{64388AC9-7D21-4A02-9633-E9B14635095E}" srcOrd="0" destOrd="0" presId="urn:microsoft.com/office/officeart/2008/layout/VerticalCurvedList"/>
    <dgm:cxn modelId="{398A6BF1-FF8D-4F29-8C48-E73524CB6AD0}" srcId="{E4CEAEFE-C3CC-41E6-8280-28A19EB1043A}" destId="{BAECB376-9B2B-4999-8984-EF65B671ACFF}" srcOrd="0" destOrd="0" parTransId="{1E32E952-1BAF-408F-A0C0-A42FCB1E77D9}" sibTransId="{EBDD8080-934C-4E04-925E-E5A93548F5BC}"/>
    <dgm:cxn modelId="{0FBB469A-E21B-4A6B-8E98-144E9FAF0315}" type="presOf" srcId="{BAECB376-9B2B-4999-8984-EF65B671ACFF}" destId="{877EDBBC-C0F8-4480-B39A-F1D5537977E8}" srcOrd="0" destOrd="0" presId="urn:microsoft.com/office/officeart/2008/layout/VerticalCurvedList"/>
    <dgm:cxn modelId="{D50E4CD5-EF22-4585-B4DA-6D03EEB85D34}" type="presParOf" srcId="{EB8108A0-B75F-42BD-8ABA-4CDE4DCC134F}" destId="{D4CBAFFB-4FEB-4AAF-8903-0B497A431B06}" srcOrd="0" destOrd="0" presId="urn:microsoft.com/office/officeart/2008/layout/VerticalCurvedList"/>
    <dgm:cxn modelId="{F4479C3F-5130-4D2B-9E25-8B6088A1A33B}" type="presParOf" srcId="{D4CBAFFB-4FEB-4AAF-8903-0B497A431B06}" destId="{CBFF6446-50E0-442C-B0F5-260DB39FC4E8}" srcOrd="0" destOrd="0" presId="urn:microsoft.com/office/officeart/2008/layout/VerticalCurvedList"/>
    <dgm:cxn modelId="{1CF17644-0BB9-42FD-9F1C-C0F6BAA511C2}" type="presParOf" srcId="{CBFF6446-50E0-442C-B0F5-260DB39FC4E8}" destId="{81C8B44B-EE51-4B80-911D-AD8FCF0CD3E7}" srcOrd="0" destOrd="0" presId="urn:microsoft.com/office/officeart/2008/layout/VerticalCurvedList"/>
    <dgm:cxn modelId="{2841E63A-C62D-45CE-8A2C-352C4D807230}" type="presParOf" srcId="{CBFF6446-50E0-442C-B0F5-260DB39FC4E8}" destId="{64388AC9-7D21-4A02-9633-E9B14635095E}" srcOrd="1" destOrd="0" presId="urn:microsoft.com/office/officeart/2008/layout/VerticalCurvedList"/>
    <dgm:cxn modelId="{3D7EF4A1-E396-499F-AFD5-F3C55672A909}" type="presParOf" srcId="{CBFF6446-50E0-442C-B0F5-260DB39FC4E8}" destId="{6DBE6BFF-DF9C-4565-9C8B-A0ED4C8493B7}" srcOrd="2" destOrd="0" presId="urn:microsoft.com/office/officeart/2008/layout/VerticalCurvedList"/>
    <dgm:cxn modelId="{6AAE5103-1E6E-4C8F-B78B-31E375669252}" type="presParOf" srcId="{CBFF6446-50E0-442C-B0F5-260DB39FC4E8}" destId="{DF15F605-8451-4EFB-8C4F-8EAAE45D9202}" srcOrd="3" destOrd="0" presId="urn:microsoft.com/office/officeart/2008/layout/VerticalCurvedList"/>
    <dgm:cxn modelId="{32214A68-65E2-4D2B-9157-5DC9CCCDFB09}" type="presParOf" srcId="{D4CBAFFB-4FEB-4AAF-8903-0B497A431B06}" destId="{877EDBBC-C0F8-4480-B39A-F1D5537977E8}" srcOrd="1" destOrd="0" presId="urn:microsoft.com/office/officeart/2008/layout/VerticalCurvedList"/>
    <dgm:cxn modelId="{29B8BA22-AA2C-426C-92A6-D99F576E4DF3}" type="presParOf" srcId="{D4CBAFFB-4FEB-4AAF-8903-0B497A431B06}" destId="{FE7865CA-3DBC-4EF0-92A9-27E7AA5184C0}" srcOrd="2" destOrd="0" presId="urn:microsoft.com/office/officeart/2008/layout/VerticalCurvedList"/>
    <dgm:cxn modelId="{ECAC148B-7999-4BD3-A500-62F93181E01C}" type="presParOf" srcId="{FE7865CA-3DBC-4EF0-92A9-27E7AA5184C0}" destId="{42B0E995-FE05-4714-B10E-1FAB2FEECA06}" srcOrd="0" destOrd="0" presId="urn:microsoft.com/office/officeart/2008/layout/VerticalCurvedList"/>
    <dgm:cxn modelId="{323F714E-70DD-43E4-978C-571FD9CBF9F5}" type="presParOf" srcId="{D4CBAFFB-4FEB-4AAF-8903-0B497A431B06}" destId="{93DE98FA-250B-412B-BC70-E11DDAE8BA0E}" srcOrd="3" destOrd="0" presId="urn:microsoft.com/office/officeart/2008/layout/VerticalCurvedList"/>
    <dgm:cxn modelId="{1640726B-9158-45E8-93D8-8E065982D447}" type="presParOf" srcId="{D4CBAFFB-4FEB-4AAF-8903-0B497A431B06}" destId="{E7308CAE-1A61-44CC-898C-B506C4E29238}" srcOrd="4" destOrd="0" presId="urn:microsoft.com/office/officeart/2008/layout/VerticalCurvedList"/>
    <dgm:cxn modelId="{844AB085-D1AD-4DAB-96F5-3733FA9FEFBC}" type="presParOf" srcId="{E7308CAE-1A61-44CC-898C-B506C4E29238}" destId="{63822473-4AC8-409E-B0F2-564DE1F7A589}" srcOrd="0" destOrd="0" presId="urn:microsoft.com/office/officeart/2008/layout/VerticalCurvedList"/>
    <dgm:cxn modelId="{9EB2877A-F14F-4CBA-86C1-89E5FB56283E}" type="presParOf" srcId="{D4CBAFFB-4FEB-4AAF-8903-0B497A431B06}" destId="{8C9C2FC1-0850-415D-913D-D2B886709D38}" srcOrd="5" destOrd="0" presId="urn:microsoft.com/office/officeart/2008/layout/VerticalCurvedList"/>
    <dgm:cxn modelId="{5F1DC4FC-D96C-4BAE-88D5-94AECEBE9243}" type="presParOf" srcId="{D4CBAFFB-4FEB-4AAF-8903-0B497A431B06}" destId="{B1879C48-B44A-454D-A0DC-20BB70895C4A}" srcOrd="6" destOrd="0" presId="urn:microsoft.com/office/officeart/2008/layout/VerticalCurvedList"/>
    <dgm:cxn modelId="{7E24FEFD-DFFB-44FF-86C6-3BDCB3F9041C}" type="presParOf" srcId="{B1879C48-B44A-454D-A0DC-20BB70895C4A}" destId="{BA46945C-2457-4EAD-B976-F6EAA85DE3B6}" srcOrd="0" destOrd="0" presId="urn:microsoft.com/office/officeart/2008/layout/VerticalCurvedList"/>
    <dgm:cxn modelId="{62EB69BC-E67F-4EED-A7FA-B54C8AA00A4E}" type="presParOf" srcId="{D4CBAFFB-4FEB-4AAF-8903-0B497A431B06}" destId="{7BE52CD4-D08F-48CD-8B35-C436766FC37A}" srcOrd="7" destOrd="0" presId="urn:microsoft.com/office/officeart/2008/layout/VerticalCurvedList"/>
    <dgm:cxn modelId="{3300918F-6A89-4763-815E-D8A3FF0EA278}" type="presParOf" srcId="{D4CBAFFB-4FEB-4AAF-8903-0B497A431B06}" destId="{B547D86F-7BA1-4C5C-8CAB-4E84DF68E40C}" srcOrd="8" destOrd="0" presId="urn:microsoft.com/office/officeart/2008/layout/VerticalCurvedList"/>
    <dgm:cxn modelId="{BE17C9DF-BAF6-495C-9906-D8AE0D1A0AE6}" type="presParOf" srcId="{B547D86F-7BA1-4C5C-8CAB-4E84DF68E40C}" destId="{7198189F-00CA-4554-87A4-9ECFB4393690}" srcOrd="0" destOrd="0" presId="urn:microsoft.com/office/officeart/2008/layout/VerticalCurvedList"/>
    <dgm:cxn modelId="{1B53FE78-2320-4A85-90CF-24E1DB12052D}" type="presParOf" srcId="{D4CBAFFB-4FEB-4AAF-8903-0B497A431B06}" destId="{1D735C84-9019-4B03-B62D-B5D2A1961AB6}" srcOrd="9" destOrd="0" presId="urn:microsoft.com/office/officeart/2008/layout/VerticalCurvedList"/>
    <dgm:cxn modelId="{74066648-6C3F-4EF2-B0D3-4C7874A292DB}" type="presParOf" srcId="{D4CBAFFB-4FEB-4AAF-8903-0B497A431B06}" destId="{BC70E3DE-A764-4C5D-AD1D-AE68A50D7368}" srcOrd="10" destOrd="0" presId="urn:microsoft.com/office/officeart/2008/layout/VerticalCurvedList"/>
    <dgm:cxn modelId="{1B4457CD-25AF-42A3-ABC5-036C910A9452}" type="presParOf" srcId="{BC70E3DE-A764-4C5D-AD1D-AE68A50D7368}" destId="{D64025CA-EEAB-47FD-9789-54E772FB37B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3961FC-B929-4C73-B0F8-E974A1ED2538}" type="doc">
      <dgm:prSet loTypeId="urn:microsoft.com/office/officeart/2005/8/layout/hChevron3" loCatId="process" qsTypeId="urn:microsoft.com/office/officeart/2005/8/quickstyle/simple1" qsCatId="simple" csTypeId="urn:microsoft.com/office/officeart/2005/8/colors/accent6_4" csCatId="accent6" phldr="1"/>
      <dgm:spPr/>
    </dgm:pt>
    <dgm:pt modelId="{2D64333D-EAB6-41D9-B0F3-73E9BE02C3CE}">
      <dgm:prSet phldrT="[Text]" custT="1"/>
      <dgm:spPr>
        <a:xfrm>
          <a:off x="1958" y="0"/>
          <a:ext cx="3260042" cy="638391"/>
        </a:xfrm>
        <a:prstGeom prst="homePlate">
          <a:avLst/>
        </a:prstGeom>
        <a:solidFill>
          <a:srgbClr val="002060">
            <a:shade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9C6D676E-FDFF-4600-B466-7EA94DC305E4}" type="parTrans" cxnId="{A8DC4651-46F0-4F8B-8A65-D77608DF003F}">
      <dgm:prSet/>
      <dgm:spPr/>
      <dgm:t>
        <a:bodyPr/>
        <a:lstStyle/>
        <a:p>
          <a:endParaRPr lang="en-US" sz="1000">
            <a:latin typeface="Segoe UI" panose="020B0502040204020203" pitchFamily="34" charset="0"/>
            <a:cs typeface="Segoe UI" panose="020B0502040204020203" pitchFamily="34" charset="0"/>
          </a:endParaRPr>
        </a:p>
      </dgm:t>
    </dgm:pt>
    <dgm:pt modelId="{FD0DAF0F-E6A4-4CB7-9E07-70DE4EA5C172}" type="sibTrans" cxnId="{A8DC4651-46F0-4F8B-8A65-D77608DF003F}">
      <dgm:prSet/>
      <dgm:spPr/>
      <dgm:t>
        <a:bodyPr/>
        <a:lstStyle/>
        <a:p>
          <a:endParaRPr lang="en-US" sz="1000">
            <a:latin typeface="Segoe UI" panose="020B0502040204020203" pitchFamily="34" charset="0"/>
            <a:cs typeface="Segoe UI" panose="020B0502040204020203" pitchFamily="34" charset="0"/>
          </a:endParaRPr>
        </a:p>
      </dgm:t>
    </dgm:pt>
    <dgm:pt modelId="{E6EF05F1-9D2A-41CA-BED5-3ACF7919163D}">
      <dgm:prSet phldrT="[Text]" custT="1"/>
      <dgm:spPr>
        <a:xfrm>
          <a:off x="2491596" y="0"/>
          <a:ext cx="3852020"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15683420-8F2F-48E5-9AFD-6B46D29D71BA}" type="parTrans" cxnId="{D714A7CC-9BAF-4CD2-8F25-2FA2460ECFBB}">
      <dgm:prSet/>
      <dgm:spPr/>
      <dgm:t>
        <a:bodyPr/>
        <a:lstStyle/>
        <a:p>
          <a:endParaRPr lang="en-US" sz="1000">
            <a:latin typeface="Segoe UI" panose="020B0502040204020203" pitchFamily="34" charset="0"/>
            <a:cs typeface="Segoe UI" panose="020B0502040204020203" pitchFamily="34" charset="0"/>
          </a:endParaRPr>
        </a:p>
      </dgm:t>
    </dgm:pt>
    <dgm:pt modelId="{82429853-C0DD-415A-A1A0-3CC79BF796FB}" type="sibTrans" cxnId="{D714A7CC-9BAF-4CD2-8F25-2FA2460ECFBB}">
      <dgm:prSet/>
      <dgm:spPr/>
      <dgm:t>
        <a:bodyPr/>
        <a:lstStyle/>
        <a:p>
          <a:endParaRPr lang="en-US" sz="1000">
            <a:latin typeface="Segoe UI" panose="020B0502040204020203" pitchFamily="34" charset="0"/>
            <a:cs typeface="Segoe UI" panose="020B0502040204020203" pitchFamily="34" charset="0"/>
          </a:endParaRPr>
        </a:p>
      </dgm:t>
    </dgm:pt>
    <dgm:pt modelId="{BEBE8354-5A87-4C48-83C3-1DA57741E8A2}">
      <dgm:prSet custT="1"/>
      <dgm:spPr>
        <a:xfrm>
          <a:off x="8270513" y="0"/>
          <a:ext cx="2885856"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E9CBE919-1339-4791-B1AF-0C28FED41616}" type="parTrans" cxnId="{FE0DABE2-E5BA-4EE8-B913-AA63ED2262D9}">
      <dgm:prSet/>
      <dgm:spPr/>
      <dgm:t>
        <a:bodyPr/>
        <a:lstStyle/>
        <a:p>
          <a:endParaRPr lang="en-US" sz="1000">
            <a:latin typeface="Segoe UI" panose="020B0502040204020203" pitchFamily="34" charset="0"/>
            <a:cs typeface="Segoe UI" panose="020B0502040204020203" pitchFamily="34" charset="0"/>
          </a:endParaRPr>
        </a:p>
      </dgm:t>
    </dgm:pt>
    <dgm:pt modelId="{11DF39D6-9ADD-449A-989B-B35CFDE41F5C}" type="sibTrans" cxnId="{FE0DABE2-E5BA-4EE8-B913-AA63ED2262D9}">
      <dgm:prSet/>
      <dgm:spPr/>
      <dgm:t>
        <a:bodyPr/>
        <a:lstStyle/>
        <a:p>
          <a:endParaRPr lang="en-US" sz="1000">
            <a:latin typeface="Segoe UI" panose="020B0502040204020203" pitchFamily="34" charset="0"/>
            <a:cs typeface="Segoe UI" panose="020B0502040204020203" pitchFamily="34" charset="0"/>
          </a:endParaRPr>
        </a:p>
      </dgm:t>
    </dgm:pt>
    <dgm:pt modelId="{332EFB58-72BF-4086-9ED4-0FABDAE1B0EC}">
      <dgm:prSet phldrT="[Text]" custT="1"/>
      <dgm:spPr>
        <a:xfrm>
          <a:off x="5573213" y="0"/>
          <a:ext cx="3467704" cy="638391"/>
        </a:xfrm>
        <a:prstGeom prst="chevron">
          <a:avLst/>
        </a:prstGeom>
        <a:solidFill>
          <a:srgbClr val="002060">
            <a:shade val="50000"/>
            <a:hueOff val="616393"/>
            <a:satOff val="-92181"/>
            <a:lumOff val="58894"/>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A2C7A455-4E28-45A3-A55B-F724FFFDD494}" type="sibTrans" cxnId="{927BBD3A-EC91-4D0C-9856-8AA8F1A4F5EA}">
      <dgm:prSet/>
      <dgm:spPr/>
      <dgm:t>
        <a:bodyPr/>
        <a:lstStyle/>
        <a:p>
          <a:endParaRPr lang="en-US" sz="1000">
            <a:latin typeface="Segoe UI" panose="020B0502040204020203" pitchFamily="34" charset="0"/>
            <a:cs typeface="Segoe UI" panose="020B0502040204020203" pitchFamily="34" charset="0"/>
          </a:endParaRPr>
        </a:p>
      </dgm:t>
    </dgm:pt>
    <dgm:pt modelId="{E2CBDE02-DFD3-45AF-ACA0-20CE394CD663}" type="parTrans" cxnId="{927BBD3A-EC91-4D0C-9856-8AA8F1A4F5EA}">
      <dgm:prSet/>
      <dgm:spPr/>
      <dgm:t>
        <a:bodyPr/>
        <a:lstStyle/>
        <a:p>
          <a:endParaRPr lang="en-US" sz="1000">
            <a:latin typeface="Segoe UI" panose="020B0502040204020203" pitchFamily="34" charset="0"/>
            <a:cs typeface="Segoe UI" panose="020B0502040204020203" pitchFamily="34" charset="0"/>
          </a:endParaRPr>
        </a:p>
      </dgm:t>
    </dgm:pt>
    <dgm:pt modelId="{1152FD70-DC72-4ED5-AA2E-D1A5853E72D2}" type="pres">
      <dgm:prSet presAssocID="{903961FC-B929-4C73-B0F8-E974A1ED2538}" presName="Name0" presStyleCnt="0">
        <dgm:presLayoutVars>
          <dgm:dir/>
          <dgm:resizeHandles val="exact"/>
        </dgm:presLayoutVars>
      </dgm:prSet>
      <dgm:spPr/>
    </dgm:pt>
    <dgm:pt modelId="{4631E4E6-1448-4A77-A50E-FAE56B5464D2}" type="pres">
      <dgm:prSet presAssocID="{2D64333D-EAB6-41D9-B0F3-73E9BE02C3CE}" presName="parTxOnly" presStyleLbl="node1" presStyleIdx="0" presStyleCnt="4" custScaleX="84632">
        <dgm:presLayoutVars>
          <dgm:bulletEnabled val="1"/>
        </dgm:presLayoutVars>
      </dgm:prSet>
      <dgm:spPr/>
      <dgm:t>
        <a:bodyPr/>
        <a:lstStyle/>
        <a:p>
          <a:endParaRPr lang="en-US"/>
        </a:p>
      </dgm:t>
    </dgm:pt>
    <dgm:pt modelId="{580AB56C-A244-4E92-8C60-F4399970DDC2}" type="pres">
      <dgm:prSet presAssocID="{FD0DAF0F-E6A4-4CB7-9E07-70DE4EA5C172}" presName="parSpace" presStyleCnt="0"/>
      <dgm:spPr/>
    </dgm:pt>
    <dgm:pt modelId="{E5C8A3E7-0F65-42C5-B2AD-F428FA3DA05D}" type="pres">
      <dgm:prSet presAssocID="{E6EF05F1-9D2A-41CA-BED5-3ACF7919163D}" presName="parTxOnly" presStyleLbl="node1" presStyleIdx="1" presStyleCnt="4">
        <dgm:presLayoutVars>
          <dgm:bulletEnabled val="1"/>
        </dgm:presLayoutVars>
      </dgm:prSet>
      <dgm:spPr/>
      <dgm:t>
        <a:bodyPr/>
        <a:lstStyle/>
        <a:p>
          <a:endParaRPr lang="en-US"/>
        </a:p>
      </dgm:t>
    </dgm:pt>
    <dgm:pt modelId="{13F30FEC-AAC2-432C-B6AC-38ECA0BF1555}" type="pres">
      <dgm:prSet presAssocID="{82429853-C0DD-415A-A1A0-3CC79BF796FB}" presName="parSpace" presStyleCnt="0"/>
      <dgm:spPr/>
    </dgm:pt>
    <dgm:pt modelId="{E6982B8C-0637-4059-A282-6F462885A4FE}" type="pres">
      <dgm:prSet presAssocID="{332EFB58-72BF-4086-9ED4-0FABDAE1B0EC}" presName="parTxOnly" presStyleLbl="node1" presStyleIdx="2" presStyleCnt="4" custScaleX="90023">
        <dgm:presLayoutVars>
          <dgm:bulletEnabled val="1"/>
        </dgm:presLayoutVars>
      </dgm:prSet>
      <dgm:spPr/>
      <dgm:t>
        <a:bodyPr/>
        <a:lstStyle/>
        <a:p>
          <a:endParaRPr lang="en-US"/>
        </a:p>
      </dgm:t>
    </dgm:pt>
    <dgm:pt modelId="{C1704B56-1847-4AC9-8234-8154B1A74890}" type="pres">
      <dgm:prSet presAssocID="{A2C7A455-4E28-45A3-A55B-F724FFFDD494}" presName="parSpace" presStyleCnt="0"/>
      <dgm:spPr/>
    </dgm:pt>
    <dgm:pt modelId="{EBDA21CF-B379-4376-BF9C-EC7F9AF53DF9}" type="pres">
      <dgm:prSet presAssocID="{BEBE8354-5A87-4C48-83C3-1DA57741E8A2}" presName="parTxOnly" presStyleLbl="node1" presStyleIdx="3" presStyleCnt="4" custScaleX="74918">
        <dgm:presLayoutVars>
          <dgm:bulletEnabled val="1"/>
        </dgm:presLayoutVars>
      </dgm:prSet>
      <dgm:spPr/>
      <dgm:t>
        <a:bodyPr/>
        <a:lstStyle/>
        <a:p>
          <a:endParaRPr lang="en-US"/>
        </a:p>
      </dgm:t>
    </dgm:pt>
  </dgm:ptLst>
  <dgm:cxnLst>
    <dgm:cxn modelId="{5A71CABA-2FE9-40E1-BDAA-55F92E290E33}" type="presOf" srcId="{2D64333D-EAB6-41D9-B0F3-73E9BE02C3CE}" destId="{4631E4E6-1448-4A77-A50E-FAE56B5464D2}" srcOrd="0" destOrd="0" presId="urn:microsoft.com/office/officeart/2005/8/layout/hChevron3"/>
    <dgm:cxn modelId="{68F4DE9A-FF74-433B-BA48-35CBF4EAFD1E}" type="presOf" srcId="{332EFB58-72BF-4086-9ED4-0FABDAE1B0EC}" destId="{E6982B8C-0637-4059-A282-6F462885A4FE}" srcOrd="0" destOrd="0" presId="urn:microsoft.com/office/officeart/2005/8/layout/hChevron3"/>
    <dgm:cxn modelId="{927BBD3A-EC91-4D0C-9856-8AA8F1A4F5EA}" srcId="{903961FC-B929-4C73-B0F8-E974A1ED2538}" destId="{332EFB58-72BF-4086-9ED4-0FABDAE1B0EC}" srcOrd="2" destOrd="0" parTransId="{E2CBDE02-DFD3-45AF-ACA0-20CE394CD663}" sibTransId="{A2C7A455-4E28-45A3-A55B-F724FFFDD494}"/>
    <dgm:cxn modelId="{0FF3E723-414F-446F-BB41-3EA515912BE7}" type="presOf" srcId="{BEBE8354-5A87-4C48-83C3-1DA57741E8A2}" destId="{EBDA21CF-B379-4376-BF9C-EC7F9AF53DF9}" srcOrd="0" destOrd="0" presId="urn:microsoft.com/office/officeart/2005/8/layout/hChevron3"/>
    <dgm:cxn modelId="{A8DC4651-46F0-4F8B-8A65-D77608DF003F}" srcId="{903961FC-B929-4C73-B0F8-E974A1ED2538}" destId="{2D64333D-EAB6-41D9-B0F3-73E9BE02C3CE}" srcOrd="0" destOrd="0" parTransId="{9C6D676E-FDFF-4600-B466-7EA94DC305E4}" sibTransId="{FD0DAF0F-E6A4-4CB7-9E07-70DE4EA5C172}"/>
    <dgm:cxn modelId="{27023BAA-DA0B-4F51-A600-A991E6701479}" type="presOf" srcId="{E6EF05F1-9D2A-41CA-BED5-3ACF7919163D}" destId="{E5C8A3E7-0F65-42C5-B2AD-F428FA3DA05D}" srcOrd="0" destOrd="0" presId="urn:microsoft.com/office/officeart/2005/8/layout/hChevron3"/>
    <dgm:cxn modelId="{450BD557-751B-4FD8-BA73-318FFB7B97D6}" type="presOf" srcId="{903961FC-B929-4C73-B0F8-E974A1ED2538}" destId="{1152FD70-DC72-4ED5-AA2E-D1A5853E72D2}" srcOrd="0" destOrd="0" presId="urn:microsoft.com/office/officeart/2005/8/layout/hChevron3"/>
    <dgm:cxn modelId="{FE0DABE2-E5BA-4EE8-B913-AA63ED2262D9}" srcId="{903961FC-B929-4C73-B0F8-E974A1ED2538}" destId="{BEBE8354-5A87-4C48-83C3-1DA57741E8A2}" srcOrd="3" destOrd="0" parTransId="{E9CBE919-1339-4791-B1AF-0C28FED41616}" sibTransId="{11DF39D6-9ADD-449A-989B-B35CFDE41F5C}"/>
    <dgm:cxn modelId="{D714A7CC-9BAF-4CD2-8F25-2FA2460ECFBB}" srcId="{903961FC-B929-4C73-B0F8-E974A1ED2538}" destId="{E6EF05F1-9D2A-41CA-BED5-3ACF7919163D}" srcOrd="1" destOrd="0" parTransId="{15683420-8F2F-48E5-9AFD-6B46D29D71BA}" sibTransId="{82429853-C0DD-415A-A1A0-3CC79BF796FB}"/>
    <dgm:cxn modelId="{9709B8BF-A5B2-4E4C-BFFF-C8B4F9893454}" type="presParOf" srcId="{1152FD70-DC72-4ED5-AA2E-D1A5853E72D2}" destId="{4631E4E6-1448-4A77-A50E-FAE56B5464D2}" srcOrd="0" destOrd="0" presId="urn:microsoft.com/office/officeart/2005/8/layout/hChevron3"/>
    <dgm:cxn modelId="{4162882C-FC94-476C-BDEF-526F1BA2CCEF}" type="presParOf" srcId="{1152FD70-DC72-4ED5-AA2E-D1A5853E72D2}" destId="{580AB56C-A244-4E92-8C60-F4399970DDC2}" srcOrd="1" destOrd="0" presId="urn:microsoft.com/office/officeart/2005/8/layout/hChevron3"/>
    <dgm:cxn modelId="{E7ACDA60-1171-44A0-B86A-7B88ADACD9F7}" type="presParOf" srcId="{1152FD70-DC72-4ED5-AA2E-D1A5853E72D2}" destId="{E5C8A3E7-0F65-42C5-B2AD-F428FA3DA05D}" srcOrd="2" destOrd="0" presId="urn:microsoft.com/office/officeart/2005/8/layout/hChevron3"/>
    <dgm:cxn modelId="{2D81A562-79CA-4B4F-B251-EAA76F4C497F}" type="presParOf" srcId="{1152FD70-DC72-4ED5-AA2E-D1A5853E72D2}" destId="{13F30FEC-AAC2-432C-B6AC-38ECA0BF1555}" srcOrd="3" destOrd="0" presId="urn:microsoft.com/office/officeart/2005/8/layout/hChevron3"/>
    <dgm:cxn modelId="{E42D1CD8-158D-4BAF-81E0-F4843BDB1FC6}" type="presParOf" srcId="{1152FD70-DC72-4ED5-AA2E-D1A5853E72D2}" destId="{E6982B8C-0637-4059-A282-6F462885A4FE}" srcOrd="4" destOrd="0" presId="urn:microsoft.com/office/officeart/2005/8/layout/hChevron3"/>
    <dgm:cxn modelId="{D54C0AC9-2275-4438-92B8-24A686191A1A}" type="presParOf" srcId="{1152FD70-DC72-4ED5-AA2E-D1A5853E72D2}" destId="{C1704B56-1847-4AC9-8234-8154B1A74890}" srcOrd="5" destOrd="0" presId="urn:microsoft.com/office/officeart/2005/8/layout/hChevron3"/>
    <dgm:cxn modelId="{2D25380F-9C9A-4E55-A0F9-89EB8B7E48EA}" type="presParOf" srcId="{1152FD70-DC72-4ED5-AA2E-D1A5853E72D2}" destId="{EBDA21CF-B379-4376-BF9C-EC7F9AF53DF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03961FC-B929-4C73-B0F8-E974A1ED2538}" type="doc">
      <dgm:prSet loTypeId="urn:microsoft.com/office/officeart/2005/8/layout/hChevron3" loCatId="process" qsTypeId="urn:microsoft.com/office/officeart/2005/8/quickstyle/simple1" qsCatId="simple" csTypeId="urn:microsoft.com/office/officeart/2005/8/colors/accent6_4" csCatId="accent6" phldr="1"/>
      <dgm:spPr/>
    </dgm:pt>
    <dgm:pt modelId="{2D64333D-EAB6-41D9-B0F3-73E9BE02C3CE}">
      <dgm:prSet phldrT="[Text]" custT="1"/>
      <dgm:spPr>
        <a:xfrm>
          <a:off x="1958" y="0"/>
          <a:ext cx="3260042" cy="638391"/>
        </a:xfrm>
        <a:prstGeom prst="homePlate">
          <a:avLst/>
        </a:prstGeom>
        <a:solidFill>
          <a:srgbClr val="002060">
            <a:shade val="50000"/>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9C6D676E-FDFF-4600-B466-7EA94DC305E4}" type="parTrans" cxnId="{A8DC4651-46F0-4F8B-8A65-D77608DF003F}">
      <dgm:prSet/>
      <dgm:spPr/>
      <dgm:t>
        <a:bodyPr/>
        <a:lstStyle/>
        <a:p>
          <a:endParaRPr lang="en-US" sz="1000">
            <a:latin typeface="Segoe UI" panose="020B0502040204020203" pitchFamily="34" charset="0"/>
            <a:cs typeface="Segoe UI" panose="020B0502040204020203" pitchFamily="34" charset="0"/>
          </a:endParaRPr>
        </a:p>
      </dgm:t>
    </dgm:pt>
    <dgm:pt modelId="{FD0DAF0F-E6A4-4CB7-9E07-70DE4EA5C172}" type="sibTrans" cxnId="{A8DC4651-46F0-4F8B-8A65-D77608DF003F}">
      <dgm:prSet/>
      <dgm:spPr/>
      <dgm:t>
        <a:bodyPr/>
        <a:lstStyle/>
        <a:p>
          <a:endParaRPr lang="en-US" sz="1000">
            <a:latin typeface="Segoe UI" panose="020B0502040204020203" pitchFamily="34" charset="0"/>
            <a:cs typeface="Segoe UI" panose="020B0502040204020203" pitchFamily="34" charset="0"/>
          </a:endParaRPr>
        </a:p>
      </dgm:t>
    </dgm:pt>
    <dgm:pt modelId="{E6EF05F1-9D2A-41CA-BED5-3ACF7919163D}">
      <dgm:prSet phldrT="[Text]" custT="1"/>
      <dgm:spPr>
        <a:xfrm>
          <a:off x="2491596" y="0"/>
          <a:ext cx="3852020"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15683420-8F2F-48E5-9AFD-6B46D29D71BA}" type="parTrans" cxnId="{D714A7CC-9BAF-4CD2-8F25-2FA2460ECFBB}">
      <dgm:prSet/>
      <dgm:spPr/>
      <dgm:t>
        <a:bodyPr/>
        <a:lstStyle/>
        <a:p>
          <a:endParaRPr lang="en-US" sz="1000">
            <a:latin typeface="Segoe UI" panose="020B0502040204020203" pitchFamily="34" charset="0"/>
            <a:cs typeface="Segoe UI" panose="020B0502040204020203" pitchFamily="34" charset="0"/>
          </a:endParaRPr>
        </a:p>
      </dgm:t>
    </dgm:pt>
    <dgm:pt modelId="{82429853-C0DD-415A-A1A0-3CC79BF796FB}" type="sibTrans" cxnId="{D714A7CC-9BAF-4CD2-8F25-2FA2460ECFBB}">
      <dgm:prSet/>
      <dgm:spPr/>
      <dgm:t>
        <a:bodyPr/>
        <a:lstStyle/>
        <a:p>
          <a:endParaRPr lang="en-US" sz="1000">
            <a:latin typeface="Segoe UI" panose="020B0502040204020203" pitchFamily="34" charset="0"/>
            <a:cs typeface="Segoe UI" panose="020B0502040204020203" pitchFamily="34" charset="0"/>
          </a:endParaRPr>
        </a:p>
      </dgm:t>
    </dgm:pt>
    <dgm:pt modelId="{BEBE8354-5A87-4C48-83C3-1DA57741E8A2}">
      <dgm:prSet custT="1"/>
      <dgm:spPr>
        <a:xfrm>
          <a:off x="8270513" y="0"/>
          <a:ext cx="2885856"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E9CBE919-1339-4791-B1AF-0C28FED41616}" type="parTrans" cxnId="{FE0DABE2-E5BA-4EE8-B913-AA63ED2262D9}">
      <dgm:prSet/>
      <dgm:spPr/>
      <dgm:t>
        <a:bodyPr/>
        <a:lstStyle/>
        <a:p>
          <a:endParaRPr lang="en-US" sz="1000">
            <a:latin typeface="Segoe UI" panose="020B0502040204020203" pitchFamily="34" charset="0"/>
            <a:cs typeface="Segoe UI" panose="020B0502040204020203" pitchFamily="34" charset="0"/>
          </a:endParaRPr>
        </a:p>
      </dgm:t>
    </dgm:pt>
    <dgm:pt modelId="{11DF39D6-9ADD-449A-989B-B35CFDE41F5C}" type="sibTrans" cxnId="{FE0DABE2-E5BA-4EE8-B913-AA63ED2262D9}">
      <dgm:prSet/>
      <dgm:spPr/>
      <dgm:t>
        <a:bodyPr/>
        <a:lstStyle/>
        <a:p>
          <a:endParaRPr lang="en-US" sz="1000">
            <a:latin typeface="Segoe UI" panose="020B0502040204020203" pitchFamily="34" charset="0"/>
            <a:cs typeface="Segoe UI" panose="020B0502040204020203" pitchFamily="34" charset="0"/>
          </a:endParaRPr>
        </a:p>
      </dgm:t>
    </dgm:pt>
    <dgm:pt modelId="{332EFB58-72BF-4086-9ED4-0FABDAE1B0EC}">
      <dgm:prSet phldrT="[Text]" custT="1"/>
      <dgm:spPr>
        <a:xfrm>
          <a:off x="5573213" y="0"/>
          <a:ext cx="3467704" cy="638391"/>
        </a:xfrm>
        <a:prstGeom prst="chevron">
          <a:avLst/>
        </a:prstGeom>
        <a:solidFill>
          <a:srgbClr val="002060">
            <a:shade val="50000"/>
            <a:hueOff val="616393"/>
            <a:satOff val="-92181"/>
            <a:lumOff val="58894"/>
            <a:alphaOff val="0"/>
          </a:srgbClr>
        </a:solidFill>
        <a:ln w="12700" cap="flat" cmpd="sng" algn="ctr">
          <a:solidFill>
            <a:srgbClr val="FFFFFF">
              <a:hueOff val="0"/>
              <a:satOff val="0"/>
              <a:lumOff val="0"/>
              <a:alphaOff val="0"/>
            </a:srgbClr>
          </a:solidFill>
          <a:prstDash val="solid"/>
          <a:miter lim="800000"/>
        </a:ln>
        <a:effectLst/>
      </dgm:spPr>
      <dgm:t>
        <a:bodyPr/>
        <a:lstStyle/>
        <a:p>
          <a:endParaRPr lang="en-US" sz="1000">
            <a:solidFill>
              <a:sysClr val="window" lastClr="FFFFFF"/>
            </a:solidFill>
            <a:latin typeface="Segoe UI" panose="020B0502040204020203" pitchFamily="34" charset="0"/>
            <a:ea typeface="+mn-ea"/>
            <a:cs typeface="Segoe UI" panose="020B0502040204020203" pitchFamily="34" charset="0"/>
          </a:endParaRPr>
        </a:p>
      </dgm:t>
    </dgm:pt>
    <dgm:pt modelId="{A2C7A455-4E28-45A3-A55B-F724FFFDD494}" type="sibTrans" cxnId="{927BBD3A-EC91-4D0C-9856-8AA8F1A4F5EA}">
      <dgm:prSet/>
      <dgm:spPr/>
      <dgm:t>
        <a:bodyPr/>
        <a:lstStyle/>
        <a:p>
          <a:endParaRPr lang="en-US" sz="1000">
            <a:latin typeface="Segoe UI" panose="020B0502040204020203" pitchFamily="34" charset="0"/>
            <a:cs typeface="Segoe UI" panose="020B0502040204020203" pitchFamily="34" charset="0"/>
          </a:endParaRPr>
        </a:p>
      </dgm:t>
    </dgm:pt>
    <dgm:pt modelId="{E2CBDE02-DFD3-45AF-ACA0-20CE394CD663}" type="parTrans" cxnId="{927BBD3A-EC91-4D0C-9856-8AA8F1A4F5EA}">
      <dgm:prSet/>
      <dgm:spPr/>
      <dgm:t>
        <a:bodyPr/>
        <a:lstStyle/>
        <a:p>
          <a:endParaRPr lang="en-US" sz="1000">
            <a:latin typeface="Segoe UI" panose="020B0502040204020203" pitchFamily="34" charset="0"/>
            <a:cs typeface="Segoe UI" panose="020B0502040204020203" pitchFamily="34" charset="0"/>
          </a:endParaRPr>
        </a:p>
      </dgm:t>
    </dgm:pt>
    <dgm:pt modelId="{1152FD70-DC72-4ED5-AA2E-D1A5853E72D2}" type="pres">
      <dgm:prSet presAssocID="{903961FC-B929-4C73-B0F8-E974A1ED2538}" presName="Name0" presStyleCnt="0">
        <dgm:presLayoutVars>
          <dgm:dir/>
          <dgm:resizeHandles val="exact"/>
        </dgm:presLayoutVars>
      </dgm:prSet>
      <dgm:spPr/>
    </dgm:pt>
    <dgm:pt modelId="{4631E4E6-1448-4A77-A50E-FAE56B5464D2}" type="pres">
      <dgm:prSet presAssocID="{2D64333D-EAB6-41D9-B0F3-73E9BE02C3CE}" presName="parTxOnly" presStyleLbl="node1" presStyleIdx="0" presStyleCnt="4" custScaleX="84632">
        <dgm:presLayoutVars>
          <dgm:bulletEnabled val="1"/>
        </dgm:presLayoutVars>
      </dgm:prSet>
      <dgm:spPr/>
      <dgm:t>
        <a:bodyPr/>
        <a:lstStyle/>
        <a:p>
          <a:endParaRPr lang="en-US"/>
        </a:p>
      </dgm:t>
    </dgm:pt>
    <dgm:pt modelId="{580AB56C-A244-4E92-8C60-F4399970DDC2}" type="pres">
      <dgm:prSet presAssocID="{FD0DAF0F-E6A4-4CB7-9E07-70DE4EA5C172}" presName="parSpace" presStyleCnt="0"/>
      <dgm:spPr/>
    </dgm:pt>
    <dgm:pt modelId="{E5C8A3E7-0F65-42C5-B2AD-F428FA3DA05D}" type="pres">
      <dgm:prSet presAssocID="{E6EF05F1-9D2A-41CA-BED5-3ACF7919163D}" presName="parTxOnly" presStyleLbl="node1" presStyleIdx="1" presStyleCnt="4">
        <dgm:presLayoutVars>
          <dgm:bulletEnabled val="1"/>
        </dgm:presLayoutVars>
      </dgm:prSet>
      <dgm:spPr/>
      <dgm:t>
        <a:bodyPr/>
        <a:lstStyle/>
        <a:p>
          <a:endParaRPr lang="en-US"/>
        </a:p>
      </dgm:t>
    </dgm:pt>
    <dgm:pt modelId="{13F30FEC-AAC2-432C-B6AC-38ECA0BF1555}" type="pres">
      <dgm:prSet presAssocID="{82429853-C0DD-415A-A1A0-3CC79BF796FB}" presName="parSpace" presStyleCnt="0"/>
      <dgm:spPr/>
    </dgm:pt>
    <dgm:pt modelId="{E6982B8C-0637-4059-A282-6F462885A4FE}" type="pres">
      <dgm:prSet presAssocID="{332EFB58-72BF-4086-9ED4-0FABDAE1B0EC}" presName="parTxOnly" presStyleLbl="node1" presStyleIdx="2" presStyleCnt="4" custScaleX="90023">
        <dgm:presLayoutVars>
          <dgm:bulletEnabled val="1"/>
        </dgm:presLayoutVars>
      </dgm:prSet>
      <dgm:spPr/>
      <dgm:t>
        <a:bodyPr/>
        <a:lstStyle/>
        <a:p>
          <a:endParaRPr lang="en-US"/>
        </a:p>
      </dgm:t>
    </dgm:pt>
    <dgm:pt modelId="{C1704B56-1847-4AC9-8234-8154B1A74890}" type="pres">
      <dgm:prSet presAssocID="{A2C7A455-4E28-45A3-A55B-F724FFFDD494}" presName="parSpace" presStyleCnt="0"/>
      <dgm:spPr/>
    </dgm:pt>
    <dgm:pt modelId="{EBDA21CF-B379-4376-BF9C-EC7F9AF53DF9}" type="pres">
      <dgm:prSet presAssocID="{BEBE8354-5A87-4C48-83C3-1DA57741E8A2}" presName="parTxOnly" presStyleLbl="node1" presStyleIdx="3" presStyleCnt="4" custScaleX="74918">
        <dgm:presLayoutVars>
          <dgm:bulletEnabled val="1"/>
        </dgm:presLayoutVars>
      </dgm:prSet>
      <dgm:spPr/>
      <dgm:t>
        <a:bodyPr/>
        <a:lstStyle/>
        <a:p>
          <a:endParaRPr lang="en-US"/>
        </a:p>
      </dgm:t>
    </dgm:pt>
  </dgm:ptLst>
  <dgm:cxnLst>
    <dgm:cxn modelId="{5A71CABA-2FE9-40E1-BDAA-55F92E290E33}" type="presOf" srcId="{2D64333D-EAB6-41D9-B0F3-73E9BE02C3CE}" destId="{4631E4E6-1448-4A77-A50E-FAE56B5464D2}" srcOrd="0" destOrd="0" presId="urn:microsoft.com/office/officeart/2005/8/layout/hChevron3"/>
    <dgm:cxn modelId="{68F4DE9A-FF74-433B-BA48-35CBF4EAFD1E}" type="presOf" srcId="{332EFB58-72BF-4086-9ED4-0FABDAE1B0EC}" destId="{E6982B8C-0637-4059-A282-6F462885A4FE}" srcOrd="0" destOrd="0" presId="urn:microsoft.com/office/officeart/2005/8/layout/hChevron3"/>
    <dgm:cxn modelId="{927BBD3A-EC91-4D0C-9856-8AA8F1A4F5EA}" srcId="{903961FC-B929-4C73-B0F8-E974A1ED2538}" destId="{332EFB58-72BF-4086-9ED4-0FABDAE1B0EC}" srcOrd="2" destOrd="0" parTransId="{E2CBDE02-DFD3-45AF-ACA0-20CE394CD663}" sibTransId="{A2C7A455-4E28-45A3-A55B-F724FFFDD494}"/>
    <dgm:cxn modelId="{0FF3E723-414F-446F-BB41-3EA515912BE7}" type="presOf" srcId="{BEBE8354-5A87-4C48-83C3-1DA57741E8A2}" destId="{EBDA21CF-B379-4376-BF9C-EC7F9AF53DF9}" srcOrd="0" destOrd="0" presId="urn:microsoft.com/office/officeart/2005/8/layout/hChevron3"/>
    <dgm:cxn modelId="{A8DC4651-46F0-4F8B-8A65-D77608DF003F}" srcId="{903961FC-B929-4C73-B0F8-E974A1ED2538}" destId="{2D64333D-EAB6-41D9-B0F3-73E9BE02C3CE}" srcOrd="0" destOrd="0" parTransId="{9C6D676E-FDFF-4600-B466-7EA94DC305E4}" sibTransId="{FD0DAF0F-E6A4-4CB7-9E07-70DE4EA5C172}"/>
    <dgm:cxn modelId="{27023BAA-DA0B-4F51-A600-A991E6701479}" type="presOf" srcId="{E6EF05F1-9D2A-41CA-BED5-3ACF7919163D}" destId="{E5C8A3E7-0F65-42C5-B2AD-F428FA3DA05D}" srcOrd="0" destOrd="0" presId="urn:microsoft.com/office/officeart/2005/8/layout/hChevron3"/>
    <dgm:cxn modelId="{450BD557-751B-4FD8-BA73-318FFB7B97D6}" type="presOf" srcId="{903961FC-B929-4C73-B0F8-E974A1ED2538}" destId="{1152FD70-DC72-4ED5-AA2E-D1A5853E72D2}" srcOrd="0" destOrd="0" presId="urn:microsoft.com/office/officeart/2005/8/layout/hChevron3"/>
    <dgm:cxn modelId="{FE0DABE2-E5BA-4EE8-B913-AA63ED2262D9}" srcId="{903961FC-B929-4C73-B0F8-E974A1ED2538}" destId="{BEBE8354-5A87-4C48-83C3-1DA57741E8A2}" srcOrd="3" destOrd="0" parTransId="{E9CBE919-1339-4791-B1AF-0C28FED41616}" sibTransId="{11DF39D6-9ADD-449A-989B-B35CFDE41F5C}"/>
    <dgm:cxn modelId="{D714A7CC-9BAF-4CD2-8F25-2FA2460ECFBB}" srcId="{903961FC-B929-4C73-B0F8-E974A1ED2538}" destId="{E6EF05F1-9D2A-41CA-BED5-3ACF7919163D}" srcOrd="1" destOrd="0" parTransId="{15683420-8F2F-48E5-9AFD-6B46D29D71BA}" sibTransId="{82429853-C0DD-415A-A1A0-3CC79BF796FB}"/>
    <dgm:cxn modelId="{9709B8BF-A5B2-4E4C-BFFF-C8B4F9893454}" type="presParOf" srcId="{1152FD70-DC72-4ED5-AA2E-D1A5853E72D2}" destId="{4631E4E6-1448-4A77-A50E-FAE56B5464D2}" srcOrd="0" destOrd="0" presId="urn:microsoft.com/office/officeart/2005/8/layout/hChevron3"/>
    <dgm:cxn modelId="{4162882C-FC94-476C-BDEF-526F1BA2CCEF}" type="presParOf" srcId="{1152FD70-DC72-4ED5-AA2E-D1A5853E72D2}" destId="{580AB56C-A244-4E92-8C60-F4399970DDC2}" srcOrd="1" destOrd="0" presId="urn:microsoft.com/office/officeart/2005/8/layout/hChevron3"/>
    <dgm:cxn modelId="{E7ACDA60-1171-44A0-B86A-7B88ADACD9F7}" type="presParOf" srcId="{1152FD70-DC72-4ED5-AA2E-D1A5853E72D2}" destId="{E5C8A3E7-0F65-42C5-B2AD-F428FA3DA05D}" srcOrd="2" destOrd="0" presId="urn:microsoft.com/office/officeart/2005/8/layout/hChevron3"/>
    <dgm:cxn modelId="{2D81A562-79CA-4B4F-B251-EAA76F4C497F}" type="presParOf" srcId="{1152FD70-DC72-4ED5-AA2E-D1A5853E72D2}" destId="{13F30FEC-AAC2-432C-B6AC-38ECA0BF1555}" srcOrd="3" destOrd="0" presId="urn:microsoft.com/office/officeart/2005/8/layout/hChevron3"/>
    <dgm:cxn modelId="{E42D1CD8-158D-4BAF-81E0-F4843BDB1FC6}" type="presParOf" srcId="{1152FD70-DC72-4ED5-AA2E-D1A5853E72D2}" destId="{E6982B8C-0637-4059-A282-6F462885A4FE}" srcOrd="4" destOrd="0" presId="urn:microsoft.com/office/officeart/2005/8/layout/hChevron3"/>
    <dgm:cxn modelId="{D54C0AC9-2275-4438-92B8-24A686191A1A}" type="presParOf" srcId="{1152FD70-DC72-4ED5-AA2E-D1A5853E72D2}" destId="{C1704B56-1847-4AC9-8234-8154B1A74890}" srcOrd="5" destOrd="0" presId="urn:microsoft.com/office/officeart/2005/8/layout/hChevron3"/>
    <dgm:cxn modelId="{2D25380F-9C9A-4E55-A0F9-89EB8B7E48EA}" type="presParOf" srcId="{1152FD70-DC72-4ED5-AA2E-D1A5853E72D2}" destId="{EBDA21CF-B379-4376-BF9C-EC7F9AF53DF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D571EC3-0362-473B-800C-A6976F8F2A60}" type="doc">
      <dgm:prSet loTypeId="urn:microsoft.com/office/officeart/2005/8/layout/radial5" loCatId="cycle" qsTypeId="urn:microsoft.com/office/officeart/2005/8/quickstyle/simple1" qsCatId="simple" csTypeId="urn:microsoft.com/office/officeart/2005/8/colors/accent1_3" csCatId="accent1" phldr="1"/>
      <dgm:spPr/>
      <dgm:t>
        <a:bodyPr/>
        <a:lstStyle/>
        <a:p>
          <a:endParaRPr lang="en-US"/>
        </a:p>
      </dgm:t>
    </dgm:pt>
    <dgm:pt modelId="{598AF3CC-3325-4A8A-BC7A-C4C3FF068966}">
      <dgm:prSet phldrT="[Text]" custT="1"/>
      <dgm:spPr>
        <a:xfrm>
          <a:off x="3147374" y="2050064"/>
          <a:ext cx="1461957" cy="1461957"/>
        </a:xfrm>
        <a:prstGeom prst="ellipse">
          <a:avLst/>
        </a:prstGeom>
        <a:solidFill>
          <a:srgbClr val="00206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500" dirty="0">
              <a:solidFill>
                <a:sysClr val="window" lastClr="FFFFFF"/>
              </a:solidFill>
              <a:latin typeface="Segoe UI"/>
              <a:ea typeface="+mn-ea"/>
              <a:cs typeface="+mn-cs"/>
            </a:rPr>
            <a:t>PIACOM</a:t>
          </a:r>
          <a:r>
            <a:rPr lang="en-US" sz="1500" baseline="0" dirty="0">
              <a:solidFill>
                <a:sysClr val="window" lastClr="FFFFFF"/>
              </a:solidFill>
              <a:latin typeface="Segoe UI"/>
              <a:ea typeface="+mn-ea"/>
              <a:cs typeface="+mn-cs"/>
            </a:rPr>
            <a:t> Cloud Team</a:t>
          </a:r>
          <a:endParaRPr lang="en-US" sz="1500" dirty="0">
            <a:solidFill>
              <a:sysClr val="window" lastClr="FFFFFF"/>
            </a:solidFill>
            <a:latin typeface="Segoe UI"/>
            <a:ea typeface="+mn-ea"/>
            <a:cs typeface="+mn-cs"/>
          </a:endParaRPr>
        </a:p>
      </dgm:t>
    </dgm:pt>
    <dgm:pt modelId="{CC701973-BCED-4052-BA11-18BA6C5D53D0}" type="parTrans" cxnId="{2D5B3001-32D7-441B-90DD-6A02A8C450B1}">
      <dgm:prSet/>
      <dgm:spPr/>
      <dgm:t>
        <a:bodyPr/>
        <a:lstStyle/>
        <a:p>
          <a:endParaRPr lang="en-US"/>
        </a:p>
      </dgm:t>
    </dgm:pt>
    <dgm:pt modelId="{CD7A4D03-FBDA-4C53-B7BA-0CC5AE78AC0A}" type="sibTrans" cxnId="{2D5B3001-32D7-441B-90DD-6A02A8C450B1}">
      <dgm:prSet/>
      <dgm:spPr/>
      <dgm:t>
        <a:bodyPr/>
        <a:lstStyle/>
        <a:p>
          <a:endParaRPr lang="en-US"/>
        </a:p>
      </dgm:t>
    </dgm:pt>
    <dgm:pt modelId="{F3480703-883E-4AE6-85F7-2229B4521176}">
      <dgm:prSet phldrT="[Text]" custT="1"/>
      <dgm:spPr>
        <a:xfrm>
          <a:off x="3147374" y="3024"/>
          <a:ext cx="1461957" cy="1461957"/>
        </a:xfrm>
        <a:prstGeom prst="ellipse">
          <a:avLst/>
        </a:prstGeom>
        <a:solidFill>
          <a:srgbClr val="33B2C1">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b="1" i="0" u="none" strike="noStrike" kern="1200" dirty="0">
              <a:solidFill>
                <a:schemeClr val="bg1"/>
              </a:solidFill>
              <a:effectLst/>
              <a:latin typeface="Segoe UI" panose="020B0502040204020203" pitchFamily="34" charset="0"/>
              <a:ea typeface="+mn-ea"/>
              <a:cs typeface="+mn-cs"/>
            </a:rPr>
            <a:t>Cloud strategy team </a:t>
          </a:r>
          <a:endParaRPr lang="en-US" sz="1200" kern="1200" dirty="0">
            <a:solidFill>
              <a:schemeClr val="bg1"/>
            </a:solidFill>
            <a:latin typeface="Segoe UI"/>
            <a:ea typeface="+mn-ea"/>
            <a:cs typeface="+mn-cs"/>
          </a:endParaRPr>
        </a:p>
      </dgm:t>
    </dgm:pt>
    <dgm:pt modelId="{A4654E2F-7DEB-4DCD-B4B9-562B8FC97A91}" type="parTrans" cxnId="{843B97E4-9A9C-49CE-8EDF-B0CF81B50476}">
      <dgm:prSet/>
      <dgm:spPr>
        <a:xfrm rot="16200000">
          <a:off x="3723305" y="1517766"/>
          <a:ext cx="310094" cy="497065"/>
        </a:xfrm>
        <a:prstGeom prst="rightArrow">
          <a:avLst>
            <a:gd name="adj1" fmla="val 60000"/>
            <a:gd name="adj2" fmla="val 50000"/>
          </a:avLst>
        </a:prstGeom>
        <a:solidFill>
          <a:srgbClr val="33B2C1">
            <a:shade val="90000"/>
            <a:hueOff val="0"/>
            <a:satOff val="0"/>
            <a:lumOff val="0"/>
            <a:alphaOff val="0"/>
          </a:srgbClr>
        </a:solidFill>
        <a:ln>
          <a:noFill/>
        </a:ln>
        <a:effectLst/>
      </dgm:spPr>
      <dgm:t>
        <a:bodyPr/>
        <a:lstStyle/>
        <a:p>
          <a:pPr>
            <a:buNone/>
          </a:pPr>
          <a:endParaRPr lang="en-US">
            <a:solidFill>
              <a:sysClr val="window" lastClr="FFFFFF"/>
            </a:solidFill>
            <a:latin typeface="Segoe UI"/>
            <a:ea typeface="+mn-ea"/>
            <a:cs typeface="+mn-cs"/>
          </a:endParaRPr>
        </a:p>
      </dgm:t>
    </dgm:pt>
    <dgm:pt modelId="{E163347A-3134-44AE-8169-D7347F997AD0}" type="sibTrans" cxnId="{843B97E4-9A9C-49CE-8EDF-B0CF81B50476}">
      <dgm:prSet/>
      <dgm:spPr/>
      <dgm:t>
        <a:bodyPr/>
        <a:lstStyle/>
        <a:p>
          <a:endParaRPr lang="en-US"/>
        </a:p>
      </dgm:t>
    </dgm:pt>
    <dgm:pt modelId="{AE4D0B79-DEB0-4720-A3CB-796837D99CE6}">
      <dgm:prSet phldrT="[Text]" custT="1"/>
      <dgm:spPr>
        <a:xfrm>
          <a:off x="5094225" y="1417494"/>
          <a:ext cx="1461957" cy="1461957"/>
        </a:xfrm>
        <a:prstGeom prst="ellipse">
          <a:avLst/>
        </a:prstGeom>
        <a:solidFill>
          <a:srgbClr val="6699F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b="1" i="0" u="none" strike="noStrike" dirty="0">
              <a:solidFill>
                <a:schemeClr val="bg1"/>
              </a:solidFill>
              <a:effectLst/>
              <a:latin typeface="Segoe UI" panose="020B0502040204020203" pitchFamily="34" charset="0"/>
            </a:rPr>
            <a:t>Cloud adoption team </a:t>
          </a:r>
          <a:endParaRPr lang="en-US" sz="1200" dirty="0">
            <a:solidFill>
              <a:schemeClr val="bg1"/>
            </a:solidFill>
            <a:latin typeface="Segoe UI"/>
            <a:ea typeface="+mn-ea"/>
            <a:cs typeface="+mn-cs"/>
          </a:endParaRPr>
        </a:p>
      </dgm:t>
    </dgm:pt>
    <dgm:pt modelId="{D27F9EC2-065F-4262-81A3-8B60B02F059B}" type="parTrans" cxnId="{3F9FBDA2-CF85-43BE-8F15-448F636CF00A}">
      <dgm:prSet/>
      <dgm:spPr>
        <a:xfrm rot="20520000">
          <a:off x="4688384" y="2218937"/>
          <a:ext cx="310094" cy="497065"/>
        </a:xfrm>
        <a:prstGeom prst="rightArrow">
          <a:avLst>
            <a:gd name="adj1" fmla="val 60000"/>
            <a:gd name="adj2" fmla="val 50000"/>
          </a:avLst>
        </a:prstGeom>
        <a:solidFill>
          <a:srgbClr val="33B2C1">
            <a:shade val="90000"/>
            <a:hueOff val="38923"/>
            <a:satOff val="-4032"/>
            <a:lumOff val="6658"/>
            <a:alphaOff val="0"/>
          </a:srgbClr>
        </a:solidFill>
        <a:ln>
          <a:noFill/>
        </a:ln>
        <a:effectLst/>
      </dgm:spPr>
      <dgm:t>
        <a:bodyPr/>
        <a:lstStyle/>
        <a:p>
          <a:pPr>
            <a:buNone/>
          </a:pPr>
          <a:endParaRPr lang="en-US">
            <a:solidFill>
              <a:sysClr val="window" lastClr="FFFFFF"/>
            </a:solidFill>
            <a:latin typeface="Segoe UI"/>
            <a:ea typeface="+mn-ea"/>
            <a:cs typeface="+mn-cs"/>
          </a:endParaRPr>
        </a:p>
      </dgm:t>
    </dgm:pt>
    <dgm:pt modelId="{A705F2D7-C300-4653-9B10-08C4C331C468}" type="sibTrans" cxnId="{3F9FBDA2-CF85-43BE-8F15-448F636CF00A}">
      <dgm:prSet/>
      <dgm:spPr/>
      <dgm:t>
        <a:bodyPr/>
        <a:lstStyle/>
        <a:p>
          <a:endParaRPr lang="en-US"/>
        </a:p>
      </dgm:t>
    </dgm:pt>
    <dgm:pt modelId="{510BBE6F-2F8A-45C3-8C6F-37429F3A9E60}">
      <dgm:prSet phldrT="[Text]" custT="1"/>
      <dgm:spPr>
        <a:xfrm>
          <a:off x="4350594" y="3706155"/>
          <a:ext cx="1461957" cy="1461957"/>
        </a:xfrm>
        <a:prstGeom prst="ellipse">
          <a:avLst/>
        </a:prstGeom>
        <a:solidFill>
          <a:srgbClr val="19226D">
            <a:lumMod val="40000"/>
            <a:lumOff val="60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b="1" i="0" u="none" strike="noStrike" dirty="0">
              <a:solidFill>
                <a:schemeClr val="bg1"/>
              </a:solidFill>
              <a:effectLst/>
              <a:latin typeface="Segoe UI" panose="020B0502040204020203" pitchFamily="34" charset="0"/>
            </a:rPr>
            <a:t>Cloud operations team </a:t>
          </a:r>
          <a:endParaRPr lang="en-US" sz="1200" dirty="0">
            <a:solidFill>
              <a:schemeClr val="bg1"/>
            </a:solidFill>
            <a:latin typeface="Segoe UI"/>
            <a:ea typeface="+mn-ea"/>
            <a:cs typeface="+mn-cs"/>
          </a:endParaRPr>
        </a:p>
      </dgm:t>
    </dgm:pt>
    <dgm:pt modelId="{36750208-DF09-47BA-9D7F-B194D7CA3B56}" type="parTrans" cxnId="{FE1D6162-3E6C-4D3E-8B55-67EE8D3E390B}">
      <dgm:prSet/>
      <dgm:spPr>
        <a:xfrm rot="3240000">
          <a:off x="4319757" y="3353455"/>
          <a:ext cx="310094" cy="497065"/>
        </a:xfrm>
        <a:prstGeom prst="rightArrow">
          <a:avLst>
            <a:gd name="adj1" fmla="val 60000"/>
            <a:gd name="adj2" fmla="val 50000"/>
          </a:avLst>
        </a:prstGeom>
        <a:solidFill>
          <a:srgbClr val="33B2C1">
            <a:shade val="90000"/>
            <a:hueOff val="77846"/>
            <a:satOff val="-8064"/>
            <a:lumOff val="13316"/>
            <a:alphaOff val="0"/>
          </a:srgbClr>
        </a:solidFill>
        <a:ln>
          <a:noFill/>
        </a:ln>
        <a:effectLst/>
      </dgm:spPr>
      <dgm:t>
        <a:bodyPr/>
        <a:lstStyle/>
        <a:p>
          <a:pPr>
            <a:buNone/>
          </a:pPr>
          <a:endParaRPr lang="en-US">
            <a:solidFill>
              <a:sysClr val="window" lastClr="FFFFFF"/>
            </a:solidFill>
            <a:latin typeface="Segoe UI"/>
            <a:ea typeface="+mn-ea"/>
            <a:cs typeface="+mn-cs"/>
          </a:endParaRPr>
        </a:p>
      </dgm:t>
    </dgm:pt>
    <dgm:pt modelId="{9A7F3C98-BD58-4154-B293-D7AA29A72A6D}" type="sibTrans" cxnId="{FE1D6162-3E6C-4D3E-8B55-67EE8D3E390B}">
      <dgm:prSet/>
      <dgm:spPr/>
      <dgm:t>
        <a:bodyPr/>
        <a:lstStyle/>
        <a:p>
          <a:endParaRPr lang="en-US"/>
        </a:p>
      </dgm:t>
    </dgm:pt>
    <dgm:pt modelId="{C72620A1-A480-40B1-91B2-1E2930055083}">
      <dgm:prSet phldrT="[Text]" custT="1"/>
      <dgm:spPr>
        <a:xfrm>
          <a:off x="1944154" y="3706155"/>
          <a:ext cx="1461957" cy="1461957"/>
        </a:xfrm>
        <a:prstGeom prst="ellipse">
          <a:avLst/>
        </a:prstGeom>
        <a:solidFill>
          <a:srgbClr val="102F7F"/>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b="1" i="0" u="none" strike="noStrike" dirty="0">
              <a:solidFill>
                <a:schemeClr val="bg1"/>
              </a:solidFill>
              <a:effectLst/>
              <a:latin typeface="Segoe UI" panose="020B0502040204020203" pitchFamily="34" charset="0"/>
            </a:rPr>
            <a:t>Cloud platform team </a:t>
          </a:r>
          <a:endParaRPr lang="en-US" sz="1200" dirty="0">
            <a:solidFill>
              <a:schemeClr val="bg1"/>
            </a:solidFill>
            <a:latin typeface="Segoe UI"/>
            <a:ea typeface="+mn-ea"/>
            <a:cs typeface="+mn-cs"/>
          </a:endParaRPr>
        </a:p>
      </dgm:t>
    </dgm:pt>
    <dgm:pt modelId="{06056625-A871-4CB1-8038-6802FD7E14D7}" type="parTrans" cxnId="{81ED9F96-7A38-48C1-9712-361AB753EA11}">
      <dgm:prSet/>
      <dgm:spPr>
        <a:xfrm rot="7560000">
          <a:off x="3126854" y="3353455"/>
          <a:ext cx="310094" cy="497065"/>
        </a:xfrm>
        <a:prstGeom prst="rightArrow">
          <a:avLst>
            <a:gd name="adj1" fmla="val 60000"/>
            <a:gd name="adj2" fmla="val 50000"/>
          </a:avLst>
        </a:prstGeom>
        <a:solidFill>
          <a:srgbClr val="33B2C1">
            <a:shade val="90000"/>
            <a:hueOff val="116769"/>
            <a:satOff val="-12096"/>
            <a:lumOff val="19973"/>
            <a:alphaOff val="0"/>
          </a:srgbClr>
        </a:solidFill>
        <a:ln>
          <a:noFill/>
        </a:ln>
        <a:effectLst/>
      </dgm:spPr>
      <dgm:t>
        <a:bodyPr/>
        <a:lstStyle/>
        <a:p>
          <a:pPr>
            <a:buNone/>
          </a:pPr>
          <a:endParaRPr lang="en-US">
            <a:solidFill>
              <a:sysClr val="window" lastClr="FFFFFF"/>
            </a:solidFill>
            <a:latin typeface="Segoe UI"/>
            <a:ea typeface="+mn-ea"/>
            <a:cs typeface="+mn-cs"/>
          </a:endParaRPr>
        </a:p>
      </dgm:t>
    </dgm:pt>
    <dgm:pt modelId="{C43ABA5B-F81A-4D03-B48D-FCF5E0CEBD13}" type="sibTrans" cxnId="{81ED9F96-7A38-48C1-9712-361AB753EA11}">
      <dgm:prSet/>
      <dgm:spPr/>
      <dgm:t>
        <a:bodyPr/>
        <a:lstStyle/>
        <a:p>
          <a:endParaRPr lang="en-US"/>
        </a:p>
      </dgm:t>
    </dgm:pt>
    <dgm:pt modelId="{491E881F-89A9-4279-9A97-A188920DDE07}">
      <dgm:prSet phldrT="[Text]" custT="1"/>
      <dgm:spPr>
        <a:xfrm>
          <a:off x="1200523" y="1417494"/>
          <a:ext cx="1461957" cy="1461957"/>
        </a:xfrm>
        <a:prstGeom prst="ellipse">
          <a:avLst/>
        </a:prstGeom>
        <a:solidFill>
          <a:srgbClr val="0039AC"/>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b="1" i="0" u="none" strike="noStrike" dirty="0">
              <a:solidFill>
                <a:schemeClr val="bg1"/>
              </a:solidFill>
              <a:effectLst/>
              <a:latin typeface="Segoe UI" panose="020B0502040204020203" pitchFamily="34" charset="0"/>
            </a:rPr>
            <a:t>Cloud automation team </a:t>
          </a:r>
          <a:endParaRPr lang="en-US" sz="1200" dirty="0">
            <a:solidFill>
              <a:schemeClr val="bg1"/>
            </a:solidFill>
            <a:latin typeface="Segoe UI"/>
            <a:ea typeface="+mn-ea"/>
            <a:cs typeface="+mn-cs"/>
          </a:endParaRPr>
        </a:p>
      </dgm:t>
    </dgm:pt>
    <dgm:pt modelId="{B00E6516-32C7-42D7-A7AA-DC6F6F416006}" type="parTrans" cxnId="{B48A0A00-71B3-4D1B-8124-707FAB101EF7}">
      <dgm:prSet/>
      <dgm:spPr>
        <a:xfrm rot="11880000">
          <a:off x="2758226" y="2218937"/>
          <a:ext cx="310094" cy="497065"/>
        </a:xfrm>
        <a:prstGeom prst="rightArrow">
          <a:avLst>
            <a:gd name="adj1" fmla="val 60000"/>
            <a:gd name="adj2" fmla="val 50000"/>
          </a:avLst>
        </a:prstGeom>
        <a:solidFill>
          <a:srgbClr val="33B2C1">
            <a:shade val="90000"/>
            <a:hueOff val="155692"/>
            <a:satOff val="-16128"/>
            <a:lumOff val="26631"/>
            <a:alphaOff val="0"/>
          </a:srgbClr>
        </a:solidFill>
        <a:ln>
          <a:noFill/>
        </a:ln>
        <a:effectLst/>
      </dgm:spPr>
      <dgm:t>
        <a:bodyPr/>
        <a:lstStyle/>
        <a:p>
          <a:pPr>
            <a:buNone/>
          </a:pPr>
          <a:endParaRPr lang="en-US">
            <a:solidFill>
              <a:sysClr val="window" lastClr="FFFFFF"/>
            </a:solidFill>
            <a:latin typeface="Segoe UI"/>
            <a:ea typeface="+mn-ea"/>
            <a:cs typeface="+mn-cs"/>
          </a:endParaRPr>
        </a:p>
      </dgm:t>
    </dgm:pt>
    <dgm:pt modelId="{5E5EEA70-395A-40C6-97AC-5A9F0F5F5C37}" type="sibTrans" cxnId="{B48A0A00-71B3-4D1B-8124-707FAB101EF7}">
      <dgm:prSet/>
      <dgm:spPr/>
      <dgm:t>
        <a:bodyPr/>
        <a:lstStyle/>
        <a:p>
          <a:endParaRPr lang="en-US"/>
        </a:p>
      </dgm:t>
    </dgm:pt>
    <dgm:pt modelId="{C5235290-12D4-4CA1-9F3A-0AFFBC71CDD5}">
      <dgm:prSet/>
      <dgm:spPr/>
      <dgm:t>
        <a:bodyPr/>
        <a:lstStyle/>
        <a:p>
          <a:r>
            <a:rPr lang="en-US" b="1" i="0" u="none" strike="noStrike" dirty="0">
              <a:solidFill>
                <a:schemeClr val="bg1"/>
              </a:solidFill>
              <a:effectLst/>
              <a:latin typeface="Segoe UI" panose="020B0502040204020203" pitchFamily="34" charset="0"/>
            </a:rPr>
            <a:t>Cloud governance team </a:t>
          </a:r>
          <a:endParaRPr lang="en-US" dirty="0">
            <a:solidFill>
              <a:schemeClr val="bg1"/>
            </a:solidFill>
          </a:endParaRPr>
        </a:p>
      </dgm:t>
    </dgm:pt>
    <dgm:pt modelId="{538FA76C-D037-4F4E-8408-0CDA2AB61B31}" type="parTrans" cxnId="{293BAB46-35AA-4EC5-A2EA-EC91B910FE7C}">
      <dgm:prSet/>
      <dgm:spPr/>
      <dgm:t>
        <a:bodyPr/>
        <a:lstStyle/>
        <a:p>
          <a:endParaRPr lang="en-US"/>
        </a:p>
      </dgm:t>
    </dgm:pt>
    <dgm:pt modelId="{9B1E615C-FF54-459C-A9B8-1802AA96BD95}" type="sibTrans" cxnId="{293BAB46-35AA-4EC5-A2EA-EC91B910FE7C}">
      <dgm:prSet/>
      <dgm:spPr/>
      <dgm:t>
        <a:bodyPr/>
        <a:lstStyle/>
        <a:p>
          <a:endParaRPr lang="en-US"/>
        </a:p>
      </dgm:t>
    </dgm:pt>
    <dgm:pt modelId="{04F89085-825F-436D-8B99-D3D0786C691F}" type="pres">
      <dgm:prSet presAssocID="{6D571EC3-0362-473B-800C-A6976F8F2A60}" presName="Name0" presStyleCnt="0">
        <dgm:presLayoutVars>
          <dgm:chMax val="1"/>
          <dgm:dir/>
          <dgm:animLvl val="ctr"/>
          <dgm:resizeHandles val="exact"/>
        </dgm:presLayoutVars>
      </dgm:prSet>
      <dgm:spPr/>
      <dgm:t>
        <a:bodyPr/>
        <a:lstStyle/>
        <a:p>
          <a:endParaRPr lang="en-US"/>
        </a:p>
      </dgm:t>
    </dgm:pt>
    <dgm:pt modelId="{BA208FA0-220D-460D-8595-57DF9C123F4A}" type="pres">
      <dgm:prSet presAssocID="{598AF3CC-3325-4A8A-BC7A-C4C3FF068966}" presName="centerShape" presStyleLbl="node0" presStyleIdx="0" presStyleCnt="1"/>
      <dgm:spPr/>
      <dgm:t>
        <a:bodyPr/>
        <a:lstStyle/>
        <a:p>
          <a:endParaRPr lang="en-US"/>
        </a:p>
      </dgm:t>
    </dgm:pt>
    <dgm:pt modelId="{47FAA037-BABF-4225-9E58-BC1A9BC4D470}" type="pres">
      <dgm:prSet presAssocID="{A4654E2F-7DEB-4DCD-B4B9-562B8FC97A91}" presName="parTrans" presStyleLbl="sibTrans2D1" presStyleIdx="0" presStyleCnt="6"/>
      <dgm:spPr/>
      <dgm:t>
        <a:bodyPr/>
        <a:lstStyle/>
        <a:p>
          <a:endParaRPr lang="en-US"/>
        </a:p>
      </dgm:t>
    </dgm:pt>
    <dgm:pt modelId="{0B41D48E-3580-4DA8-AC48-17E6FFEA60EC}" type="pres">
      <dgm:prSet presAssocID="{A4654E2F-7DEB-4DCD-B4B9-562B8FC97A91}" presName="connectorText" presStyleLbl="sibTrans2D1" presStyleIdx="0" presStyleCnt="6"/>
      <dgm:spPr/>
      <dgm:t>
        <a:bodyPr/>
        <a:lstStyle/>
        <a:p>
          <a:endParaRPr lang="en-US"/>
        </a:p>
      </dgm:t>
    </dgm:pt>
    <dgm:pt modelId="{AB9600B8-4504-44C7-80B5-0FD9A19269D7}" type="pres">
      <dgm:prSet presAssocID="{F3480703-883E-4AE6-85F7-2229B4521176}" presName="node" presStyleLbl="node1" presStyleIdx="0" presStyleCnt="6">
        <dgm:presLayoutVars>
          <dgm:bulletEnabled val="1"/>
        </dgm:presLayoutVars>
      </dgm:prSet>
      <dgm:spPr/>
      <dgm:t>
        <a:bodyPr/>
        <a:lstStyle/>
        <a:p>
          <a:endParaRPr lang="en-US"/>
        </a:p>
      </dgm:t>
    </dgm:pt>
    <dgm:pt modelId="{C49A5467-A98E-4372-8545-AF197FDB8FC3}" type="pres">
      <dgm:prSet presAssocID="{D27F9EC2-065F-4262-81A3-8B60B02F059B}" presName="parTrans" presStyleLbl="sibTrans2D1" presStyleIdx="1" presStyleCnt="6"/>
      <dgm:spPr/>
      <dgm:t>
        <a:bodyPr/>
        <a:lstStyle/>
        <a:p>
          <a:endParaRPr lang="en-US"/>
        </a:p>
      </dgm:t>
    </dgm:pt>
    <dgm:pt modelId="{F57C3DE2-65F7-42D5-8F98-81F3DF6D046B}" type="pres">
      <dgm:prSet presAssocID="{D27F9EC2-065F-4262-81A3-8B60B02F059B}" presName="connectorText" presStyleLbl="sibTrans2D1" presStyleIdx="1" presStyleCnt="6"/>
      <dgm:spPr/>
      <dgm:t>
        <a:bodyPr/>
        <a:lstStyle/>
        <a:p>
          <a:endParaRPr lang="en-US"/>
        </a:p>
      </dgm:t>
    </dgm:pt>
    <dgm:pt modelId="{4EDF887D-73FB-4CF0-A8BA-46AEEE9A7D98}" type="pres">
      <dgm:prSet presAssocID="{AE4D0B79-DEB0-4720-A3CB-796837D99CE6}" presName="node" presStyleLbl="node1" presStyleIdx="1" presStyleCnt="6">
        <dgm:presLayoutVars>
          <dgm:bulletEnabled val="1"/>
        </dgm:presLayoutVars>
      </dgm:prSet>
      <dgm:spPr/>
      <dgm:t>
        <a:bodyPr/>
        <a:lstStyle/>
        <a:p>
          <a:endParaRPr lang="en-US"/>
        </a:p>
      </dgm:t>
    </dgm:pt>
    <dgm:pt modelId="{5A696D45-B4B7-4723-9F4C-00BC91CED6DE}" type="pres">
      <dgm:prSet presAssocID="{36750208-DF09-47BA-9D7F-B194D7CA3B56}" presName="parTrans" presStyleLbl="sibTrans2D1" presStyleIdx="2" presStyleCnt="6"/>
      <dgm:spPr/>
      <dgm:t>
        <a:bodyPr/>
        <a:lstStyle/>
        <a:p>
          <a:endParaRPr lang="en-US"/>
        </a:p>
      </dgm:t>
    </dgm:pt>
    <dgm:pt modelId="{EA9E2C40-DDF5-44B2-9BB6-5E26EBA35E3A}" type="pres">
      <dgm:prSet presAssocID="{36750208-DF09-47BA-9D7F-B194D7CA3B56}" presName="connectorText" presStyleLbl="sibTrans2D1" presStyleIdx="2" presStyleCnt="6"/>
      <dgm:spPr/>
      <dgm:t>
        <a:bodyPr/>
        <a:lstStyle/>
        <a:p>
          <a:endParaRPr lang="en-US"/>
        </a:p>
      </dgm:t>
    </dgm:pt>
    <dgm:pt modelId="{93D95855-FC2B-4840-9916-8BC11DAEF9DD}" type="pres">
      <dgm:prSet presAssocID="{510BBE6F-2F8A-45C3-8C6F-37429F3A9E60}" presName="node" presStyleLbl="node1" presStyleIdx="2" presStyleCnt="6">
        <dgm:presLayoutVars>
          <dgm:bulletEnabled val="1"/>
        </dgm:presLayoutVars>
      </dgm:prSet>
      <dgm:spPr/>
      <dgm:t>
        <a:bodyPr/>
        <a:lstStyle/>
        <a:p>
          <a:endParaRPr lang="en-US"/>
        </a:p>
      </dgm:t>
    </dgm:pt>
    <dgm:pt modelId="{45D6CBD4-65BC-4C58-92C0-B101D660EF7F}" type="pres">
      <dgm:prSet presAssocID="{538FA76C-D037-4F4E-8408-0CDA2AB61B31}" presName="parTrans" presStyleLbl="sibTrans2D1" presStyleIdx="3" presStyleCnt="6"/>
      <dgm:spPr/>
      <dgm:t>
        <a:bodyPr/>
        <a:lstStyle/>
        <a:p>
          <a:endParaRPr lang="en-US"/>
        </a:p>
      </dgm:t>
    </dgm:pt>
    <dgm:pt modelId="{BE760A43-504D-41E6-8C84-0937F8E1C83E}" type="pres">
      <dgm:prSet presAssocID="{538FA76C-D037-4F4E-8408-0CDA2AB61B31}" presName="connectorText" presStyleLbl="sibTrans2D1" presStyleIdx="3" presStyleCnt="6"/>
      <dgm:spPr/>
      <dgm:t>
        <a:bodyPr/>
        <a:lstStyle/>
        <a:p>
          <a:endParaRPr lang="en-US"/>
        </a:p>
      </dgm:t>
    </dgm:pt>
    <dgm:pt modelId="{E92C66B4-A3D0-4338-80BC-06AFF254F647}" type="pres">
      <dgm:prSet presAssocID="{C5235290-12D4-4CA1-9F3A-0AFFBC71CDD5}" presName="node" presStyleLbl="node1" presStyleIdx="3" presStyleCnt="6">
        <dgm:presLayoutVars>
          <dgm:bulletEnabled val="1"/>
        </dgm:presLayoutVars>
      </dgm:prSet>
      <dgm:spPr/>
      <dgm:t>
        <a:bodyPr/>
        <a:lstStyle/>
        <a:p>
          <a:endParaRPr lang="en-US"/>
        </a:p>
      </dgm:t>
    </dgm:pt>
    <dgm:pt modelId="{1502226E-B92B-4297-8916-A248BC183D7D}" type="pres">
      <dgm:prSet presAssocID="{06056625-A871-4CB1-8038-6802FD7E14D7}" presName="parTrans" presStyleLbl="sibTrans2D1" presStyleIdx="4" presStyleCnt="6"/>
      <dgm:spPr/>
      <dgm:t>
        <a:bodyPr/>
        <a:lstStyle/>
        <a:p>
          <a:endParaRPr lang="en-US"/>
        </a:p>
      </dgm:t>
    </dgm:pt>
    <dgm:pt modelId="{91962C9C-4763-4048-957E-560AB6C17425}" type="pres">
      <dgm:prSet presAssocID="{06056625-A871-4CB1-8038-6802FD7E14D7}" presName="connectorText" presStyleLbl="sibTrans2D1" presStyleIdx="4" presStyleCnt="6"/>
      <dgm:spPr/>
      <dgm:t>
        <a:bodyPr/>
        <a:lstStyle/>
        <a:p>
          <a:endParaRPr lang="en-US"/>
        </a:p>
      </dgm:t>
    </dgm:pt>
    <dgm:pt modelId="{A0CDDEB7-7A57-4094-8013-4A38F3FC7794}" type="pres">
      <dgm:prSet presAssocID="{C72620A1-A480-40B1-91B2-1E2930055083}" presName="node" presStyleLbl="node1" presStyleIdx="4" presStyleCnt="6">
        <dgm:presLayoutVars>
          <dgm:bulletEnabled val="1"/>
        </dgm:presLayoutVars>
      </dgm:prSet>
      <dgm:spPr/>
      <dgm:t>
        <a:bodyPr/>
        <a:lstStyle/>
        <a:p>
          <a:endParaRPr lang="en-US"/>
        </a:p>
      </dgm:t>
    </dgm:pt>
    <dgm:pt modelId="{70241806-A29C-4413-9462-622C505BFDAD}" type="pres">
      <dgm:prSet presAssocID="{B00E6516-32C7-42D7-A7AA-DC6F6F416006}" presName="parTrans" presStyleLbl="sibTrans2D1" presStyleIdx="5" presStyleCnt="6"/>
      <dgm:spPr/>
      <dgm:t>
        <a:bodyPr/>
        <a:lstStyle/>
        <a:p>
          <a:endParaRPr lang="en-US"/>
        </a:p>
      </dgm:t>
    </dgm:pt>
    <dgm:pt modelId="{D20B01D5-06BC-464E-999D-3D8EEA87341C}" type="pres">
      <dgm:prSet presAssocID="{B00E6516-32C7-42D7-A7AA-DC6F6F416006}" presName="connectorText" presStyleLbl="sibTrans2D1" presStyleIdx="5" presStyleCnt="6"/>
      <dgm:spPr/>
      <dgm:t>
        <a:bodyPr/>
        <a:lstStyle/>
        <a:p>
          <a:endParaRPr lang="en-US"/>
        </a:p>
      </dgm:t>
    </dgm:pt>
    <dgm:pt modelId="{E4F64FFE-0F0E-4BDF-8BD1-AEC84133FA85}" type="pres">
      <dgm:prSet presAssocID="{491E881F-89A9-4279-9A97-A188920DDE07}" presName="node" presStyleLbl="node1" presStyleIdx="5" presStyleCnt="6">
        <dgm:presLayoutVars>
          <dgm:bulletEnabled val="1"/>
        </dgm:presLayoutVars>
      </dgm:prSet>
      <dgm:spPr/>
      <dgm:t>
        <a:bodyPr/>
        <a:lstStyle/>
        <a:p>
          <a:endParaRPr lang="en-US"/>
        </a:p>
      </dgm:t>
    </dgm:pt>
  </dgm:ptLst>
  <dgm:cxnLst>
    <dgm:cxn modelId="{8112A6EF-69E7-405B-97E2-B46C16164569}" type="presOf" srcId="{538FA76C-D037-4F4E-8408-0CDA2AB61B31}" destId="{BE760A43-504D-41E6-8C84-0937F8E1C83E}" srcOrd="1" destOrd="0" presId="urn:microsoft.com/office/officeart/2005/8/layout/radial5"/>
    <dgm:cxn modelId="{CD44232A-CA35-4181-A700-2481489045EC}" type="presOf" srcId="{510BBE6F-2F8A-45C3-8C6F-37429F3A9E60}" destId="{93D95855-FC2B-4840-9916-8BC11DAEF9DD}" srcOrd="0" destOrd="0" presId="urn:microsoft.com/office/officeart/2005/8/layout/radial5"/>
    <dgm:cxn modelId="{D9823676-ABAC-40A7-8B12-9D50F25DEA40}" type="presOf" srcId="{C72620A1-A480-40B1-91B2-1E2930055083}" destId="{A0CDDEB7-7A57-4094-8013-4A38F3FC7794}" srcOrd="0" destOrd="0" presId="urn:microsoft.com/office/officeart/2005/8/layout/radial5"/>
    <dgm:cxn modelId="{FC3E42BF-BCC9-47BC-80AA-EE16CFA68FFC}" type="presOf" srcId="{F3480703-883E-4AE6-85F7-2229B4521176}" destId="{AB9600B8-4504-44C7-80B5-0FD9A19269D7}" srcOrd="0" destOrd="0" presId="urn:microsoft.com/office/officeart/2005/8/layout/radial5"/>
    <dgm:cxn modelId="{460DB846-3D7E-4308-9B0B-53BB9C98859B}" type="presOf" srcId="{A4654E2F-7DEB-4DCD-B4B9-562B8FC97A91}" destId="{47FAA037-BABF-4225-9E58-BC1A9BC4D470}" srcOrd="0" destOrd="0" presId="urn:microsoft.com/office/officeart/2005/8/layout/radial5"/>
    <dgm:cxn modelId="{64666E6F-7872-4A15-83FD-C0B8C7C67501}" type="presOf" srcId="{D27F9EC2-065F-4262-81A3-8B60B02F059B}" destId="{C49A5467-A98E-4372-8545-AF197FDB8FC3}" srcOrd="0" destOrd="0" presId="urn:microsoft.com/office/officeart/2005/8/layout/radial5"/>
    <dgm:cxn modelId="{3498A752-80BB-4DFB-8034-D842C17BF953}" type="presOf" srcId="{C5235290-12D4-4CA1-9F3A-0AFFBC71CDD5}" destId="{E92C66B4-A3D0-4338-80BC-06AFF254F647}" srcOrd="0" destOrd="0" presId="urn:microsoft.com/office/officeart/2005/8/layout/radial5"/>
    <dgm:cxn modelId="{72D46008-B40B-49D1-BD9D-67B6D52306FC}" type="presOf" srcId="{491E881F-89A9-4279-9A97-A188920DDE07}" destId="{E4F64FFE-0F0E-4BDF-8BD1-AEC84133FA85}" srcOrd="0" destOrd="0" presId="urn:microsoft.com/office/officeart/2005/8/layout/radial5"/>
    <dgm:cxn modelId="{B48C10BF-5A2E-4B72-A1EE-4DD7A7354FD3}" type="presOf" srcId="{B00E6516-32C7-42D7-A7AA-DC6F6F416006}" destId="{70241806-A29C-4413-9462-622C505BFDAD}" srcOrd="0" destOrd="0" presId="urn:microsoft.com/office/officeart/2005/8/layout/radial5"/>
    <dgm:cxn modelId="{78CBFDBB-5D87-4D1F-A9C0-4C88927D3BFC}" type="presOf" srcId="{06056625-A871-4CB1-8038-6802FD7E14D7}" destId="{91962C9C-4763-4048-957E-560AB6C17425}" srcOrd="1" destOrd="0" presId="urn:microsoft.com/office/officeart/2005/8/layout/radial5"/>
    <dgm:cxn modelId="{293BAB46-35AA-4EC5-A2EA-EC91B910FE7C}" srcId="{598AF3CC-3325-4A8A-BC7A-C4C3FF068966}" destId="{C5235290-12D4-4CA1-9F3A-0AFFBC71CDD5}" srcOrd="3" destOrd="0" parTransId="{538FA76C-D037-4F4E-8408-0CDA2AB61B31}" sibTransId="{9B1E615C-FF54-459C-A9B8-1802AA96BD95}"/>
    <dgm:cxn modelId="{CDEBD3F1-11FA-420E-958E-D6879BB1AED4}" type="presOf" srcId="{538FA76C-D037-4F4E-8408-0CDA2AB61B31}" destId="{45D6CBD4-65BC-4C58-92C0-B101D660EF7F}" srcOrd="0" destOrd="0" presId="urn:microsoft.com/office/officeart/2005/8/layout/radial5"/>
    <dgm:cxn modelId="{E74149D3-3A54-4F12-8720-316A1DEFF351}" type="presOf" srcId="{D27F9EC2-065F-4262-81A3-8B60B02F059B}" destId="{F57C3DE2-65F7-42D5-8F98-81F3DF6D046B}" srcOrd="1" destOrd="0" presId="urn:microsoft.com/office/officeart/2005/8/layout/radial5"/>
    <dgm:cxn modelId="{2D5B3001-32D7-441B-90DD-6A02A8C450B1}" srcId="{6D571EC3-0362-473B-800C-A6976F8F2A60}" destId="{598AF3CC-3325-4A8A-BC7A-C4C3FF068966}" srcOrd="0" destOrd="0" parTransId="{CC701973-BCED-4052-BA11-18BA6C5D53D0}" sibTransId="{CD7A4D03-FBDA-4C53-B7BA-0CC5AE78AC0A}"/>
    <dgm:cxn modelId="{35322924-7DD7-4BF1-9582-AB9EBD19F1C4}" type="presOf" srcId="{36750208-DF09-47BA-9D7F-B194D7CA3B56}" destId="{EA9E2C40-DDF5-44B2-9BB6-5E26EBA35E3A}" srcOrd="1" destOrd="0" presId="urn:microsoft.com/office/officeart/2005/8/layout/radial5"/>
    <dgm:cxn modelId="{DFD34614-9B52-458C-85CA-87AEE0264FA3}" type="presOf" srcId="{598AF3CC-3325-4A8A-BC7A-C4C3FF068966}" destId="{BA208FA0-220D-460D-8595-57DF9C123F4A}" srcOrd="0" destOrd="0" presId="urn:microsoft.com/office/officeart/2005/8/layout/radial5"/>
    <dgm:cxn modelId="{81ED9F96-7A38-48C1-9712-361AB753EA11}" srcId="{598AF3CC-3325-4A8A-BC7A-C4C3FF068966}" destId="{C72620A1-A480-40B1-91B2-1E2930055083}" srcOrd="4" destOrd="0" parTransId="{06056625-A871-4CB1-8038-6802FD7E14D7}" sibTransId="{C43ABA5B-F81A-4D03-B48D-FCF5E0CEBD13}"/>
    <dgm:cxn modelId="{3D181A10-813A-4F9B-8998-12CEA4A2D1F2}" type="presOf" srcId="{B00E6516-32C7-42D7-A7AA-DC6F6F416006}" destId="{D20B01D5-06BC-464E-999D-3D8EEA87341C}" srcOrd="1" destOrd="0" presId="urn:microsoft.com/office/officeart/2005/8/layout/radial5"/>
    <dgm:cxn modelId="{88D88AD6-9968-460B-9E3F-7F97BF118DF1}" type="presOf" srcId="{36750208-DF09-47BA-9D7F-B194D7CA3B56}" destId="{5A696D45-B4B7-4723-9F4C-00BC91CED6DE}" srcOrd="0" destOrd="0" presId="urn:microsoft.com/office/officeart/2005/8/layout/radial5"/>
    <dgm:cxn modelId="{E49C7C3F-D207-4AE8-B9BE-9711F94BE0E6}" type="presOf" srcId="{A4654E2F-7DEB-4DCD-B4B9-562B8FC97A91}" destId="{0B41D48E-3580-4DA8-AC48-17E6FFEA60EC}" srcOrd="1" destOrd="0" presId="urn:microsoft.com/office/officeart/2005/8/layout/radial5"/>
    <dgm:cxn modelId="{FE1D6162-3E6C-4D3E-8B55-67EE8D3E390B}" srcId="{598AF3CC-3325-4A8A-BC7A-C4C3FF068966}" destId="{510BBE6F-2F8A-45C3-8C6F-37429F3A9E60}" srcOrd="2" destOrd="0" parTransId="{36750208-DF09-47BA-9D7F-B194D7CA3B56}" sibTransId="{9A7F3C98-BD58-4154-B293-D7AA29A72A6D}"/>
    <dgm:cxn modelId="{070A0CAE-EF3E-4794-8FEF-D45F93B66923}" type="presOf" srcId="{AE4D0B79-DEB0-4720-A3CB-796837D99CE6}" destId="{4EDF887D-73FB-4CF0-A8BA-46AEEE9A7D98}" srcOrd="0" destOrd="0" presId="urn:microsoft.com/office/officeart/2005/8/layout/radial5"/>
    <dgm:cxn modelId="{67DF53D9-C983-4C99-8966-1407504789F8}" type="presOf" srcId="{6D571EC3-0362-473B-800C-A6976F8F2A60}" destId="{04F89085-825F-436D-8B99-D3D0786C691F}" srcOrd="0" destOrd="0" presId="urn:microsoft.com/office/officeart/2005/8/layout/radial5"/>
    <dgm:cxn modelId="{A5946885-8E35-4D25-A28C-3AABFC4CB8F8}" type="presOf" srcId="{06056625-A871-4CB1-8038-6802FD7E14D7}" destId="{1502226E-B92B-4297-8916-A248BC183D7D}" srcOrd="0" destOrd="0" presId="urn:microsoft.com/office/officeart/2005/8/layout/radial5"/>
    <dgm:cxn modelId="{3F9FBDA2-CF85-43BE-8F15-448F636CF00A}" srcId="{598AF3CC-3325-4A8A-BC7A-C4C3FF068966}" destId="{AE4D0B79-DEB0-4720-A3CB-796837D99CE6}" srcOrd="1" destOrd="0" parTransId="{D27F9EC2-065F-4262-81A3-8B60B02F059B}" sibTransId="{A705F2D7-C300-4653-9B10-08C4C331C468}"/>
    <dgm:cxn modelId="{B48A0A00-71B3-4D1B-8124-707FAB101EF7}" srcId="{598AF3CC-3325-4A8A-BC7A-C4C3FF068966}" destId="{491E881F-89A9-4279-9A97-A188920DDE07}" srcOrd="5" destOrd="0" parTransId="{B00E6516-32C7-42D7-A7AA-DC6F6F416006}" sibTransId="{5E5EEA70-395A-40C6-97AC-5A9F0F5F5C37}"/>
    <dgm:cxn modelId="{843B97E4-9A9C-49CE-8EDF-B0CF81B50476}" srcId="{598AF3CC-3325-4A8A-BC7A-C4C3FF068966}" destId="{F3480703-883E-4AE6-85F7-2229B4521176}" srcOrd="0" destOrd="0" parTransId="{A4654E2F-7DEB-4DCD-B4B9-562B8FC97A91}" sibTransId="{E163347A-3134-44AE-8169-D7347F997AD0}"/>
    <dgm:cxn modelId="{6E462E2C-FA74-48B6-870C-2CD5F1C83DAB}" type="presParOf" srcId="{04F89085-825F-436D-8B99-D3D0786C691F}" destId="{BA208FA0-220D-460D-8595-57DF9C123F4A}" srcOrd="0" destOrd="0" presId="urn:microsoft.com/office/officeart/2005/8/layout/radial5"/>
    <dgm:cxn modelId="{E5CABCF9-08DE-4BA2-B907-86046A16E14F}" type="presParOf" srcId="{04F89085-825F-436D-8B99-D3D0786C691F}" destId="{47FAA037-BABF-4225-9E58-BC1A9BC4D470}" srcOrd="1" destOrd="0" presId="urn:microsoft.com/office/officeart/2005/8/layout/radial5"/>
    <dgm:cxn modelId="{0903DEAF-6B32-4A0D-8403-0202E80DB919}" type="presParOf" srcId="{47FAA037-BABF-4225-9E58-BC1A9BC4D470}" destId="{0B41D48E-3580-4DA8-AC48-17E6FFEA60EC}" srcOrd="0" destOrd="0" presId="urn:microsoft.com/office/officeart/2005/8/layout/radial5"/>
    <dgm:cxn modelId="{63228FDD-11C7-4C33-AB79-7C795D1F6B45}" type="presParOf" srcId="{04F89085-825F-436D-8B99-D3D0786C691F}" destId="{AB9600B8-4504-44C7-80B5-0FD9A19269D7}" srcOrd="2" destOrd="0" presId="urn:microsoft.com/office/officeart/2005/8/layout/radial5"/>
    <dgm:cxn modelId="{8A8D23F2-0A21-4C17-9128-E944ECEF1C68}" type="presParOf" srcId="{04F89085-825F-436D-8B99-D3D0786C691F}" destId="{C49A5467-A98E-4372-8545-AF197FDB8FC3}" srcOrd="3" destOrd="0" presId="urn:microsoft.com/office/officeart/2005/8/layout/radial5"/>
    <dgm:cxn modelId="{E2DFC09E-73DE-42CB-A76C-BD7AF9C79C2F}" type="presParOf" srcId="{C49A5467-A98E-4372-8545-AF197FDB8FC3}" destId="{F57C3DE2-65F7-42D5-8F98-81F3DF6D046B}" srcOrd="0" destOrd="0" presId="urn:microsoft.com/office/officeart/2005/8/layout/radial5"/>
    <dgm:cxn modelId="{892ACEBD-0E17-4E7A-8823-09629028A6A9}" type="presParOf" srcId="{04F89085-825F-436D-8B99-D3D0786C691F}" destId="{4EDF887D-73FB-4CF0-A8BA-46AEEE9A7D98}" srcOrd="4" destOrd="0" presId="urn:microsoft.com/office/officeart/2005/8/layout/radial5"/>
    <dgm:cxn modelId="{AA772B15-AE01-4E25-AFDF-ABA5CF5FA237}" type="presParOf" srcId="{04F89085-825F-436D-8B99-D3D0786C691F}" destId="{5A696D45-B4B7-4723-9F4C-00BC91CED6DE}" srcOrd="5" destOrd="0" presId="urn:microsoft.com/office/officeart/2005/8/layout/radial5"/>
    <dgm:cxn modelId="{B9B4D8F2-ECBB-4EF6-86EA-808F5CD383A2}" type="presParOf" srcId="{5A696D45-B4B7-4723-9F4C-00BC91CED6DE}" destId="{EA9E2C40-DDF5-44B2-9BB6-5E26EBA35E3A}" srcOrd="0" destOrd="0" presId="urn:microsoft.com/office/officeart/2005/8/layout/radial5"/>
    <dgm:cxn modelId="{E8E29146-9B9B-4BE7-AD80-60776BF24F35}" type="presParOf" srcId="{04F89085-825F-436D-8B99-D3D0786C691F}" destId="{93D95855-FC2B-4840-9916-8BC11DAEF9DD}" srcOrd="6" destOrd="0" presId="urn:microsoft.com/office/officeart/2005/8/layout/radial5"/>
    <dgm:cxn modelId="{84842472-2DEB-44E1-9BB2-CCB08B4423D1}" type="presParOf" srcId="{04F89085-825F-436D-8B99-D3D0786C691F}" destId="{45D6CBD4-65BC-4C58-92C0-B101D660EF7F}" srcOrd="7" destOrd="0" presId="urn:microsoft.com/office/officeart/2005/8/layout/radial5"/>
    <dgm:cxn modelId="{5E62563E-FF36-4A67-B562-D0EEB109EC80}" type="presParOf" srcId="{45D6CBD4-65BC-4C58-92C0-B101D660EF7F}" destId="{BE760A43-504D-41E6-8C84-0937F8E1C83E}" srcOrd="0" destOrd="0" presId="urn:microsoft.com/office/officeart/2005/8/layout/radial5"/>
    <dgm:cxn modelId="{FF4993BE-2284-4469-AF47-565E562369B6}" type="presParOf" srcId="{04F89085-825F-436D-8B99-D3D0786C691F}" destId="{E92C66B4-A3D0-4338-80BC-06AFF254F647}" srcOrd="8" destOrd="0" presId="urn:microsoft.com/office/officeart/2005/8/layout/radial5"/>
    <dgm:cxn modelId="{0E104FF7-C0E5-43A6-86B4-6033C4826ADB}" type="presParOf" srcId="{04F89085-825F-436D-8B99-D3D0786C691F}" destId="{1502226E-B92B-4297-8916-A248BC183D7D}" srcOrd="9" destOrd="0" presId="urn:microsoft.com/office/officeart/2005/8/layout/radial5"/>
    <dgm:cxn modelId="{24686680-5FCE-4F5D-892A-B6562782CEBA}" type="presParOf" srcId="{1502226E-B92B-4297-8916-A248BC183D7D}" destId="{91962C9C-4763-4048-957E-560AB6C17425}" srcOrd="0" destOrd="0" presId="urn:microsoft.com/office/officeart/2005/8/layout/radial5"/>
    <dgm:cxn modelId="{84B8B4BA-FCFE-4C21-B6AF-025C953A4FA1}" type="presParOf" srcId="{04F89085-825F-436D-8B99-D3D0786C691F}" destId="{A0CDDEB7-7A57-4094-8013-4A38F3FC7794}" srcOrd="10" destOrd="0" presId="urn:microsoft.com/office/officeart/2005/8/layout/radial5"/>
    <dgm:cxn modelId="{AD4C7212-D6B4-424E-9BF5-8E58AC0F926D}" type="presParOf" srcId="{04F89085-825F-436D-8B99-D3D0786C691F}" destId="{70241806-A29C-4413-9462-622C505BFDAD}" srcOrd="11" destOrd="0" presId="urn:microsoft.com/office/officeart/2005/8/layout/radial5"/>
    <dgm:cxn modelId="{B9245FF5-1269-4464-AD68-AC58403B3648}" type="presParOf" srcId="{70241806-A29C-4413-9462-622C505BFDAD}" destId="{D20B01D5-06BC-464E-999D-3D8EEA87341C}" srcOrd="0" destOrd="0" presId="urn:microsoft.com/office/officeart/2005/8/layout/radial5"/>
    <dgm:cxn modelId="{10281432-3D26-401E-8251-ABD83E5806E3}" type="presParOf" srcId="{04F89085-825F-436D-8B99-D3D0786C691F}" destId="{E4F64FFE-0F0E-4BDF-8BD1-AEC84133FA85}"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88AC9-7D21-4A02-9633-E9B14635095E}">
      <dsp:nvSpPr>
        <dsp:cNvPr id="0" name=""/>
        <dsp:cNvSpPr/>
      </dsp:nvSpPr>
      <dsp:spPr>
        <a:xfrm>
          <a:off x="-5114629" y="-783506"/>
          <a:ext cx="6090888" cy="6090888"/>
        </a:xfrm>
        <a:prstGeom prst="blockArc">
          <a:avLst>
            <a:gd name="adj1" fmla="val 18900000"/>
            <a:gd name="adj2" fmla="val 2700000"/>
            <a:gd name="adj3" fmla="val 35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EDBBC-C0F8-4480-B39A-F1D5537977E8}">
      <dsp:nvSpPr>
        <dsp:cNvPr id="0" name=""/>
        <dsp:cNvSpPr/>
      </dsp:nvSpPr>
      <dsp:spPr>
        <a:xfrm>
          <a:off x="427033" y="282651"/>
          <a:ext cx="8088460" cy="5656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97" tIns="35560" rIns="35560" bIns="35560" numCol="1" spcCol="1270" anchor="ctr" anchorCtr="0">
          <a:noAutofit/>
        </a:bodyPr>
        <a:lstStyle/>
        <a:p>
          <a:pPr lvl="0" algn="l" defTabSz="622300">
            <a:lnSpc>
              <a:spcPct val="90000"/>
            </a:lnSpc>
            <a:spcBef>
              <a:spcPct val="0"/>
            </a:spcBef>
            <a:spcAft>
              <a:spcPct val="35000"/>
            </a:spcAft>
          </a:pPr>
          <a:r>
            <a:rPr lang="en-US" sz="1400" kern="1200" spc="-5">
              <a:solidFill>
                <a:srgbClr val="FFFFFF"/>
              </a:solidFill>
              <a:latin typeface="Segoe UI"/>
              <a:cs typeface="Segoe UI"/>
            </a:rPr>
            <a:t>Build</a:t>
          </a:r>
          <a:r>
            <a:rPr lang="en-US" sz="1400" kern="1200" spc="-35">
              <a:solidFill>
                <a:srgbClr val="FFFFFF"/>
              </a:solidFill>
              <a:latin typeface="Segoe UI"/>
              <a:cs typeface="Segoe UI"/>
            </a:rPr>
            <a:t> </a:t>
          </a:r>
          <a:r>
            <a:rPr lang="en-US" sz="1400" kern="1200">
              <a:solidFill>
                <a:srgbClr val="FFFFFF"/>
              </a:solidFill>
              <a:latin typeface="Segoe UI"/>
              <a:cs typeface="Segoe UI"/>
            </a:rPr>
            <a:t>Application/Data/Infra</a:t>
          </a:r>
          <a:r>
            <a:rPr lang="en-US" sz="1400" kern="1200" spc="-55">
              <a:solidFill>
                <a:srgbClr val="FFFFFF"/>
              </a:solidFill>
              <a:latin typeface="Segoe UI"/>
              <a:cs typeface="Segoe UI"/>
            </a:rPr>
            <a:t> </a:t>
          </a:r>
          <a:r>
            <a:rPr lang="en-US" sz="1400" kern="1200">
              <a:solidFill>
                <a:srgbClr val="FFFFFF"/>
              </a:solidFill>
              <a:latin typeface="Segoe UI"/>
              <a:cs typeface="Segoe UI"/>
            </a:rPr>
            <a:t>Inventories</a:t>
          </a:r>
          <a:endParaRPr lang="en-US" sz="1400" kern="1200"/>
        </a:p>
      </dsp:txBody>
      <dsp:txXfrm>
        <a:off x="427033" y="282651"/>
        <a:ext cx="8088460" cy="565665"/>
      </dsp:txXfrm>
    </dsp:sp>
    <dsp:sp modelId="{42B0E995-FE05-4714-B10E-1FAB2FEECA06}">
      <dsp:nvSpPr>
        <dsp:cNvPr id="0" name=""/>
        <dsp:cNvSpPr/>
      </dsp:nvSpPr>
      <dsp:spPr>
        <a:xfrm>
          <a:off x="73492" y="211943"/>
          <a:ext cx="707081" cy="7070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DE98FA-250B-412B-BC70-E11DDAE8BA0E}">
      <dsp:nvSpPr>
        <dsp:cNvPr id="0" name=""/>
        <dsp:cNvSpPr/>
      </dsp:nvSpPr>
      <dsp:spPr>
        <a:xfrm>
          <a:off x="832372" y="1130878"/>
          <a:ext cx="7683121" cy="5656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97" tIns="35560" rIns="35560" bIns="35560" numCol="1" spcCol="1270" anchor="ctr" anchorCtr="0">
          <a:noAutofit/>
        </a:bodyPr>
        <a:lstStyle/>
        <a:p>
          <a:pPr lvl="0" algn="l" defTabSz="622300">
            <a:lnSpc>
              <a:spcPct val="90000"/>
            </a:lnSpc>
            <a:spcBef>
              <a:spcPct val="0"/>
            </a:spcBef>
            <a:spcAft>
              <a:spcPct val="35000"/>
            </a:spcAft>
          </a:pPr>
          <a:r>
            <a:rPr lang="en-US" sz="1400" kern="1200" spc="-5">
              <a:solidFill>
                <a:srgbClr val="FFFFFF"/>
              </a:solidFill>
              <a:latin typeface="Segoe UI"/>
              <a:cs typeface="Segoe UI"/>
            </a:rPr>
            <a:t>Identify</a:t>
          </a:r>
          <a:r>
            <a:rPr lang="en-US" sz="1400" kern="1200">
              <a:solidFill>
                <a:srgbClr val="FFFFFF"/>
              </a:solidFill>
              <a:latin typeface="Segoe UI"/>
              <a:cs typeface="Segoe UI"/>
            </a:rPr>
            <a:t> Possible Transformation</a:t>
          </a:r>
          <a:r>
            <a:rPr lang="en-US" sz="1400" kern="1200" spc="-5">
              <a:solidFill>
                <a:srgbClr val="FFFFFF"/>
              </a:solidFill>
              <a:latin typeface="Segoe UI"/>
              <a:cs typeface="Segoe UI"/>
            </a:rPr>
            <a:t> </a:t>
          </a:r>
          <a:r>
            <a:rPr lang="en-US" sz="1400" kern="1200">
              <a:solidFill>
                <a:srgbClr val="FFFFFF"/>
              </a:solidFill>
              <a:latin typeface="Segoe UI"/>
              <a:cs typeface="Segoe UI"/>
            </a:rPr>
            <a:t>Workload</a:t>
          </a:r>
          <a:r>
            <a:rPr lang="en-US" sz="1400" kern="1200" spc="-30">
              <a:solidFill>
                <a:srgbClr val="FFFFFF"/>
              </a:solidFill>
              <a:latin typeface="Segoe UI"/>
              <a:cs typeface="Segoe UI"/>
            </a:rPr>
            <a:t> </a:t>
          </a:r>
          <a:r>
            <a:rPr lang="en-US" sz="1400" kern="1200">
              <a:solidFill>
                <a:srgbClr val="FFFFFF"/>
              </a:solidFill>
              <a:latin typeface="Segoe UI"/>
              <a:cs typeface="Segoe UI"/>
            </a:rPr>
            <a:t>Strategy</a:t>
          </a:r>
          <a:r>
            <a:rPr lang="en-US" sz="1400" kern="1200" spc="-15">
              <a:solidFill>
                <a:srgbClr val="FFFFFF"/>
              </a:solidFill>
              <a:latin typeface="Segoe UI"/>
              <a:cs typeface="Segoe UI"/>
            </a:rPr>
            <a:t> </a:t>
          </a:r>
          <a:r>
            <a:rPr lang="en-US" sz="1400" kern="1200">
              <a:solidFill>
                <a:srgbClr val="FFFFFF"/>
              </a:solidFill>
              <a:latin typeface="Segoe UI"/>
              <a:cs typeface="Segoe UI"/>
            </a:rPr>
            <a:t>(opportunity</a:t>
          </a:r>
          <a:r>
            <a:rPr lang="en-US" sz="1400" kern="1200" spc="-10">
              <a:solidFill>
                <a:srgbClr val="FFFFFF"/>
              </a:solidFill>
              <a:latin typeface="Segoe UI"/>
              <a:cs typeface="Segoe UI"/>
            </a:rPr>
            <a:t> </a:t>
          </a:r>
          <a:r>
            <a:rPr lang="en-US" sz="1400" kern="1200">
              <a:solidFill>
                <a:srgbClr val="FFFFFF"/>
              </a:solidFill>
              <a:latin typeface="Segoe UI"/>
              <a:cs typeface="Segoe UI"/>
            </a:rPr>
            <a:t>to</a:t>
          </a:r>
          <a:r>
            <a:rPr lang="en-US" sz="1400" kern="1200" spc="5">
              <a:solidFill>
                <a:srgbClr val="FFFFFF"/>
              </a:solidFill>
              <a:latin typeface="Segoe UI"/>
              <a:cs typeface="Segoe UI"/>
            </a:rPr>
            <a:t> </a:t>
          </a:r>
          <a:r>
            <a:rPr lang="en-US" sz="1400" kern="1200">
              <a:solidFill>
                <a:srgbClr val="FFFFFF"/>
              </a:solidFill>
              <a:latin typeface="Segoe UI"/>
              <a:cs typeface="Segoe UI"/>
            </a:rPr>
            <a:t>transform</a:t>
          </a:r>
          <a:r>
            <a:rPr lang="en-US" sz="1400" kern="1200" spc="-40">
              <a:solidFill>
                <a:srgbClr val="FFFFFF"/>
              </a:solidFill>
              <a:latin typeface="Segoe UI"/>
              <a:cs typeface="Segoe UI"/>
            </a:rPr>
            <a:t> </a:t>
          </a:r>
          <a:r>
            <a:rPr lang="en-US" sz="1400" kern="1200">
              <a:solidFill>
                <a:srgbClr val="FFFFFF"/>
              </a:solidFill>
              <a:latin typeface="Segoe UI"/>
              <a:cs typeface="Segoe UI"/>
            </a:rPr>
            <a:t>workloads</a:t>
          </a:r>
          <a:endParaRPr lang="en-US" sz="1400" kern="1200">
            <a:latin typeface="Segoe UI"/>
            <a:cs typeface="Segoe UI"/>
          </a:endParaRPr>
        </a:p>
        <a:p>
          <a:pPr lvl="0" algn="l" defTabSz="622300">
            <a:lnSpc>
              <a:spcPct val="90000"/>
            </a:lnSpc>
            <a:spcBef>
              <a:spcPct val="0"/>
            </a:spcBef>
            <a:spcAft>
              <a:spcPct val="35000"/>
            </a:spcAft>
          </a:pPr>
          <a:r>
            <a:rPr lang="en-US" sz="1400" kern="1200">
              <a:solidFill>
                <a:srgbClr val="FFFFFF"/>
              </a:solidFill>
              <a:latin typeface="Segoe UI"/>
              <a:cs typeface="Segoe UI"/>
            </a:rPr>
            <a:t>to</a:t>
          </a:r>
          <a:r>
            <a:rPr lang="en-US" sz="1400" kern="1200" spc="5">
              <a:solidFill>
                <a:srgbClr val="FFFFFF"/>
              </a:solidFill>
              <a:latin typeface="Segoe UI"/>
              <a:cs typeface="Segoe UI"/>
            </a:rPr>
            <a:t> </a:t>
          </a:r>
          <a:r>
            <a:rPr lang="en-US" sz="1400" kern="1200" spc="-5">
              <a:solidFill>
                <a:srgbClr val="FFFFFF"/>
              </a:solidFill>
              <a:latin typeface="Segoe UI"/>
              <a:cs typeface="Segoe UI"/>
            </a:rPr>
            <a:t>Cloud</a:t>
          </a:r>
          <a:r>
            <a:rPr lang="en-US" sz="1400" kern="1200" spc="-15">
              <a:solidFill>
                <a:srgbClr val="FFFFFF"/>
              </a:solidFill>
              <a:latin typeface="Segoe UI"/>
              <a:cs typeface="Segoe UI"/>
            </a:rPr>
            <a:t> </a:t>
          </a:r>
          <a:r>
            <a:rPr lang="en-US" sz="1400" kern="1200">
              <a:solidFill>
                <a:srgbClr val="FFFFFF"/>
              </a:solidFill>
              <a:latin typeface="Segoe UI"/>
              <a:cs typeface="Segoe UI"/>
            </a:rPr>
            <a:t>using</a:t>
          </a:r>
          <a:r>
            <a:rPr lang="en-US" sz="1400" kern="1200" spc="-10">
              <a:solidFill>
                <a:srgbClr val="FFFFFF"/>
              </a:solidFill>
              <a:latin typeface="Segoe UI"/>
              <a:cs typeface="Segoe UI"/>
            </a:rPr>
            <a:t> </a:t>
          </a:r>
          <a:r>
            <a:rPr lang="en-US" sz="1400" kern="1200">
              <a:solidFill>
                <a:srgbClr val="FFFFFF"/>
              </a:solidFill>
              <a:latin typeface="Segoe UI"/>
              <a:cs typeface="Segoe UI"/>
            </a:rPr>
            <a:t>Re-host, Refactor,</a:t>
          </a:r>
          <a:r>
            <a:rPr lang="en-US" sz="1400" kern="1200" spc="-25">
              <a:solidFill>
                <a:srgbClr val="FFFFFF"/>
              </a:solidFill>
              <a:latin typeface="Segoe UI"/>
              <a:cs typeface="Segoe UI"/>
            </a:rPr>
            <a:t> </a:t>
          </a:r>
          <a:r>
            <a:rPr lang="en-US" sz="1400" kern="1200">
              <a:solidFill>
                <a:srgbClr val="FFFFFF"/>
              </a:solidFill>
              <a:latin typeface="Segoe UI"/>
              <a:cs typeface="Segoe UI"/>
            </a:rPr>
            <a:t>Re-architect,</a:t>
          </a:r>
          <a:r>
            <a:rPr lang="en-US" sz="1400" kern="1200" spc="-10">
              <a:solidFill>
                <a:srgbClr val="FFFFFF"/>
              </a:solidFill>
              <a:latin typeface="Segoe UI"/>
              <a:cs typeface="Segoe UI"/>
            </a:rPr>
            <a:t> </a:t>
          </a:r>
          <a:r>
            <a:rPr lang="en-US" sz="1400" kern="1200" spc="-5">
              <a:solidFill>
                <a:srgbClr val="FFFFFF"/>
              </a:solidFill>
              <a:latin typeface="Segoe UI"/>
              <a:cs typeface="Segoe UI"/>
            </a:rPr>
            <a:t>Rebuild</a:t>
          </a:r>
          <a:r>
            <a:rPr lang="en-US" sz="1400" kern="1200">
              <a:solidFill>
                <a:srgbClr val="FFFFFF"/>
              </a:solidFill>
              <a:latin typeface="Segoe UI"/>
              <a:cs typeface="Segoe UI"/>
            </a:rPr>
            <a:t> or</a:t>
          </a:r>
          <a:r>
            <a:rPr lang="en-US" sz="1400" kern="1200" spc="5">
              <a:solidFill>
                <a:srgbClr val="FFFFFF"/>
              </a:solidFill>
              <a:latin typeface="Segoe UI"/>
              <a:cs typeface="Segoe UI"/>
            </a:rPr>
            <a:t> </a:t>
          </a:r>
          <a:r>
            <a:rPr lang="en-US" sz="1400" kern="1200" spc="-5">
              <a:solidFill>
                <a:srgbClr val="FFFFFF"/>
              </a:solidFill>
              <a:latin typeface="Segoe UI"/>
              <a:cs typeface="Segoe UI"/>
            </a:rPr>
            <a:t>Replace</a:t>
          </a:r>
          <a:r>
            <a:rPr lang="en-US" sz="1400" kern="1200">
              <a:solidFill>
                <a:srgbClr val="FFFFFF"/>
              </a:solidFill>
              <a:latin typeface="Segoe UI"/>
              <a:cs typeface="Segoe UI"/>
            </a:rPr>
            <a:t> approach)</a:t>
          </a:r>
          <a:endParaRPr lang="en-US" sz="1400" kern="1200"/>
        </a:p>
      </dsp:txBody>
      <dsp:txXfrm>
        <a:off x="832372" y="1130878"/>
        <a:ext cx="7683121" cy="565665"/>
      </dsp:txXfrm>
    </dsp:sp>
    <dsp:sp modelId="{63822473-4AC8-409E-B0F2-564DE1F7A589}">
      <dsp:nvSpPr>
        <dsp:cNvPr id="0" name=""/>
        <dsp:cNvSpPr/>
      </dsp:nvSpPr>
      <dsp:spPr>
        <a:xfrm>
          <a:off x="478831" y="1060170"/>
          <a:ext cx="707081" cy="7070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9C2FC1-0850-415D-913D-D2B886709D38}">
      <dsp:nvSpPr>
        <dsp:cNvPr id="0" name=""/>
        <dsp:cNvSpPr/>
      </dsp:nvSpPr>
      <dsp:spPr>
        <a:xfrm>
          <a:off x="956779" y="1979104"/>
          <a:ext cx="7558714" cy="5656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97" tIns="35560" rIns="35560" bIns="35560" numCol="1" spcCol="1270" anchor="ctr" anchorCtr="0">
          <a:noAutofit/>
        </a:bodyPr>
        <a:lstStyle/>
        <a:p>
          <a:pPr lvl="0" algn="l" defTabSz="622300">
            <a:lnSpc>
              <a:spcPct val="90000"/>
            </a:lnSpc>
            <a:spcBef>
              <a:spcPct val="0"/>
            </a:spcBef>
            <a:spcAft>
              <a:spcPct val="35000"/>
            </a:spcAft>
          </a:pPr>
          <a:r>
            <a:rPr lang="en-US" sz="1400" kern="1200" spc="-5">
              <a:solidFill>
                <a:srgbClr val="FFFFFF"/>
              </a:solidFill>
              <a:latin typeface="Segoe UI"/>
              <a:cs typeface="Segoe UI"/>
            </a:rPr>
            <a:t>Design</a:t>
          </a:r>
          <a:r>
            <a:rPr lang="en-US" sz="1400" kern="1200">
              <a:solidFill>
                <a:srgbClr val="FFFFFF"/>
              </a:solidFill>
              <a:latin typeface="Segoe UI"/>
              <a:cs typeface="Segoe UI"/>
            </a:rPr>
            <a:t> Landing</a:t>
          </a:r>
          <a:r>
            <a:rPr lang="en-US" sz="1400" kern="1200" spc="-30">
              <a:solidFill>
                <a:srgbClr val="FFFFFF"/>
              </a:solidFill>
              <a:latin typeface="Segoe UI"/>
              <a:cs typeface="Segoe UI"/>
            </a:rPr>
            <a:t> </a:t>
          </a:r>
          <a:r>
            <a:rPr lang="en-US" sz="1400" kern="1200">
              <a:solidFill>
                <a:srgbClr val="FFFFFF"/>
              </a:solidFill>
              <a:latin typeface="Segoe UI"/>
              <a:cs typeface="Segoe UI"/>
            </a:rPr>
            <a:t>Zone</a:t>
          </a:r>
          <a:r>
            <a:rPr lang="en-US" sz="1400" kern="1200" spc="-5">
              <a:solidFill>
                <a:srgbClr val="FFFFFF"/>
              </a:solidFill>
              <a:latin typeface="Segoe UI"/>
              <a:cs typeface="Segoe UI"/>
            </a:rPr>
            <a:t> </a:t>
          </a:r>
          <a:r>
            <a:rPr lang="en-US" sz="1400" kern="1200">
              <a:solidFill>
                <a:srgbClr val="FFFFFF"/>
              </a:solidFill>
              <a:latin typeface="Segoe UI"/>
              <a:cs typeface="Segoe UI"/>
            </a:rPr>
            <a:t>&amp;</a:t>
          </a:r>
          <a:r>
            <a:rPr lang="en-US" sz="1400" kern="1200" spc="-5">
              <a:solidFill>
                <a:srgbClr val="FFFFFF"/>
              </a:solidFill>
              <a:latin typeface="Segoe UI"/>
              <a:cs typeface="Segoe UI"/>
            </a:rPr>
            <a:t> </a:t>
          </a:r>
          <a:r>
            <a:rPr lang="en-US" sz="1400" kern="1200">
              <a:solidFill>
                <a:srgbClr val="FFFFFF"/>
              </a:solidFill>
              <a:latin typeface="Segoe UI"/>
              <a:cs typeface="Segoe UI"/>
            </a:rPr>
            <a:t>System</a:t>
          </a:r>
          <a:r>
            <a:rPr lang="en-US" sz="1400" kern="1200" spc="-10">
              <a:solidFill>
                <a:srgbClr val="FFFFFF"/>
              </a:solidFill>
              <a:latin typeface="Segoe UI"/>
              <a:cs typeface="Segoe UI"/>
            </a:rPr>
            <a:t> </a:t>
          </a:r>
          <a:r>
            <a:rPr lang="en-US" sz="1400" kern="1200">
              <a:solidFill>
                <a:srgbClr val="FFFFFF"/>
              </a:solidFill>
              <a:latin typeface="Segoe UI"/>
              <a:cs typeface="Segoe UI"/>
            </a:rPr>
            <a:t>Landscape</a:t>
          </a:r>
          <a:r>
            <a:rPr lang="en-US" sz="1400" kern="1200" spc="-15">
              <a:solidFill>
                <a:srgbClr val="FFFFFF"/>
              </a:solidFill>
              <a:latin typeface="Segoe UI"/>
              <a:cs typeface="Segoe UI"/>
            </a:rPr>
            <a:t> </a:t>
          </a:r>
          <a:r>
            <a:rPr lang="en-US" sz="1400" kern="1200">
              <a:solidFill>
                <a:srgbClr val="FFFFFF"/>
              </a:solidFill>
              <a:latin typeface="Segoe UI"/>
              <a:cs typeface="Segoe UI"/>
            </a:rPr>
            <a:t>on </a:t>
          </a:r>
          <a:r>
            <a:rPr lang="en-US" sz="1400" kern="1200" spc="-5">
              <a:solidFill>
                <a:srgbClr val="FFFFFF"/>
              </a:solidFill>
              <a:latin typeface="Segoe UI"/>
              <a:cs typeface="Segoe UI"/>
            </a:rPr>
            <a:t>Cloud</a:t>
          </a:r>
          <a:endParaRPr lang="en-US" sz="1400" kern="1200"/>
        </a:p>
      </dsp:txBody>
      <dsp:txXfrm>
        <a:off x="956779" y="1979104"/>
        <a:ext cx="7558714" cy="565665"/>
      </dsp:txXfrm>
    </dsp:sp>
    <dsp:sp modelId="{BA46945C-2457-4EAD-B976-F6EAA85DE3B6}">
      <dsp:nvSpPr>
        <dsp:cNvPr id="0" name=""/>
        <dsp:cNvSpPr/>
      </dsp:nvSpPr>
      <dsp:spPr>
        <a:xfrm>
          <a:off x="603238" y="1908396"/>
          <a:ext cx="707081" cy="7070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E52CD4-D08F-48CD-8B35-C436766FC37A}">
      <dsp:nvSpPr>
        <dsp:cNvPr id="0" name=""/>
        <dsp:cNvSpPr/>
      </dsp:nvSpPr>
      <dsp:spPr>
        <a:xfrm>
          <a:off x="832372" y="2827331"/>
          <a:ext cx="7683121" cy="5656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97" tIns="35560" rIns="35560" bIns="35560" numCol="1" spcCol="1270" anchor="ctr" anchorCtr="0">
          <a:noAutofit/>
        </a:bodyPr>
        <a:lstStyle/>
        <a:p>
          <a:pPr lvl="0" algn="l" defTabSz="622300">
            <a:lnSpc>
              <a:spcPct val="90000"/>
            </a:lnSpc>
            <a:spcBef>
              <a:spcPct val="0"/>
            </a:spcBef>
            <a:spcAft>
              <a:spcPct val="35000"/>
            </a:spcAft>
          </a:pPr>
          <a:r>
            <a:rPr lang="en-US" sz="1400" kern="1200" spc="-5">
              <a:solidFill>
                <a:srgbClr val="FFFFFF"/>
              </a:solidFill>
              <a:latin typeface="Segoe UI"/>
              <a:cs typeface="Segoe UI"/>
            </a:rPr>
            <a:t>Initialize</a:t>
          </a:r>
          <a:r>
            <a:rPr lang="en-US" sz="1400" kern="1200" spc="-10">
              <a:solidFill>
                <a:srgbClr val="FFFFFF"/>
              </a:solidFill>
              <a:latin typeface="Segoe UI"/>
              <a:cs typeface="Segoe UI"/>
            </a:rPr>
            <a:t> </a:t>
          </a:r>
          <a:r>
            <a:rPr lang="en-US" sz="1400" kern="1200">
              <a:solidFill>
                <a:srgbClr val="FFFFFF"/>
              </a:solidFill>
              <a:latin typeface="Segoe UI"/>
              <a:cs typeface="Segoe UI"/>
            </a:rPr>
            <a:t>Cloud</a:t>
          </a:r>
          <a:r>
            <a:rPr lang="en-US" sz="1400" kern="1200" spc="-25">
              <a:solidFill>
                <a:srgbClr val="FFFFFF"/>
              </a:solidFill>
              <a:latin typeface="Segoe UI"/>
              <a:cs typeface="Segoe UI"/>
            </a:rPr>
            <a:t> </a:t>
          </a:r>
          <a:r>
            <a:rPr lang="en-US" sz="1400" kern="1200">
              <a:solidFill>
                <a:srgbClr val="FFFFFF"/>
              </a:solidFill>
              <a:latin typeface="Segoe UI"/>
              <a:cs typeface="Segoe UI"/>
            </a:rPr>
            <a:t>Transformation</a:t>
          </a:r>
          <a:r>
            <a:rPr lang="en-US" sz="1400" kern="1200" spc="-45">
              <a:solidFill>
                <a:srgbClr val="FFFFFF"/>
              </a:solidFill>
              <a:latin typeface="Segoe UI"/>
              <a:cs typeface="Segoe UI"/>
            </a:rPr>
            <a:t> </a:t>
          </a:r>
          <a:r>
            <a:rPr lang="en-US" sz="1400" kern="1200">
              <a:solidFill>
                <a:srgbClr val="FFFFFF"/>
              </a:solidFill>
              <a:latin typeface="Segoe UI"/>
              <a:cs typeface="Segoe UI"/>
            </a:rPr>
            <a:t>Roadmap</a:t>
          </a:r>
          <a:endParaRPr lang="en-US" sz="1400" kern="1200"/>
        </a:p>
      </dsp:txBody>
      <dsp:txXfrm>
        <a:off x="832372" y="2827331"/>
        <a:ext cx="7683121" cy="565665"/>
      </dsp:txXfrm>
    </dsp:sp>
    <dsp:sp modelId="{7198189F-00CA-4554-87A4-9ECFB4393690}">
      <dsp:nvSpPr>
        <dsp:cNvPr id="0" name=""/>
        <dsp:cNvSpPr/>
      </dsp:nvSpPr>
      <dsp:spPr>
        <a:xfrm>
          <a:off x="478831" y="2756623"/>
          <a:ext cx="707081" cy="7070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735C84-9019-4B03-B62D-B5D2A1961AB6}">
      <dsp:nvSpPr>
        <dsp:cNvPr id="0" name=""/>
        <dsp:cNvSpPr/>
      </dsp:nvSpPr>
      <dsp:spPr>
        <a:xfrm>
          <a:off x="427033" y="3675557"/>
          <a:ext cx="8088460" cy="5656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97" tIns="35560" rIns="35560" bIns="35560" numCol="1" spcCol="1270" anchor="ctr" anchorCtr="0">
          <a:noAutofit/>
        </a:bodyPr>
        <a:lstStyle/>
        <a:p>
          <a:pPr lvl="0" algn="l" defTabSz="622300">
            <a:lnSpc>
              <a:spcPct val="90000"/>
            </a:lnSpc>
            <a:spcBef>
              <a:spcPct val="0"/>
            </a:spcBef>
            <a:spcAft>
              <a:spcPct val="35000"/>
            </a:spcAft>
          </a:pPr>
          <a:r>
            <a:rPr lang="en-US" sz="1400" kern="1200" dirty="0">
              <a:solidFill>
                <a:srgbClr val="FFFFFF"/>
              </a:solidFill>
              <a:latin typeface="Segoe UI"/>
              <a:cs typeface="Segoe UI"/>
            </a:rPr>
            <a:t>Provide a</a:t>
          </a:r>
          <a:r>
            <a:rPr lang="en-US" sz="1400" kern="1200" spc="10" dirty="0">
              <a:solidFill>
                <a:srgbClr val="FFFFFF"/>
              </a:solidFill>
              <a:latin typeface="Segoe UI"/>
              <a:cs typeface="Segoe UI"/>
            </a:rPr>
            <a:t> </a:t>
          </a:r>
          <a:r>
            <a:rPr lang="en-US" sz="1400" kern="1200" spc="-5" dirty="0">
              <a:solidFill>
                <a:srgbClr val="FFFFFF"/>
              </a:solidFill>
              <a:latin typeface="Segoe UI"/>
              <a:cs typeface="Segoe UI"/>
            </a:rPr>
            <a:t>High-level</a:t>
          </a:r>
          <a:r>
            <a:rPr lang="en-US" sz="1400" kern="1200" spc="5" dirty="0">
              <a:solidFill>
                <a:srgbClr val="FFFFFF"/>
              </a:solidFill>
              <a:latin typeface="Segoe UI"/>
              <a:cs typeface="Segoe UI"/>
            </a:rPr>
            <a:t> </a:t>
          </a:r>
          <a:r>
            <a:rPr lang="en-US" sz="1400" kern="1200" spc="-5" dirty="0">
              <a:solidFill>
                <a:srgbClr val="FFFFFF"/>
              </a:solidFill>
              <a:latin typeface="Segoe UI"/>
              <a:cs typeface="Segoe UI"/>
            </a:rPr>
            <a:t>TCO</a:t>
          </a:r>
          <a:r>
            <a:rPr lang="en-US" sz="1400" kern="1200" spc="5" dirty="0">
              <a:solidFill>
                <a:srgbClr val="FFFFFF"/>
              </a:solidFill>
              <a:latin typeface="Segoe UI"/>
              <a:cs typeface="Segoe UI"/>
            </a:rPr>
            <a:t> </a:t>
          </a:r>
          <a:r>
            <a:rPr lang="en-US" sz="1400" kern="1200" dirty="0">
              <a:solidFill>
                <a:srgbClr val="FFFFFF"/>
              </a:solidFill>
              <a:latin typeface="Segoe UI"/>
              <a:cs typeface="Segoe UI"/>
            </a:rPr>
            <a:t>of</a:t>
          </a:r>
          <a:r>
            <a:rPr lang="en-US" sz="1400" kern="1200" spc="10" dirty="0">
              <a:solidFill>
                <a:srgbClr val="FFFFFF"/>
              </a:solidFill>
              <a:latin typeface="Segoe UI"/>
              <a:cs typeface="Segoe UI"/>
            </a:rPr>
            <a:t> </a:t>
          </a:r>
          <a:r>
            <a:rPr lang="en-US" sz="1400" kern="1200" dirty="0">
              <a:solidFill>
                <a:srgbClr val="FFFFFF"/>
              </a:solidFill>
              <a:latin typeface="Segoe UI"/>
              <a:cs typeface="Segoe UI"/>
            </a:rPr>
            <a:t>the</a:t>
          </a:r>
          <a:r>
            <a:rPr lang="en-US" sz="1400" kern="1200" spc="-5" dirty="0">
              <a:solidFill>
                <a:srgbClr val="FFFFFF"/>
              </a:solidFill>
              <a:latin typeface="Segoe UI"/>
              <a:cs typeface="Segoe UI"/>
            </a:rPr>
            <a:t> </a:t>
          </a:r>
          <a:r>
            <a:rPr lang="en-US" sz="1400" kern="1200" dirty="0">
              <a:solidFill>
                <a:srgbClr val="FFFFFF"/>
              </a:solidFill>
              <a:latin typeface="Segoe UI"/>
              <a:cs typeface="Segoe UI"/>
            </a:rPr>
            <a:t>System</a:t>
          </a:r>
          <a:r>
            <a:rPr lang="en-US" sz="1400" kern="1200" spc="-5" dirty="0">
              <a:solidFill>
                <a:srgbClr val="FFFFFF"/>
              </a:solidFill>
              <a:latin typeface="Segoe UI"/>
              <a:cs typeface="Segoe UI"/>
            </a:rPr>
            <a:t> </a:t>
          </a:r>
          <a:r>
            <a:rPr lang="en-US" sz="1400" kern="1200" dirty="0">
              <a:solidFill>
                <a:srgbClr val="FFFFFF"/>
              </a:solidFill>
              <a:latin typeface="Segoe UI"/>
              <a:cs typeface="Segoe UI"/>
            </a:rPr>
            <a:t>on</a:t>
          </a:r>
          <a:r>
            <a:rPr lang="en-US" sz="1400" kern="1200" spc="-5" dirty="0">
              <a:solidFill>
                <a:srgbClr val="FFFFFF"/>
              </a:solidFill>
              <a:latin typeface="Segoe UI"/>
              <a:cs typeface="Segoe UI"/>
            </a:rPr>
            <a:t> Azure</a:t>
          </a:r>
          <a:endParaRPr lang="en-US" sz="1400" kern="1200" dirty="0"/>
        </a:p>
      </dsp:txBody>
      <dsp:txXfrm>
        <a:off x="427033" y="3675557"/>
        <a:ext cx="8088460" cy="565665"/>
      </dsp:txXfrm>
    </dsp:sp>
    <dsp:sp modelId="{D64025CA-EEAB-47FD-9789-54E772FB37B2}">
      <dsp:nvSpPr>
        <dsp:cNvPr id="0" name=""/>
        <dsp:cNvSpPr/>
      </dsp:nvSpPr>
      <dsp:spPr>
        <a:xfrm>
          <a:off x="73492" y="3604849"/>
          <a:ext cx="707081" cy="7070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1E4E6-1448-4A77-A50E-FAE56B5464D2}">
      <dsp:nvSpPr>
        <dsp:cNvPr id="0" name=""/>
        <dsp:cNvSpPr/>
      </dsp:nvSpPr>
      <dsp:spPr>
        <a:xfrm>
          <a:off x="1958" y="0"/>
          <a:ext cx="3260042" cy="638391"/>
        </a:xfrm>
        <a:prstGeom prst="homePlate">
          <a:avLst/>
        </a:prstGeom>
        <a:solidFill>
          <a:srgbClr val="002060">
            <a:shade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1958" y="0"/>
        <a:ext cx="3100444" cy="638391"/>
      </dsp:txXfrm>
    </dsp:sp>
    <dsp:sp modelId="{E5C8A3E7-0F65-42C5-B2AD-F428FA3DA05D}">
      <dsp:nvSpPr>
        <dsp:cNvPr id="0" name=""/>
        <dsp:cNvSpPr/>
      </dsp:nvSpPr>
      <dsp:spPr>
        <a:xfrm>
          <a:off x="2491596" y="0"/>
          <a:ext cx="3852020"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2810792" y="0"/>
        <a:ext cx="3213629" cy="638391"/>
      </dsp:txXfrm>
    </dsp:sp>
    <dsp:sp modelId="{E6982B8C-0637-4059-A282-6F462885A4FE}">
      <dsp:nvSpPr>
        <dsp:cNvPr id="0" name=""/>
        <dsp:cNvSpPr/>
      </dsp:nvSpPr>
      <dsp:spPr>
        <a:xfrm>
          <a:off x="5573213" y="0"/>
          <a:ext cx="3467704" cy="638391"/>
        </a:xfrm>
        <a:prstGeom prst="chevron">
          <a:avLst/>
        </a:prstGeom>
        <a:solidFill>
          <a:srgbClr val="002060">
            <a:shade val="50000"/>
            <a:hueOff val="616393"/>
            <a:satOff val="-92181"/>
            <a:lumOff val="5889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5892409" y="0"/>
        <a:ext cx="2829313" cy="638391"/>
      </dsp:txXfrm>
    </dsp:sp>
    <dsp:sp modelId="{EBDA21CF-B379-4376-BF9C-EC7F9AF53DF9}">
      <dsp:nvSpPr>
        <dsp:cNvPr id="0" name=""/>
        <dsp:cNvSpPr/>
      </dsp:nvSpPr>
      <dsp:spPr>
        <a:xfrm>
          <a:off x="8270513" y="0"/>
          <a:ext cx="2885856"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8589709" y="0"/>
        <a:ext cx="2247465" cy="638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1E4E6-1448-4A77-A50E-FAE56B5464D2}">
      <dsp:nvSpPr>
        <dsp:cNvPr id="0" name=""/>
        <dsp:cNvSpPr/>
      </dsp:nvSpPr>
      <dsp:spPr>
        <a:xfrm>
          <a:off x="1958" y="0"/>
          <a:ext cx="3260042" cy="638391"/>
        </a:xfrm>
        <a:prstGeom prst="homePlate">
          <a:avLst/>
        </a:prstGeom>
        <a:solidFill>
          <a:srgbClr val="002060">
            <a:shade val="5000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1958" y="0"/>
        <a:ext cx="3100444" cy="638391"/>
      </dsp:txXfrm>
    </dsp:sp>
    <dsp:sp modelId="{E5C8A3E7-0F65-42C5-B2AD-F428FA3DA05D}">
      <dsp:nvSpPr>
        <dsp:cNvPr id="0" name=""/>
        <dsp:cNvSpPr/>
      </dsp:nvSpPr>
      <dsp:spPr>
        <a:xfrm>
          <a:off x="2491596" y="0"/>
          <a:ext cx="3852020"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2810792" y="0"/>
        <a:ext cx="3213629" cy="638391"/>
      </dsp:txXfrm>
    </dsp:sp>
    <dsp:sp modelId="{E6982B8C-0637-4059-A282-6F462885A4FE}">
      <dsp:nvSpPr>
        <dsp:cNvPr id="0" name=""/>
        <dsp:cNvSpPr/>
      </dsp:nvSpPr>
      <dsp:spPr>
        <a:xfrm>
          <a:off x="5573213" y="0"/>
          <a:ext cx="3467704" cy="638391"/>
        </a:xfrm>
        <a:prstGeom prst="chevron">
          <a:avLst/>
        </a:prstGeom>
        <a:solidFill>
          <a:srgbClr val="002060">
            <a:shade val="50000"/>
            <a:hueOff val="616393"/>
            <a:satOff val="-92181"/>
            <a:lumOff val="5889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5892409" y="0"/>
        <a:ext cx="2829313" cy="638391"/>
      </dsp:txXfrm>
    </dsp:sp>
    <dsp:sp modelId="{EBDA21CF-B379-4376-BF9C-EC7F9AF53DF9}">
      <dsp:nvSpPr>
        <dsp:cNvPr id="0" name=""/>
        <dsp:cNvSpPr/>
      </dsp:nvSpPr>
      <dsp:spPr>
        <a:xfrm>
          <a:off x="8270513" y="0"/>
          <a:ext cx="2885856" cy="638391"/>
        </a:xfrm>
        <a:prstGeom prst="chevron">
          <a:avLst/>
        </a:prstGeom>
        <a:solidFill>
          <a:srgbClr val="002060">
            <a:shade val="50000"/>
            <a:hueOff val="308196"/>
            <a:satOff val="-46091"/>
            <a:lumOff val="2944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endParaRPr lang="en-US" sz="1000" kern="1200">
            <a:solidFill>
              <a:sysClr val="window" lastClr="FFFFFF"/>
            </a:solidFill>
            <a:latin typeface="Segoe UI" panose="020B0502040204020203" pitchFamily="34" charset="0"/>
            <a:ea typeface="+mn-ea"/>
            <a:cs typeface="Segoe UI" panose="020B0502040204020203" pitchFamily="34" charset="0"/>
          </a:endParaRPr>
        </a:p>
      </dsp:txBody>
      <dsp:txXfrm>
        <a:off x="8589709" y="0"/>
        <a:ext cx="2247465" cy="6383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08FA0-220D-460D-8595-57DF9C123F4A}">
      <dsp:nvSpPr>
        <dsp:cNvPr id="0" name=""/>
        <dsp:cNvSpPr/>
      </dsp:nvSpPr>
      <dsp:spPr>
        <a:xfrm>
          <a:off x="3198504" y="1905720"/>
          <a:ext cx="1359696" cy="1359696"/>
        </a:xfrm>
        <a:prstGeom prst="ellipse">
          <a:avLst/>
        </a:prstGeom>
        <a:solidFill>
          <a:srgbClr val="00206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buNone/>
          </a:pPr>
          <a:r>
            <a:rPr lang="en-US" sz="1500" kern="1200" dirty="0">
              <a:solidFill>
                <a:sysClr val="window" lastClr="FFFFFF"/>
              </a:solidFill>
              <a:latin typeface="Segoe UI"/>
              <a:ea typeface="+mn-ea"/>
              <a:cs typeface="+mn-cs"/>
            </a:rPr>
            <a:t>PIACOM</a:t>
          </a:r>
          <a:r>
            <a:rPr lang="en-US" sz="1500" kern="1200" baseline="0" dirty="0">
              <a:solidFill>
                <a:sysClr val="window" lastClr="FFFFFF"/>
              </a:solidFill>
              <a:latin typeface="Segoe UI"/>
              <a:ea typeface="+mn-ea"/>
              <a:cs typeface="+mn-cs"/>
            </a:rPr>
            <a:t> Cloud Team</a:t>
          </a:r>
          <a:endParaRPr lang="en-US" sz="1500" kern="1200" dirty="0">
            <a:solidFill>
              <a:sysClr val="window" lastClr="FFFFFF"/>
            </a:solidFill>
            <a:latin typeface="Segoe UI"/>
            <a:ea typeface="+mn-ea"/>
            <a:cs typeface="+mn-cs"/>
          </a:endParaRPr>
        </a:p>
      </dsp:txBody>
      <dsp:txXfrm>
        <a:off x="3397627" y="2104843"/>
        <a:ext cx="961450" cy="961450"/>
      </dsp:txXfrm>
    </dsp:sp>
    <dsp:sp modelId="{47FAA037-BABF-4225-9E58-BC1A9BC4D470}">
      <dsp:nvSpPr>
        <dsp:cNvPr id="0" name=""/>
        <dsp:cNvSpPr/>
      </dsp:nvSpPr>
      <dsp:spPr>
        <a:xfrm rot="16200000">
          <a:off x="3734482" y="1411261"/>
          <a:ext cx="287741" cy="462296"/>
        </a:xfrm>
        <a:prstGeom prst="rightArrow">
          <a:avLst>
            <a:gd name="adj1" fmla="val 60000"/>
            <a:gd name="adj2" fmla="val 50000"/>
          </a:avLst>
        </a:prstGeom>
        <a:solidFill>
          <a:srgbClr val="33B2C1">
            <a:shade val="9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n-US" sz="1300" kern="1200">
            <a:solidFill>
              <a:sysClr val="window" lastClr="FFFFFF"/>
            </a:solidFill>
            <a:latin typeface="Segoe UI"/>
            <a:ea typeface="+mn-ea"/>
            <a:cs typeface="+mn-cs"/>
          </a:endParaRPr>
        </a:p>
      </dsp:txBody>
      <dsp:txXfrm>
        <a:off x="3777643" y="1546881"/>
        <a:ext cx="201419" cy="277378"/>
      </dsp:txXfrm>
    </dsp:sp>
    <dsp:sp modelId="{AB9600B8-4504-44C7-80B5-0FD9A19269D7}">
      <dsp:nvSpPr>
        <dsp:cNvPr id="0" name=""/>
        <dsp:cNvSpPr/>
      </dsp:nvSpPr>
      <dsp:spPr>
        <a:xfrm>
          <a:off x="3198504" y="3116"/>
          <a:ext cx="1359696" cy="1359696"/>
        </a:xfrm>
        <a:prstGeom prst="ellipse">
          <a:avLst/>
        </a:prstGeom>
        <a:solidFill>
          <a:srgbClr val="33B2C1">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None/>
          </a:pPr>
          <a:r>
            <a:rPr lang="en-US" sz="1200" b="1" i="0" u="none" strike="noStrike" kern="1200" dirty="0">
              <a:solidFill>
                <a:schemeClr val="bg1"/>
              </a:solidFill>
              <a:effectLst/>
              <a:latin typeface="Segoe UI" panose="020B0502040204020203" pitchFamily="34" charset="0"/>
              <a:ea typeface="+mn-ea"/>
              <a:cs typeface="+mn-cs"/>
            </a:rPr>
            <a:t>Cloud strategy team </a:t>
          </a:r>
          <a:endParaRPr lang="en-US" sz="1200" kern="1200" dirty="0">
            <a:solidFill>
              <a:schemeClr val="bg1"/>
            </a:solidFill>
            <a:latin typeface="Segoe UI"/>
            <a:ea typeface="+mn-ea"/>
            <a:cs typeface="+mn-cs"/>
          </a:endParaRPr>
        </a:p>
      </dsp:txBody>
      <dsp:txXfrm>
        <a:off x="3397627" y="202239"/>
        <a:ext cx="961450" cy="961450"/>
      </dsp:txXfrm>
    </dsp:sp>
    <dsp:sp modelId="{C49A5467-A98E-4372-8545-AF197FDB8FC3}">
      <dsp:nvSpPr>
        <dsp:cNvPr id="0" name=""/>
        <dsp:cNvSpPr/>
      </dsp:nvSpPr>
      <dsp:spPr>
        <a:xfrm rot="19800000">
          <a:off x="4551281" y="1882840"/>
          <a:ext cx="287741" cy="462296"/>
        </a:xfrm>
        <a:prstGeom prst="rightArrow">
          <a:avLst>
            <a:gd name="adj1" fmla="val 60000"/>
            <a:gd name="adj2" fmla="val 50000"/>
          </a:avLst>
        </a:prstGeom>
        <a:solidFill>
          <a:srgbClr val="33B2C1">
            <a:shade val="90000"/>
            <a:hueOff val="38923"/>
            <a:satOff val="-4032"/>
            <a:lumOff val="6658"/>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n-US" sz="1300" kern="1200">
            <a:solidFill>
              <a:sysClr val="window" lastClr="FFFFFF"/>
            </a:solidFill>
            <a:latin typeface="Segoe UI"/>
            <a:ea typeface="+mn-ea"/>
            <a:cs typeface="+mn-cs"/>
          </a:endParaRPr>
        </a:p>
      </dsp:txBody>
      <dsp:txXfrm>
        <a:off x="4557063" y="1996880"/>
        <a:ext cx="201419" cy="277378"/>
      </dsp:txXfrm>
    </dsp:sp>
    <dsp:sp modelId="{4EDF887D-73FB-4CF0-A8BA-46AEEE9A7D98}">
      <dsp:nvSpPr>
        <dsp:cNvPr id="0" name=""/>
        <dsp:cNvSpPr/>
      </dsp:nvSpPr>
      <dsp:spPr>
        <a:xfrm>
          <a:off x="4846208" y="954418"/>
          <a:ext cx="1359696" cy="1359696"/>
        </a:xfrm>
        <a:prstGeom prst="ellipse">
          <a:avLst/>
        </a:prstGeom>
        <a:solidFill>
          <a:srgbClr val="6699F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None/>
          </a:pPr>
          <a:r>
            <a:rPr lang="en-US" sz="1200" b="1" i="0" u="none" strike="noStrike" kern="1200" dirty="0">
              <a:solidFill>
                <a:schemeClr val="bg1"/>
              </a:solidFill>
              <a:effectLst/>
              <a:latin typeface="Segoe UI" panose="020B0502040204020203" pitchFamily="34" charset="0"/>
            </a:rPr>
            <a:t>Cloud adoption team </a:t>
          </a:r>
          <a:endParaRPr lang="en-US" sz="1200" kern="1200" dirty="0">
            <a:solidFill>
              <a:schemeClr val="bg1"/>
            </a:solidFill>
            <a:latin typeface="Segoe UI"/>
            <a:ea typeface="+mn-ea"/>
            <a:cs typeface="+mn-cs"/>
          </a:endParaRPr>
        </a:p>
      </dsp:txBody>
      <dsp:txXfrm>
        <a:off x="5045331" y="1153541"/>
        <a:ext cx="961450" cy="961450"/>
      </dsp:txXfrm>
    </dsp:sp>
    <dsp:sp modelId="{5A696D45-B4B7-4723-9F4C-00BC91CED6DE}">
      <dsp:nvSpPr>
        <dsp:cNvPr id="0" name=""/>
        <dsp:cNvSpPr/>
      </dsp:nvSpPr>
      <dsp:spPr>
        <a:xfrm rot="1800000">
          <a:off x="4551281" y="2825999"/>
          <a:ext cx="287741" cy="462296"/>
        </a:xfrm>
        <a:prstGeom prst="rightArrow">
          <a:avLst>
            <a:gd name="adj1" fmla="val 60000"/>
            <a:gd name="adj2" fmla="val 50000"/>
          </a:avLst>
        </a:prstGeom>
        <a:solidFill>
          <a:srgbClr val="33B2C1">
            <a:shade val="90000"/>
            <a:hueOff val="77846"/>
            <a:satOff val="-8064"/>
            <a:lumOff val="1331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n-US" sz="1300" kern="1200">
            <a:solidFill>
              <a:sysClr val="window" lastClr="FFFFFF"/>
            </a:solidFill>
            <a:latin typeface="Segoe UI"/>
            <a:ea typeface="+mn-ea"/>
            <a:cs typeface="+mn-cs"/>
          </a:endParaRPr>
        </a:p>
      </dsp:txBody>
      <dsp:txXfrm>
        <a:off x="4557063" y="2896878"/>
        <a:ext cx="201419" cy="277378"/>
      </dsp:txXfrm>
    </dsp:sp>
    <dsp:sp modelId="{93D95855-FC2B-4840-9916-8BC11DAEF9DD}">
      <dsp:nvSpPr>
        <dsp:cNvPr id="0" name=""/>
        <dsp:cNvSpPr/>
      </dsp:nvSpPr>
      <dsp:spPr>
        <a:xfrm>
          <a:off x="4846208" y="2857022"/>
          <a:ext cx="1359696" cy="1359696"/>
        </a:xfrm>
        <a:prstGeom prst="ellipse">
          <a:avLst/>
        </a:prstGeom>
        <a:solidFill>
          <a:srgbClr val="19226D">
            <a:lumMod val="40000"/>
            <a:lumOff val="6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None/>
          </a:pPr>
          <a:r>
            <a:rPr lang="en-US" sz="1200" b="1" i="0" u="none" strike="noStrike" kern="1200" dirty="0">
              <a:solidFill>
                <a:schemeClr val="bg1"/>
              </a:solidFill>
              <a:effectLst/>
              <a:latin typeface="Segoe UI" panose="020B0502040204020203" pitchFamily="34" charset="0"/>
            </a:rPr>
            <a:t>Cloud operations team </a:t>
          </a:r>
          <a:endParaRPr lang="en-US" sz="1200" kern="1200" dirty="0">
            <a:solidFill>
              <a:schemeClr val="bg1"/>
            </a:solidFill>
            <a:latin typeface="Segoe UI"/>
            <a:ea typeface="+mn-ea"/>
            <a:cs typeface="+mn-cs"/>
          </a:endParaRPr>
        </a:p>
      </dsp:txBody>
      <dsp:txXfrm>
        <a:off x="5045331" y="3056145"/>
        <a:ext cx="961450" cy="961450"/>
      </dsp:txXfrm>
    </dsp:sp>
    <dsp:sp modelId="{45D6CBD4-65BC-4C58-92C0-B101D660EF7F}">
      <dsp:nvSpPr>
        <dsp:cNvPr id="0" name=""/>
        <dsp:cNvSpPr/>
      </dsp:nvSpPr>
      <dsp:spPr>
        <a:xfrm rot="5400000">
          <a:off x="3734482" y="3297578"/>
          <a:ext cx="287741" cy="462296"/>
        </a:xfrm>
        <a:prstGeom prst="rightArrow">
          <a:avLst>
            <a:gd name="adj1" fmla="val 60000"/>
            <a:gd name="adj2" fmla="val 50000"/>
          </a:avLst>
        </a:prstGeom>
        <a:solidFill>
          <a:schemeClr val="accent1">
            <a:shade val="90000"/>
            <a:hueOff val="93415"/>
            <a:satOff val="-9677"/>
            <a:lumOff val="159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777643" y="3346876"/>
        <a:ext cx="201419" cy="277378"/>
      </dsp:txXfrm>
    </dsp:sp>
    <dsp:sp modelId="{E92C66B4-A3D0-4338-80BC-06AFF254F647}">
      <dsp:nvSpPr>
        <dsp:cNvPr id="0" name=""/>
        <dsp:cNvSpPr/>
      </dsp:nvSpPr>
      <dsp:spPr>
        <a:xfrm>
          <a:off x="3198504" y="3808324"/>
          <a:ext cx="1359696" cy="1359696"/>
        </a:xfrm>
        <a:prstGeom prst="ellipse">
          <a:avLst/>
        </a:prstGeom>
        <a:solidFill>
          <a:schemeClr val="accent1">
            <a:shade val="80000"/>
            <a:hueOff val="93422"/>
            <a:satOff val="-9892"/>
            <a:lumOff val="174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i="0" u="none" strike="noStrike" kern="1200" dirty="0">
              <a:solidFill>
                <a:schemeClr val="bg1"/>
              </a:solidFill>
              <a:effectLst/>
              <a:latin typeface="Segoe UI" panose="020B0502040204020203" pitchFamily="34" charset="0"/>
            </a:rPr>
            <a:t>Cloud governance team </a:t>
          </a:r>
          <a:endParaRPr lang="en-US" sz="1300" kern="1200" dirty="0">
            <a:solidFill>
              <a:schemeClr val="bg1"/>
            </a:solidFill>
          </a:endParaRPr>
        </a:p>
      </dsp:txBody>
      <dsp:txXfrm>
        <a:off x="3397627" y="4007447"/>
        <a:ext cx="961450" cy="961450"/>
      </dsp:txXfrm>
    </dsp:sp>
    <dsp:sp modelId="{1502226E-B92B-4297-8916-A248BC183D7D}">
      <dsp:nvSpPr>
        <dsp:cNvPr id="0" name=""/>
        <dsp:cNvSpPr/>
      </dsp:nvSpPr>
      <dsp:spPr>
        <a:xfrm rot="9000000">
          <a:off x="2917682" y="2825999"/>
          <a:ext cx="287741" cy="462296"/>
        </a:xfrm>
        <a:prstGeom prst="rightArrow">
          <a:avLst>
            <a:gd name="adj1" fmla="val 60000"/>
            <a:gd name="adj2" fmla="val 50000"/>
          </a:avLst>
        </a:prstGeom>
        <a:solidFill>
          <a:srgbClr val="33B2C1">
            <a:shade val="90000"/>
            <a:hueOff val="116769"/>
            <a:satOff val="-12096"/>
            <a:lumOff val="19973"/>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n-US" sz="1300" kern="1200">
            <a:solidFill>
              <a:sysClr val="window" lastClr="FFFFFF"/>
            </a:solidFill>
            <a:latin typeface="Segoe UI"/>
            <a:ea typeface="+mn-ea"/>
            <a:cs typeface="+mn-cs"/>
          </a:endParaRPr>
        </a:p>
      </dsp:txBody>
      <dsp:txXfrm rot="10800000">
        <a:off x="2998222" y="2896878"/>
        <a:ext cx="201419" cy="277378"/>
      </dsp:txXfrm>
    </dsp:sp>
    <dsp:sp modelId="{A0CDDEB7-7A57-4094-8013-4A38F3FC7794}">
      <dsp:nvSpPr>
        <dsp:cNvPr id="0" name=""/>
        <dsp:cNvSpPr/>
      </dsp:nvSpPr>
      <dsp:spPr>
        <a:xfrm>
          <a:off x="1550801" y="2857022"/>
          <a:ext cx="1359696" cy="1359696"/>
        </a:xfrm>
        <a:prstGeom prst="ellipse">
          <a:avLst/>
        </a:prstGeom>
        <a:solidFill>
          <a:srgbClr val="102F7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None/>
          </a:pPr>
          <a:r>
            <a:rPr lang="en-US" sz="1200" b="1" i="0" u="none" strike="noStrike" kern="1200" dirty="0">
              <a:solidFill>
                <a:schemeClr val="bg1"/>
              </a:solidFill>
              <a:effectLst/>
              <a:latin typeface="Segoe UI" panose="020B0502040204020203" pitchFamily="34" charset="0"/>
            </a:rPr>
            <a:t>Cloud platform team </a:t>
          </a:r>
          <a:endParaRPr lang="en-US" sz="1200" kern="1200" dirty="0">
            <a:solidFill>
              <a:schemeClr val="bg1"/>
            </a:solidFill>
            <a:latin typeface="Segoe UI"/>
            <a:ea typeface="+mn-ea"/>
            <a:cs typeface="+mn-cs"/>
          </a:endParaRPr>
        </a:p>
      </dsp:txBody>
      <dsp:txXfrm>
        <a:off x="1749924" y="3056145"/>
        <a:ext cx="961450" cy="961450"/>
      </dsp:txXfrm>
    </dsp:sp>
    <dsp:sp modelId="{70241806-A29C-4413-9462-622C505BFDAD}">
      <dsp:nvSpPr>
        <dsp:cNvPr id="0" name=""/>
        <dsp:cNvSpPr/>
      </dsp:nvSpPr>
      <dsp:spPr>
        <a:xfrm rot="12600000">
          <a:off x="2917682" y="1882840"/>
          <a:ext cx="287741" cy="462296"/>
        </a:xfrm>
        <a:prstGeom prst="rightArrow">
          <a:avLst>
            <a:gd name="adj1" fmla="val 60000"/>
            <a:gd name="adj2" fmla="val 50000"/>
          </a:avLst>
        </a:prstGeom>
        <a:solidFill>
          <a:srgbClr val="33B2C1">
            <a:shade val="90000"/>
            <a:hueOff val="155692"/>
            <a:satOff val="-16128"/>
            <a:lumOff val="2663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buNone/>
          </a:pPr>
          <a:endParaRPr lang="en-US" sz="1300" kern="1200">
            <a:solidFill>
              <a:sysClr val="window" lastClr="FFFFFF"/>
            </a:solidFill>
            <a:latin typeface="Segoe UI"/>
            <a:ea typeface="+mn-ea"/>
            <a:cs typeface="+mn-cs"/>
          </a:endParaRPr>
        </a:p>
      </dsp:txBody>
      <dsp:txXfrm rot="10800000">
        <a:off x="2998222" y="1996880"/>
        <a:ext cx="201419" cy="277378"/>
      </dsp:txXfrm>
    </dsp:sp>
    <dsp:sp modelId="{E4F64FFE-0F0E-4BDF-8BD1-AEC84133FA85}">
      <dsp:nvSpPr>
        <dsp:cNvPr id="0" name=""/>
        <dsp:cNvSpPr/>
      </dsp:nvSpPr>
      <dsp:spPr>
        <a:xfrm>
          <a:off x="1550801" y="954418"/>
          <a:ext cx="1359696" cy="1359696"/>
        </a:xfrm>
        <a:prstGeom prst="ellipse">
          <a:avLst/>
        </a:prstGeom>
        <a:solidFill>
          <a:srgbClr val="0039AC"/>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buNone/>
          </a:pPr>
          <a:r>
            <a:rPr lang="en-US" sz="1200" b="1" i="0" u="none" strike="noStrike" kern="1200" dirty="0">
              <a:solidFill>
                <a:schemeClr val="bg1"/>
              </a:solidFill>
              <a:effectLst/>
              <a:latin typeface="Segoe UI" panose="020B0502040204020203" pitchFamily="34" charset="0"/>
            </a:rPr>
            <a:t>Cloud automation team </a:t>
          </a:r>
          <a:endParaRPr lang="en-US" sz="1200" kern="1200" dirty="0">
            <a:solidFill>
              <a:schemeClr val="bg1"/>
            </a:solidFill>
            <a:latin typeface="Segoe UI"/>
            <a:ea typeface="+mn-ea"/>
            <a:cs typeface="+mn-cs"/>
          </a:endParaRPr>
        </a:p>
      </dsp:txBody>
      <dsp:txXfrm>
        <a:off x="1749924" y="1153541"/>
        <a:ext cx="961450" cy="96145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06/17/2022</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7</a:t>
            </a:fld>
            <a:endParaRPr lang="en-US"/>
          </a:p>
        </p:txBody>
      </p:sp>
    </p:spTree>
    <p:extLst>
      <p:ext uri="{BB962C8B-B14F-4D97-AF65-F5344CB8AC3E}">
        <p14:creationId xmlns:p14="http://schemas.microsoft.com/office/powerpoint/2010/main" val="1566729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F6B53C0-79AE-4DBD-9505-8B7D1F13E088}" type="slidenum">
              <a:rPr lang="en-US" smtClean="0"/>
              <a:t>71</a:t>
            </a:fld>
            <a:endParaRPr lang="en-US"/>
          </a:p>
        </p:txBody>
      </p:sp>
    </p:spTree>
    <p:extLst>
      <p:ext uri="{BB962C8B-B14F-4D97-AF65-F5344CB8AC3E}">
        <p14:creationId xmlns:p14="http://schemas.microsoft.com/office/powerpoint/2010/main" val="104706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74</a:t>
            </a:fld>
            <a:endParaRPr lang="en-US"/>
          </a:p>
        </p:txBody>
      </p:sp>
    </p:spTree>
    <p:extLst>
      <p:ext uri="{BB962C8B-B14F-4D97-AF65-F5344CB8AC3E}">
        <p14:creationId xmlns:p14="http://schemas.microsoft.com/office/powerpoint/2010/main" val="192040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75</a:t>
            </a:fld>
            <a:endParaRPr lang="en-US"/>
          </a:p>
        </p:txBody>
      </p:sp>
    </p:spTree>
    <p:extLst>
      <p:ext uri="{BB962C8B-B14F-4D97-AF65-F5344CB8AC3E}">
        <p14:creationId xmlns:p14="http://schemas.microsoft.com/office/powerpoint/2010/main" val="4275518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6B53C0-79AE-4DBD-9505-8B7D1F13E0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7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85</a:t>
            </a:fld>
            <a:endParaRPr lang="en-US"/>
          </a:p>
        </p:txBody>
      </p:sp>
    </p:spTree>
    <p:extLst>
      <p:ext uri="{BB962C8B-B14F-4D97-AF65-F5344CB8AC3E}">
        <p14:creationId xmlns:p14="http://schemas.microsoft.com/office/powerpoint/2010/main" val="3039350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68D152-6783-4686-AA5C-7D8446D3A7C8}" type="slidenum">
              <a:rPr lang="en-US" smtClean="0"/>
              <a:t>97</a:t>
            </a:fld>
            <a:endParaRPr lang="en-US"/>
          </a:p>
        </p:txBody>
      </p:sp>
    </p:spTree>
    <p:extLst>
      <p:ext uri="{BB962C8B-B14F-4D97-AF65-F5344CB8AC3E}">
        <p14:creationId xmlns:p14="http://schemas.microsoft.com/office/powerpoint/2010/main" val="198065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68D152-6783-4686-AA5C-7D8446D3A7C8}" type="slidenum">
              <a:rPr lang="en-US" smtClean="0"/>
              <a:t>98</a:t>
            </a:fld>
            <a:endParaRPr lang="en-US"/>
          </a:p>
        </p:txBody>
      </p:sp>
    </p:spTree>
    <p:extLst>
      <p:ext uri="{BB962C8B-B14F-4D97-AF65-F5344CB8AC3E}">
        <p14:creationId xmlns:p14="http://schemas.microsoft.com/office/powerpoint/2010/main" val="263113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68D152-6783-4686-AA5C-7D8446D3A7C8}" type="slidenum">
              <a:rPr lang="en-US" smtClean="0"/>
              <a:t>99</a:t>
            </a:fld>
            <a:endParaRPr lang="en-US"/>
          </a:p>
        </p:txBody>
      </p:sp>
    </p:spTree>
    <p:extLst>
      <p:ext uri="{BB962C8B-B14F-4D97-AF65-F5344CB8AC3E}">
        <p14:creationId xmlns:p14="http://schemas.microsoft.com/office/powerpoint/2010/main" val="355765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107</a:t>
            </a:fld>
            <a:endParaRPr lang="en-US"/>
          </a:p>
        </p:txBody>
      </p:sp>
    </p:spTree>
    <p:extLst>
      <p:ext uri="{BB962C8B-B14F-4D97-AF65-F5344CB8AC3E}">
        <p14:creationId xmlns:p14="http://schemas.microsoft.com/office/powerpoint/2010/main" val="202495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108</a:t>
            </a:fld>
            <a:endParaRPr lang="en-US"/>
          </a:p>
        </p:txBody>
      </p:sp>
    </p:spTree>
    <p:extLst>
      <p:ext uri="{BB962C8B-B14F-4D97-AF65-F5344CB8AC3E}">
        <p14:creationId xmlns:p14="http://schemas.microsoft.com/office/powerpoint/2010/main" val="16032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11</a:t>
            </a:fld>
            <a:endParaRPr lang="en-US"/>
          </a:p>
        </p:txBody>
      </p:sp>
    </p:spTree>
    <p:extLst>
      <p:ext uri="{BB962C8B-B14F-4D97-AF65-F5344CB8AC3E}">
        <p14:creationId xmlns:p14="http://schemas.microsoft.com/office/powerpoint/2010/main" val="3402426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109</a:t>
            </a:fld>
            <a:endParaRPr lang="en-US"/>
          </a:p>
        </p:txBody>
      </p:sp>
    </p:spTree>
    <p:extLst>
      <p:ext uri="{BB962C8B-B14F-4D97-AF65-F5344CB8AC3E}">
        <p14:creationId xmlns:p14="http://schemas.microsoft.com/office/powerpoint/2010/main" val="3032950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113</a:t>
            </a:fld>
            <a:endParaRPr lang="en-US"/>
          </a:p>
        </p:txBody>
      </p:sp>
    </p:spTree>
    <p:extLst>
      <p:ext uri="{BB962C8B-B14F-4D97-AF65-F5344CB8AC3E}">
        <p14:creationId xmlns:p14="http://schemas.microsoft.com/office/powerpoint/2010/main" val="3041713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F6B53C0-79AE-4DBD-9505-8B7D1F13E088}" type="slidenum">
              <a:rPr lang="en-US" smtClean="0"/>
              <a:t>115</a:t>
            </a:fld>
            <a:endParaRPr lang="en-US"/>
          </a:p>
        </p:txBody>
      </p:sp>
    </p:spTree>
    <p:extLst>
      <p:ext uri="{BB962C8B-B14F-4D97-AF65-F5344CB8AC3E}">
        <p14:creationId xmlns:p14="http://schemas.microsoft.com/office/powerpoint/2010/main" val="295206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20</a:t>
            </a:fld>
            <a:endParaRPr lang="en-US"/>
          </a:p>
        </p:txBody>
      </p:sp>
    </p:spTree>
    <p:extLst>
      <p:ext uri="{BB962C8B-B14F-4D97-AF65-F5344CB8AC3E}">
        <p14:creationId xmlns:p14="http://schemas.microsoft.com/office/powerpoint/2010/main" val="1459034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F6B53C0-79AE-4DBD-9505-8B7D1F13E088}" type="slidenum">
              <a:rPr lang="en-US" smtClean="0"/>
              <a:t>22</a:t>
            </a:fld>
            <a:endParaRPr lang="en-US"/>
          </a:p>
        </p:txBody>
      </p:sp>
    </p:spTree>
    <p:extLst>
      <p:ext uri="{BB962C8B-B14F-4D97-AF65-F5344CB8AC3E}">
        <p14:creationId xmlns:p14="http://schemas.microsoft.com/office/powerpoint/2010/main" val="9664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p>
        </p:txBody>
      </p:sp>
      <p:sp>
        <p:nvSpPr>
          <p:cNvPr id="4" name="Slide Number Placeholder 3"/>
          <p:cNvSpPr>
            <a:spLocks noGrp="1"/>
          </p:cNvSpPr>
          <p:nvPr>
            <p:ph type="sldNum" sz="quarter" idx="5"/>
          </p:nvPr>
        </p:nvSpPr>
        <p:spPr/>
        <p:txBody>
          <a:bodyPr/>
          <a:lstStyle/>
          <a:p>
            <a:fld id="{CF6B53C0-79AE-4DBD-9505-8B7D1F13E088}" type="slidenum">
              <a:rPr lang="en-US" smtClean="0"/>
              <a:t>28</a:t>
            </a:fld>
            <a:endParaRPr lang="en-US"/>
          </a:p>
        </p:txBody>
      </p:sp>
    </p:spTree>
    <p:extLst>
      <p:ext uri="{BB962C8B-B14F-4D97-AF65-F5344CB8AC3E}">
        <p14:creationId xmlns:p14="http://schemas.microsoft.com/office/powerpoint/2010/main" val="3816650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6B53C0-79AE-4DBD-9505-8B7D1F13E0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41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6B53C0-79AE-4DBD-9505-8B7D1F13E0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4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B53C0-79AE-4DBD-9505-8B7D1F13E088}" type="slidenum">
              <a:rPr lang="en-US" smtClean="0"/>
              <a:t>60</a:t>
            </a:fld>
            <a:endParaRPr lang="en-US"/>
          </a:p>
        </p:txBody>
      </p:sp>
    </p:spTree>
    <p:extLst>
      <p:ext uri="{BB962C8B-B14F-4D97-AF65-F5344CB8AC3E}">
        <p14:creationId xmlns:p14="http://schemas.microsoft.com/office/powerpoint/2010/main" val="2200179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B53C0-79AE-4DBD-9505-8B7D1F13E088}" type="slidenum">
              <a:rPr lang="en-US" smtClean="0"/>
              <a:t>63</a:t>
            </a:fld>
            <a:endParaRPr lang="en-US"/>
          </a:p>
        </p:txBody>
      </p:sp>
    </p:spTree>
    <p:extLst>
      <p:ext uri="{BB962C8B-B14F-4D97-AF65-F5344CB8AC3E}">
        <p14:creationId xmlns:p14="http://schemas.microsoft.com/office/powerpoint/2010/main" val="3108769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a:t>CLICK TO EDIT MASTER TITLE STYLE</a:t>
            </a:r>
            <a:endParaRPr lang="en-VN"/>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a:t>CLICK TO EDIT MASTER TITLE STYLE</a:t>
            </a:r>
            <a:endParaRPr lang="en-VN"/>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A23207F-7F2B-6847-B1E2-6F312566FA5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63A1F-56A7-4D4F-B1F1-56A6D63FE85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5EFEFDF-1FED-D24B-89C1-F137C46A7294}"/>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58113C5-FBC8-2C4C-9C32-170C7AF3F218}"/>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DD20727-BEC2-CA46-B768-7270590A7D3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D33F4F9-294B-9741-AEBE-A56B07736D0D}"/>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CF7DA214-0924-C644-B46E-C091356CB1E0}"/>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BD65B28E-882F-5049-8082-3AE8D7E89C9C}"/>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01D17853-9707-8E4D-B4BC-8AEEE936309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873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5977" y="1"/>
            <a:ext cx="11316023" cy="6858000"/>
          </a:xfrm>
          <a:prstGeom prst="rect">
            <a:avLst/>
          </a:prstGeom>
        </p:spPr>
      </p:pic>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a:t>
            </a:r>
            <a:endParaRPr lang="x-none" sz="105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a:t>CLICK TO EDIT MASTER TITLE STYLE</a:t>
            </a:r>
            <a:endParaRPr lang="en-VN"/>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a:t>CLICK TO EDIT MASTER TITLE STYLE</a:t>
            </a:r>
            <a:endParaRPr lang="en-VN"/>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2760" y="188969"/>
            <a:ext cx="5385827" cy="6480061"/>
          </a:xfrm>
          <a:prstGeom prst="rect">
            <a:avLst/>
          </a:prstGeom>
        </p:spPr>
      </p:pic>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3AD611-0F60-2B49-8165-D1E5945AC207}"/>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a:t>CLICK TO EDIT MASTER TITLE STYLE</a:t>
            </a:r>
            <a:endParaRPr lang="en-VN"/>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a:t>CLICK TO EDIT MASTER TITLE STYLE</a:t>
            </a:r>
            <a:endParaRPr lang="en-VN"/>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1" r:id="rId3"/>
    <p:sldLayoutId id="2147483655" r:id="rId4"/>
    <p:sldLayoutId id="2147483656" r:id="rId5"/>
    <p:sldLayoutId id="2147483657" r:id="rId6"/>
    <p:sldLayoutId id="2147483658" r:id="rId7"/>
    <p:sldLayoutId id="2147483662" r:id="rId8"/>
    <p:sldLayoutId id="2147483664" r:id="rId9"/>
    <p:sldLayoutId id="2147483667" r:id="rId10"/>
    <p:sldLayoutId id="2147483659" r:id="rId11"/>
    <p:sldLayoutId id="2147483660" r:id="rId12"/>
    <p:sldLayoutId id="2147483652" r:id="rId13"/>
    <p:sldLayoutId id="2147483663" r:id="rId14"/>
    <p:sldLayoutId id="2147483665" r:id="rId15"/>
    <p:sldLayoutId id="2147483666" r:id="rId16"/>
    <p:sldLayoutId id="2147483661" r:id="rId17"/>
    <p:sldLayoutId id="2147483649" r:id="rId18"/>
    <p:sldLayoutId id="2147483668" r:id="rId19"/>
    <p:sldLayoutId id="2147483669" r:id="rId20"/>
    <p:sldLayoutId id="2147483671" r:id="rId21"/>
    <p:sldLayoutId id="2147483688" r:id="rId22"/>
    <p:sldLayoutId id="2147483687" r:id="rId23"/>
    <p:sldLayoutId id="2147483689" r:id="rId24"/>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5.png"/><Relationship Id="rId17"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46.png"/><Relationship Id="rId5" Type="http://schemas.openxmlformats.org/officeDocument/2006/relationships/diagramQuickStyle" Target="../diagrams/quickStyle2.xml"/><Relationship Id="rId15" Type="http://schemas.openxmlformats.org/officeDocument/2006/relationships/image" Target="../media/image49.png"/><Relationship Id="rId10" Type="http://schemas.openxmlformats.org/officeDocument/2006/relationships/image" Target="../media/image45.png"/><Relationship Id="rId19" Type="http://schemas.openxmlformats.org/officeDocument/2006/relationships/image" Target="../media/image53.jpeg"/><Relationship Id="rId4" Type="http://schemas.openxmlformats.org/officeDocument/2006/relationships/diagramLayout" Target="../diagrams/layout2.xml"/><Relationship Id="rId9" Type="http://schemas.openxmlformats.org/officeDocument/2006/relationships/image" Target="../media/image44.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4.emf"/><Relationship Id="rId4" Type="http://schemas.openxmlformats.org/officeDocument/2006/relationships/package" Target="../embeddings/Microsoft_Visio_Drawing.vsdx"/></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2.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90.png"/><Relationship Id="rId21" Type="http://schemas.openxmlformats.org/officeDocument/2006/relationships/image" Target="../media/image106.png"/><Relationship Id="rId34" Type="http://schemas.openxmlformats.org/officeDocument/2006/relationships/image" Target="../media/image119.png"/><Relationship Id="rId7" Type="http://schemas.openxmlformats.org/officeDocument/2006/relationships/image" Target="../media/image95.svg"/><Relationship Id="rId12" Type="http://schemas.openxmlformats.org/officeDocument/2006/relationships/image" Target="../media/image97.emf"/><Relationship Id="rId17" Type="http://schemas.openxmlformats.org/officeDocument/2006/relationships/image" Target="../media/image102.wmf"/><Relationship Id="rId25" Type="http://schemas.openxmlformats.org/officeDocument/2006/relationships/image" Target="../media/image110.png"/><Relationship Id="rId33" Type="http://schemas.openxmlformats.org/officeDocument/2006/relationships/image" Target="../media/image118.png"/><Relationship Id="rId2" Type="http://schemas.openxmlformats.org/officeDocument/2006/relationships/image" Target="../media/image89.png"/><Relationship Id="rId16" Type="http://schemas.openxmlformats.org/officeDocument/2006/relationships/image" Target="../media/image101.emf"/><Relationship Id="rId20" Type="http://schemas.openxmlformats.org/officeDocument/2006/relationships/image" Target="../media/image105.emf"/><Relationship Id="rId29"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jpeg"/><Relationship Id="rId5" Type="http://schemas.openxmlformats.org/officeDocument/2006/relationships/image" Target="../media/image92.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8.svg"/><Relationship Id="rId19" Type="http://schemas.openxmlformats.org/officeDocument/2006/relationships/image" Target="../media/image104.emf"/><Relationship Id="rId31" Type="http://schemas.openxmlformats.org/officeDocument/2006/relationships/image" Target="../media/image116.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image" Target="../media/image99.emf"/><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8" Type="http://schemas.openxmlformats.org/officeDocument/2006/relationships/image" Target="../media/image94.emf"/></Relationships>
</file>

<file path=ppt/slides/_rels/slide73.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90.png"/><Relationship Id="rId21" Type="http://schemas.openxmlformats.org/officeDocument/2006/relationships/image" Target="../media/image119.png"/><Relationship Id="rId34" Type="http://schemas.openxmlformats.org/officeDocument/2006/relationships/image" Target="../media/image118.png"/><Relationship Id="rId7" Type="http://schemas.openxmlformats.org/officeDocument/2006/relationships/image" Target="../media/image95.svg"/><Relationship Id="rId12" Type="http://schemas.openxmlformats.org/officeDocument/2006/relationships/image" Target="../media/image97.emf"/><Relationship Id="rId17" Type="http://schemas.openxmlformats.org/officeDocument/2006/relationships/image" Target="../media/image102.wmf"/><Relationship Id="rId25" Type="http://schemas.openxmlformats.org/officeDocument/2006/relationships/image" Target="../media/image109.png"/><Relationship Id="rId33" Type="http://schemas.openxmlformats.org/officeDocument/2006/relationships/image" Target="../media/image117.jpeg"/><Relationship Id="rId2" Type="http://schemas.openxmlformats.org/officeDocument/2006/relationships/image" Target="../media/image89.png"/><Relationship Id="rId16" Type="http://schemas.openxmlformats.org/officeDocument/2006/relationships/image" Target="../media/image101.emf"/><Relationship Id="rId20" Type="http://schemas.openxmlformats.org/officeDocument/2006/relationships/image" Target="../media/image105.emf"/><Relationship Id="rId29"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6.png"/><Relationship Id="rId24" Type="http://schemas.openxmlformats.org/officeDocument/2006/relationships/image" Target="../media/image108.png"/><Relationship Id="rId32" Type="http://schemas.openxmlformats.org/officeDocument/2006/relationships/image" Target="../media/image116.png"/><Relationship Id="rId5" Type="http://schemas.openxmlformats.org/officeDocument/2006/relationships/image" Target="../media/image92.png"/><Relationship Id="rId15" Type="http://schemas.openxmlformats.org/officeDocument/2006/relationships/image" Target="../media/image100.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8.svg"/><Relationship Id="rId19" Type="http://schemas.openxmlformats.org/officeDocument/2006/relationships/image" Target="../media/image104.emf"/><Relationship Id="rId31" Type="http://schemas.openxmlformats.org/officeDocument/2006/relationships/image" Target="../media/image115.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image" Target="../media/image99.emf"/><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20.png"/><Relationship Id="rId8" Type="http://schemas.openxmlformats.org/officeDocument/2006/relationships/image" Target="../media/image94.emf"/></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hyperlink" Target="https://azure.microsoft.com/en-us/pricing/details/virtual-machines/windows/" TargetMode="External"/><Relationship Id="rId13" Type="http://schemas.openxmlformats.org/officeDocument/2006/relationships/hyperlink" Target="https://azure.microsoft.com/en-us/pricing/details/load-balancer/" TargetMode="External"/><Relationship Id="rId18" Type="http://schemas.openxmlformats.org/officeDocument/2006/relationships/hyperlink" Target="https://azure.microsoft.com/en-us/pricing/details/azure-firewall/" TargetMode="External"/><Relationship Id="rId3" Type="http://schemas.openxmlformats.org/officeDocument/2006/relationships/hyperlink" Target="https://azure.microsoft.com/en-us/pricing/details/azure-sql-database/single/" TargetMode="External"/><Relationship Id="rId21" Type="http://schemas.openxmlformats.org/officeDocument/2006/relationships/hyperlink" Target="https://azure.microsoft.com/en-us/pricing/details/azure-sql-managed-instance/single/" TargetMode="External"/><Relationship Id="rId7" Type="http://schemas.openxmlformats.org/officeDocument/2006/relationships/hyperlink" Target="https://azure.microsoft.com/en-us/pricing/details/monitor/" TargetMode="External"/><Relationship Id="rId12" Type="http://schemas.openxmlformats.org/officeDocument/2006/relationships/hyperlink" Target="https://azure.microsoft.com/en-us/pricing/details/iot-hub/" TargetMode="External"/><Relationship Id="rId17" Type="http://schemas.openxmlformats.org/officeDocument/2006/relationships/hyperlink" Target="https://azure.microsoft.com/en-us/pricing/details/ddos-protection/" TargetMode="External"/><Relationship Id="rId2" Type="http://schemas.openxmlformats.org/officeDocument/2006/relationships/hyperlink" Target="https://azure.microsoft.com/en-us/pricing/details/app-service/windows/" TargetMode="External"/><Relationship Id="rId16" Type="http://schemas.openxmlformats.org/officeDocument/2006/relationships/hyperlink" Target="https://azure.microsoft.com/en-us/pricing/details/network-watcher/" TargetMode="External"/><Relationship Id="rId20" Type="http://schemas.openxmlformats.org/officeDocument/2006/relationships/hyperlink" Target="https://azure.microsoft.com/en-us/pricing/details/expressroute/" TargetMode="External"/><Relationship Id="rId1" Type="http://schemas.openxmlformats.org/officeDocument/2006/relationships/slideLayout" Target="../slideLayouts/slideLayout1.xml"/><Relationship Id="rId6" Type="http://schemas.openxmlformats.org/officeDocument/2006/relationships/hyperlink" Target="https://azure.microsoft.com/en-us/pricing/details/virtual-network/" TargetMode="External"/><Relationship Id="rId11" Type="http://schemas.openxmlformats.org/officeDocument/2006/relationships/hyperlink" Target="https://azure.microsoft.com/en-us/pricing/details/event-hubs/" TargetMode="External"/><Relationship Id="rId24" Type="http://schemas.openxmlformats.org/officeDocument/2006/relationships/hyperlink" Target="https://azure.microsoft.com/en-us/pricing/details/power-bi-embedded/" TargetMode="External"/><Relationship Id="rId5" Type="http://schemas.openxmlformats.org/officeDocument/2006/relationships/hyperlink" Target="https://azure.microsoft.com/en-us/pricing/details/stream-analytics/" TargetMode="External"/><Relationship Id="rId15" Type="http://schemas.openxmlformats.org/officeDocument/2006/relationships/hyperlink" Target="https://azure.microsoft.com/en-us/pricing/details/advisor/" TargetMode="External"/><Relationship Id="rId23" Type="http://schemas.openxmlformats.org/officeDocument/2006/relationships/hyperlink" Target="https://azure.microsoft.com/en-us/pricing/details/postgresql/server/" TargetMode="External"/><Relationship Id="rId10" Type="http://schemas.openxmlformats.org/officeDocument/2006/relationships/hyperlink" Target="https://azure.microsoft.com/en-us/pricing/details/iot-central/" TargetMode="External"/><Relationship Id="rId19" Type="http://schemas.openxmlformats.org/officeDocument/2006/relationships/hyperlink" Target="https://azure.microsoft.com/en-us/pricing/details/synapse-analytics/" TargetMode="External"/><Relationship Id="rId4" Type="http://schemas.openxmlformats.org/officeDocument/2006/relationships/hyperlink" Target="https://azure.microsoft.com/en-us/pricing/details/key-vault/" TargetMode="External"/><Relationship Id="rId9" Type="http://schemas.openxmlformats.org/officeDocument/2006/relationships/hyperlink" Target="https://azure.microsoft.com/en-us/pricing/details/virtual-machines/linux/" TargetMode="External"/><Relationship Id="rId14" Type="http://schemas.openxmlformats.org/officeDocument/2006/relationships/hyperlink" Target="https://azure.microsoft.com/en-in/pricing/details/defender-for-cloud/" TargetMode="External"/><Relationship Id="rId22" Type="http://schemas.openxmlformats.org/officeDocument/2006/relationships/hyperlink" Target="https://azure.microsoft.com/en-us/pricing/details/kubernetes-servic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36371D-70FE-6D4E-A499-682B6D9752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092"/>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652402" y="2591876"/>
            <a:ext cx="11077318" cy="1938992"/>
          </a:xfrm>
          <a:prstGeom prst="rect">
            <a:avLst/>
          </a:prstGeom>
          <a:noFill/>
        </p:spPr>
        <p:txBody>
          <a:bodyPr wrap="square" rtlCol="0">
            <a:spAutoFit/>
          </a:bodyPr>
          <a:lstStyle/>
          <a:p>
            <a:pPr lvl="0">
              <a:defRPr/>
            </a:pPr>
            <a:r>
              <a:rPr lang="en-US" sz="6000" b="1" spc="-100">
                <a:solidFill>
                  <a:srgbClr val="33B2C1"/>
                </a:solidFill>
                <a:latin typeface="BR Omega VN" pitchFamily="2" charset="77"/>
                <a:cs typeface="Arial" panose="020B0604020202020204" pitchFamily="34" charset="0"/>
              </a:rPr>
              <a:t>Migration &amp; Assessment Report</a:t>
            </a:r>
          </a:p>
          <a:p>
            <a:pPr lvl="0">
              <a:defRPr/>
            </a:pPr>
            <a:endParaRPr lang="en-US" sz="6000" b="1" spc="-100">
              <a:solidFill>
                <a:srgbClr val="33B2C1"/>
              </a:solidFill>
              <a:latin typeface="BR Omega VN" pitchFamily="2" charset="77"/>
              <a:cs typeface="Arial" panose="020B0604020202020204" pitchFamily="34" charset="0"/>
            </a:endParaRPr>
          </a:p>
        </p:txBody>
      </p:sp>
      <p:pic>
        <p:nvPicPr>
          <p:cNvPr id="4" name="Picture 3">
            <a:extLst>
              <a:ext uri="{FF2B5EF4-FFF2-40B4-BE49-F238E27FC236}">
                <a16:creationId xmlns:a16="http://schemas.microsoft.com/office/drawing/2014/main" id="{9834EA63-D92C-1C4B-894A-274F3D4C0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1990" t="29979" r="14237" b="30359"/>
          <a:stretch/>
        </p:blipFill>
        <p:spPr>
          <a:xfrm>
            <a:off x="580483" y="1705577"/>
            <a:ext cx="2160712" cy="824238"/>
          </a:xfrm>
          <a:prstGeom prst="rect">
            <a:avLst/>
          </a:prstGeom>
        </p:spPr>
      </p:pic>
      <p:sp>
        <p:nvSpPr>
          <p:cNvPr id="10" name="Rounded Rectangle 9">
            <a:extLst>
              <a:ext uri="{FF2B5EF4-FFF2-40B4-BE49-F238E27FC236}">
                <a16:creationId xmlns:a16="http://schemas.microsoft.com/office/drawing/2014/main" id="{DD6A50D4-1895-CD4F-A67E-1B600BC6B833}"/>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609FAA3-2415-6144-862D-EAE8FFAEBD1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6421286-04AC-FC48-9D67-F26A7DE941EE}"/>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3F38E44-5D3E-994F-B8BC-F94A02DB877D}"/>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4B51C6E-16E1-D04E-B309-0EFDBB75B632}"/>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51D4680-8F6B-5A41-841B-AAEA6AA43669}"/>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3B7B4C5-9A08-4E48-AEDA-791A0BE3302D}"/>
              </a:ext>
            </a:extLst>
          </p:cNvPr>
          <p:cNvSpPr>
            <a:spLocks noGrp="1"/>
          </p:cNvSpPr>
          <p:nvPr>
            <p:ph type="sldNum" sz="quarter" idx="12"/>
          </p:nvPr>
        </p:nvSpPr>
        <p:spPr/>
        <p:txBody>
          <a:bodyPr/>
          <a:lstStyle/>
          <a:p>
            <a:fld id="{E012F146-47F9-A646-B182-8CC39B8AD32B}" type="slidenum">
              <a:rPr lang="x-none" smtClean="0"/>
              <a:pPr/>
              <a:t>1</a:t>
            </a:fld>
            <a:endParaRPr lang="x-none"/>
          </a:p>
        </p:txBody>
      </p:sp>
      <p:sp>
        <p:nvSpPr>
          <p:cNvPr id="15" name="TextBox 14">
            <a:extLst>
              <a:ext uri="{FF2B5EF4-FFF2-40B4-BE49-F238E27FC236}">
                <a16:creationId xmlns:a16="http://schemas.microsoft.com/office/drawing/2014/main" id="{FDE3798F-1801-8D47-AFE4-268C325D2879}"/>
              </a:ext>
            </a:extLst>
          </p:cNvPr>
          <p:cNvSpPr txBox="1"/>
          <p:nvPr/>
        </p:nvSpPr>
        <p:spPr>
          <a:xfrm>
            <a:off x="693741" y="4396612"/>
            <a:ext cx="444129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FPT Software Hanoi (FHN)</a:t>
            </a:r>
          </a:p>
          <a:p>
            <a:r>
              <a:rPr lang="en-US" sz="1400" dirty="0">
                <a:solidFill>
                  <a:schemeClr val="bg1"/>
                </a:solidFill>
              </a:rPr>
              <a:t>Digital Transformation Global</a:t>
            </a:r>
          </a:p>
        </p:txBody>
      </p:sp>
      <p:grpSp>
        <p:nvGrpSpPr>
          <p:cNvPr id="18" name="Group 17">
            <a:extLst>
              <a:ext uri="{FF2B5EF4-FFF2-40B4-BE49-F238E27FC236}">
                <a16:creationId xmlns:a16="http://schemas.microsoft.com/office/drawing/2014/main" id="{17698B22-C46F-4B4C-9C9C-8A895C284951}"/>
              </a:ext>
            </a:extLst>
          </p:cNvPr>
          <p:cNvGrpSpPr/>
          <p:nvPr/>
        </p:nvGrpSpPr>
        <p:grpSpPr>
          <a:xfrm>
            <a:off x="652402" y="5791815"/>
            <a:ext cx="2609076" cy="482600"/>
            <a:chOff x="5181600" y="3683000"/>
            <a:chExt cx="2609076" cy="482600"/>
          </a:xfrm>
        </p:grpSpPr>
        <p:sp>
          <p:nvSpPr>
            <p:cNvPr id="19" name="Rounded Rectangle 2">
              <a:extLst>
                <a:ext uri="{FF2B5EF4-FFF2-40B4-BE49-F238E27FC236}">
                  <a16:creationId xmlns:a16="http://schemas.microsoft.com/office/drawing/2014/main" id="{4F2C8F40-082F-2A4A-ABAE-A6ECF09B9FD7}"/>
                </a:ext>
              </a:extLst>
            </p:cNvPr>
            <p:cNvSpPr/>
            <p:nvPr/>
          </p:nvSpPr>
          <p:spPr>
            <a:xfrm>
              <a:off x="5181600" y="3683000"/>
              <a:ext cx="2169900" cy="482600"/>
            </a:xfrm>
            <a:prstGeom prst="roundRect">
              <a:avLst>
                <a:gd name="adj" fmla="val 50000"/>
              </a:avLst>
            </a:prstGeom>
            <a:solidFill>
              <a:srgbClr val="01DDEC">
                <a:alpha val="20000"/>
              </a:srgbClr>
            </a:solidFill>
            <a:ln>
              <a:solidFill>
                <a:srgbClr val="01DD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7">
              <a:extLst>
                <a:ext uri="{FF2B5EF4-FFF2-40B4-BE49-F238E27FC236}">
                  <a16:creationId xmlns:a16="http://schemas.microsoft.com/office/drawing/2014/main" id="{17A60010-1FC5-0E4C-8CDE-2BFFCABD6DCE}"/>
                </a:ext>
              </a:extLst>
            </p:cNvPr>
            <p:cNvSpPr txBox="1"/>
            <p:nvPr/>
          </p:nvSpPr>
          <p:spPr>
            <a:xfrm>
              <a:off x="5337747" y="3764985"/>
              <a:ext cx="245292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April 26, 2022</a:t>
              </a:r>
            </a:p>
          </p:txBody>
        </p:sp>
      </p:grpSp>
      <p:pic>
        <p:nvPicPr>
          <p:cNvPr id="83970" name="Picture 2" descr="Microsoft Icon - Download in Flat Style">
            <a:extLst>
              <a:ext uri="{FF2B5EF4-FFF2-40B4-BE49-F238E27FC236}">
                <a16:creationId xmlns:a16="http://schemas.microsoft.com/office/drawing/2014/main" id="{D2E2573B-EBAA-4C13-A5AC-12C83888F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700" y="-297389"/>
            <a:ext cx="1597373" cy="15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22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148-9F13-49DC-A315-53822E9AC3A3}"/>
              </a:ext>
            </a:extLst>
          </p:cNvPr>
          <p:cNvSpPr>
            <a:spLocks noGrp="1"/>
          </p:cNvSpPr>
          <p:nvPr>
            <p:ph type="title"/>
          </p:nvPr>
        </p:nvSpPr>
        <p:spPr/>
        <p:txBody>
          <a:bodyPr>
            <a:normAutofit/>
          </a:bodyPr>
          <a:lstStyle/>
          <a:p>
            <a:r>
              <a:rPr lang="en-US"/>
              <a:t>Performance &amp; Utilization </a:t>
            </a:r>
          </a:p>
        </p:txBody>
      </p:sp>
      <p:sp>
        <p:nvSpPr>
          <p:cNvPr id="3" name="Slide Number Placeholder 2">
            <a:extLst>
              <a:ext uri="{FF2B5EF4-FFF2-40B4-BE49-F238E27FC236}">
                <a16:creationId xmlns:a16="http://schemas.microsoft.com/office/drawing/2014/main" id="{F3FEBD2C-FCF0-42E4-9BAB-92907FC9AFDC}"/>
              </a:ext>
            </a:extLst>
          </p:cNvPr>
          <p:cNvSpPr>
            <a:spLocks noGrp="1"/>
          </p:cNvSpPr>
          <p:nvPr>
            <p:ph type="sldNum" sz="quarter" idx="12"/>
          </p:nvPr>
        </p:nvSpPr>
        <p:spPr/>
        <p:txBody>
          <a:bodyPr/>
          <a:lstStyle/>
          <a:p>
            <a:fld id="{E012F146-47F9-A646-B182-8CC39B8AD32B}" type="slidenum">
              <a:rPr lang="x-none" smtClean="0"/>
              <a:pPr/>
              <a:t>10</a:t>
            </a:fld>
            <a:endParaRPr lang="x-none"/>
          </a:p>
        </p:txBody>
      </p:sp>
      <p:sp>
        <p:nvSpPr>
          <p:cNvPr id="13" name="Title 1">
            <a:extLst>
              <a:ext uri="{FF2B5EF4-FFF2-40B4-BE49-F238E27FC236}">
                <a16:creationId xmlns:a16="http://schemas.microsoft.com/office/drawing/2014/main" id="{3BCFC5E4-366B-44EF-9EFE-B8C674C46EAD}"/>
              </a:ext>
            </a:extLst>
          </p:cNvPr>
          <p:cNvSpPr txBox="1">
            <a:spLocks/>
          </p:cNvSpPr>
          <p:nvPr/>
        </p:nvSpPr>
        <p:spPr>
          <a:xfrm>
            <a:off x="474529" y="2756563"/>
            <a:ext cx="2470735" cy="430334"/>
          </a:xfrm>
          <a:prstGeom prst="rect">
            <a:avLst/>
          </a:prstGeom>
        </p:spPr>
        <p:txBody>
          <a:bodyPr vert="horz" wrap="square" lIns="0" tIns="89642" rIns="143428" bIns="89642" rtlCol="0" anchor="t">
            <a:spAutoFit/>
          </a:bodyPr>
          <a:lstStyle>
            <a:lvl1pPr algn="l" defTabSz="695744" rtl="0" eaLnBrk="1" latinLnBrk="0" hangingPunct="1">
              <a:lnSpc>
                <a:spcPct val="90000"/>
              </a:lnSpc>
              <a:spcBef>
                <a:spcPct val="0"/>
              </a:spcBef>
              <a:buNone/>
              <a:defRPr lang="en-US" sz="3048" b="0" kern="1200" cap="none" spc="-75" baseline="0" dirty="0">
                <a:ln w="3175">
                  <a:noFill/>
                </a:ln>
                <a:gradFill>
                  <a:gsLst>
                    <a:gs pos="1250">
                      <a:schemeClr val="tx1"/>
                    </a:gs>
                    <a:gs pos="100000">
                      <a:schemeClr val="tx1"/>
                    </a:gs>
                  </a:gsLst>
                  <a:lin ang="5400000" scaled="0"/>
                </a:gradFill>
                <a:effectLst/>
                <a:latin typeface="+mj-lt"/>
                <a:ea typeface="+mn-ea"/>
                <a:cs typeface="Arial" charset="0"/>
              </a:defRPr>
            </a:lvl1pPr>
          </a:lstStyle>
          <a:p>
            <a:pPr defTabSz="913841"/>
            <a:r>
              <a:rPr lang="en-GB" sz="1700" b="1">
                <a:solidFill>
                  <a:srgbClr val="0078D4"/>
                </a:solidFill>
                <a:latin typeface="Segoe Pro Semibold" charset="0"/>
                <a:ea typeface="Segoe Pro Semibold" charset="0"/>
                <a:cs typeface="Segoe Pro Semibold" charset="0"/>
              </a:rPr>
              <a:t>Resource Consumption </a:t>
            </a:r>
            <a:endParaRPr lang="en-GB" sz="1700" spc="-100">
              <a:solidFill>
                <a:prstClr val="black"/>
              </a:solidFill>
              <a:latin typeface="Segoe UI Semibold"/>
              <a:cs typeface="Segoe UI Semibold" panose="020B0702040204020203" pitchFamily="34" charset="0"/>
            </a:endParaRPr>
          </a:p>
        </p:txBody>
      </p:sp>
      <p:sp>
        <p:nvSpPr>
          <p:cNvPr id="14" name="Rectangle 13">
            <a:extLst>
              <a:ext uri="{FF2B5EF4-FFF2-40B4-BE49-F238E27FC236}">
                <a16:creationId xmlns:a16="http://schemas.microsoft.com/office/drawing/2014/main" id="{F6DA8F16-8554-4A12-8E92-8C29E361120E}"/>
              </a:ext>
            </a:extLst>
          </p:cNvPr>
          <p:cNvSpPr/>
          <p:nvPr/>
        </p:nvSpPr>
        <p:spPr bwMode="auto">
          <a:xfrm>
            <a:off x="4203899" y="2596154"/>
            <a:ext cx="1353690" cy="751153"/>
          </a:xfrm>
          <a:prstGeom prst="rect">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5292" tIns="35292" rIns="35292" bIns="3529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GB" sz="2700" kern="0">
                <a:latin typeface="Calibri"/>
                <a:ea typeface="Segoe UI" pitchFamily="34" charset="0"/>
                <a:cs typeface="Segoe UI"/>
              </a:rPr>
              <a:t>40,25%</a:t>
            </a:r>
            <a:endParaRPr kumimoji="0" lang="en-GB" sz="2700" b="0" i="0" u="none" strike="noStrike" kern="0" cap="none" spc="0" normalizeH="0" baseline="0" noProof="0">
              <a:ln>
                <a:noFill/>
              </a:ln>
              <a:effectLst/>
              <a:uLnTx/>
              <a:uFillTx/>
              <a:latin typeface="Calibri"/>
              <a:ea typeface="Segoe UI" pitchFamily="34" charset="0"/>
              <a:cs typeface="Segoe UI"/>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GB" sz="1100" b="1" i="0" u="none" strike="noStrike" kern="0" cap="none" spc="0" normalizeH="0" baseline="0" noProof="0">
                <a:ln>
                  <a:noFill/>
                </a:ln>
                <a:effectLst/>
                <a:uLnTx/>
                <a:uFillTx/>
                <a:latin typeface="Calibri"/>
                <a:ea typeface="Segoe UI" pitchFamily="34" charset="0"/>
                <a:cs typeface="Segoe UI"/>
              </a:rPr>
              <a:t>Average RAM</a:t>
            </a:r>
            <a:endParaRPr lang="en-GB" sz="1100" b="1" i="0" u="none" strike="noStrike" kern="0" cap="none" spc="0" normalizeH="0" baseline="0" noProof="0">
              <a:ln>
                <a:noFill/>
              </a:ln>
              <a:effectLst/>
              <a:uLnTx/>
              <a:uFillTx/>
              <a:latin typeface="Calibri"/>
              <a:ea typeface="Segoe UI" pitchFamily="34" charset="0"/>
              <a:cs typeface="Segoe UI"/>
            </a:endParaRPr>
          </a:p>
        </p:txBody>
      </p:sp>
      <p:sp>
        <p:nvSpPr>
          <p:cNvPr id="15" name="Rectangle 14">
            <a:extLst>
              <a:ext uri="{FF2B5EF4-FFF2-40B4-BE49-F238E27FC236}">
                <a16:creationId xmlns:a16="http://schemas.microsoft.com/office/drawing/2014/main" id="{AFC1D923-13E6-4A95-BE14-44E619C49934}"/>
              </a:ext>
            </a:extLst>
          </p:cNvPr>
          <p:cNvSpPr/>
          <p:nvPr/>
        </p:nvSpPr>
        <p:spPr bwMode="auto">
          <a:xfrm>
            <a:off x="5663004" y="2596154"/>
            <a:ext cx="1353690" cy="751153"/>
          </a:xfrm>
          <a:prstGeom prst="rect">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5292" tIns="35292" rIns="35292" bIns="35292" numCol="1" spcCol="0" rtlCol="0" fromWordArt="0" anchor="ctr" anchorCtr="0" forceAA="0" compatLnSpc="1">
            <a:prstTxWarp prst="textNoShape">
              <a:avLst/>
            </a:prstTxWarp>
            <a:noAutofit/>
          </a:bodyPr>
          <a:lstStyle/>
          <a:p>
            <a:pPr marL="0" marR="0" lvl="0" indent="0" algn="ctr" defTabSz="914102">
              <a:lnSpc>
                <a:spcPct val="90000"/>
              </a:lnSpc>
              <a:spcBef>
                <a:spcPct val="0"/>
              </a:spcBef>
              <a:spcAft>
                <a:spcPct val="0"/>
              </a:spcAft>
              <a:buNone/>
              <a:tabLst/>
              <a:defRPr/>
            </a:pPr>
            <a:r>
              <a:rPr lang="en-US" sz="2700" kern="0">
                <a:cs typeface="Segoe UI"/>
              </a:rPr>
              <a:t>98,68%</a:t>
            </a:r>
          </a:p>
          <a:p>
            <a:pPr algn="ctr" defTabSz="914102" fontAlgn="base">
              <a:lnSpc>
                <a:spcPct val="90000"/>
              </a:lnSpc>
              <a:spcBef>
                <a:spcPct val="0"/>
              </a:spcBef>
              <a:spcAft>
                <a:spcPct val="0"/>
              </a:spcAft>
              <a:defRPr/>
            </a:pPr>
            <a:r>
              <a:rPr lang="en-GB" sz="1100" b="1" kern="0">
                <a:latin typeface="Calibri"/>
                <a:ea typeface="Segoe UI" pitchFamily="34" charset="0"/>
                <a:cs typeface="Segoe UI"/>
              </a:rPr>
              <a:t>Average Storage</a:t>
            </a:r>
            <a:endParaRPr lang="en-GB" sz="1100" b="1" i="0" u="none" strike="noStrike" kern="0" cap="none" spc="0" normalizeH="0" baseline="0" noProof="0">
              <a:ln>
                <a:noFill/>
              </a:ln>
              <a:effectLst/>
              <a:uLnTx/>
              <a:uFillTx/>
              <a:latin typeface="Calibri"/>
              <a:ea typeface="Segoe UI" pitchFamily="34" charset="0"/>
              <a:cs typeface="Segoe UI"/>
            </a:endParaRPr>
          </a:p>
        </p:txBody>
      </p:sp>
      <p:sp>
        <p:nvSpPr>
          <p:cNvPr id="16" name="Rectangle 15">
            <a:extLst>
              <a:ext uri="{FF2B5EF4-FFF2-40B4-BE49-F238E27FC236}">
                <a16:creationId xmlns:a16="http://schemas.microsoft.com/office/drawing/2014/main" id="{FDD59517-4C07-4DBB-8432-BFB798D7611C}"/>
              </a:ext>
            </a:extLst>
          </p:cNvPr>
          <p:cNvSpPr/>
          <p:nvPr/>
        </p:nvSpPr>
        <p:spPr bwMode="auto">
          <a:xfrm>
            <a:off x="2788779" y="2596154"/>
            <a:ext cx="1339145" cy="751152"/>
          </a:xfrm>
          <a:prstGeom prst="rect">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35292" tIns="35292" rIns="35292" bIns="3529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GB" sz="2700" kern="0">
                <a:latin typeface="Calibri"/>
                <a:ea typeface="Segoe UI" pitchFamily="34" charset="0"/>
                <a:cs typeface="Segoe UI"/>
              </a:rPr>
              <a:t>37,48%</a:t>
            </a:r>
            <a:endParaRPr kumimoji="0" lang="en-GB" sz="2700" b="0" i="0" u="none" strike="noStrike" kern="0" cap="none" spc="0" normalizeH="0" baseline="0" noProof="0">
              <a:ln>
                <a:noFill/>
              </a:ln>
              <a:effectLst/>
              <a:uLnTx/>
              <a:uFillTx/>
              <a:latin typeface="Calibri"/>
              <a:ea typeface="Segoe UI" pitchFamily="34" charset="0"/>
              <a:cs typeface="Segoe UI"/>
            </a:endParaRPr>
          </a:p>
          <a:p>
            <a:pPr algn="ctr" defTabSz="914102" fontAlgn="base">
              <a:lnSpc>
                <a:spcPct val="90000"/>
              </a:lnSpc>
              <a:spcBef>
                <a:spcPct val="0"/>
              </a:spcBef>
              <a:spcAft>
                <a:spcPct val="0"/>
              </a:spcAft>
              <a:defRPr/>
            </a:pPr>
            <a:r>
              <a:rPr lang="en-GB" sz="750" b="1" kern="0">
                <a:latin typeface="Calibri"/>
                <a:ea typeface="Segoe UI" pitchFamily="34" charset="0"/>
                <a:cs typeface="Segoe UI"/>
              </a:rPr>
              <a:t> </a:t>
            </a:r>
            <a:r>
              <a:rPr kumimoji="0" lang="en-GB" sz="1100" b="1" i="0" u="none" strike="noStrike" kern="0" cap="none" spc="0" normalizeH="0" baseline="0" noProof="0">
                <a:ln>
                  <a:noFill/>
                </a:ln>
                <a:effectLst/>
                <a:uLnTx/>
                <a:uFillTx/>
                <a:latin typeface="Calibri"/>
                <a:ea typeface="Segoe UI" pitchFamily="34" charset="0"/>
                <a:cs typeface="Segoe UI"/>
              </a:rPr>
              <a:t>Average CPU</a:t>
            </a:r>
            <a:endParaRPr kumimoji="0" lang="en-GB" sz="784" b="1" i="0" u="none" strike="noStrike" kern="0" cap="none" spc="0" normalizeH="0" baseline="0" noProof="0">
              <a:ln>
                <a:noFill/>
              </a:ln>
              <a:effectLst/>
              <a:uLnTx/>
              <a:uFillTx/>
              <a:latin typeface="Calibri"/>
              <a:ea typeface="Segoe UI" pitchFamily="34" charset="0"/>
              <a:cs typeface="Segoe UI"/>
            </a:endParaRPr>
          </a:p>
        </p:txBody>
      </p:sp>
      <p:sp>
        <p:nvSpPr>
          <p:cNvPr id="19" name="TextBox 18">
            <a:extLst>
              <a:ext uri="{FF2B5EF4-FFF2-40B4-BE49-F238E27FC236}">
                <a16:creationId xmlns:a16="http://schemas.microsoft.com/office/drawing/2014/main" id="{1406B0CE-C799-46F3-AC1C-9B6D8C57017F}"/>
              </a:ext>
            </a:extLst>
          </p:cNvPr>
          <p:cNvSpPr txBox="1"/>
          <p:nvPr/>
        </p:nvSpPr>
        <p:spPr>
          <a:xfrm>
            <a:off x="425800" y="1264993"/>
            <a:ext cx="11516300"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Segoe UI"/>
                <a:cs typeface="Segoe UI Semilight"/>
              </a:rPr>
              <a:t>Assessment: 56 Machines</a:t>
            </a:r>
          </a:p>
          <a:p>
            <a:pPr marL="285750" indent="-285750">
              <a:buFont typeface="Arial" panose="020B0604020202020204" pitchFamily="34" charset="0"/>
              <a:buChar char="•"/>
            </a:pPr>
            <a:r>
              <a:rPr lang="en-US">
                <a:latin typeface="Segoe UI"/>
                <a:cs typeface="Segoe UI Semilight"/>
              </a:rPr>
              <a:t>Assessed Servers: 39 Windows, 2 </a:t>
            </a:r>
            <a:r>
              <a:rPr lang="en-US">
                <a:latin typeface="Segoe UI"/>
                <a:ea typeface="+mn-lt"/>
                <a:cs typeface="Segoe UI Semilight"/>
              </a:rPr>
              <a:t>L</a:t>
            </a:r>
            <a:r>
              <a:rPr lang="en-US">
                <a:ea typeface="+mn-lt"/>
                <a:cs typeface="+mn-lt"/>
              </a:rPr>
              <a:t>inux</a:t>
            </a:r>
            <a:r>
              <a:rPr lang="en-US">
                <a:latin typeface="Segoe UI"/>
                <a:cs typeface="Segoe UI Semilight"/>
              </a:rPr>
              <a:t>, </a:t>
            </a:r>
          </a:p>
          <a:p>
            <a:pPr marL="285750" indent="-285750">
              <a:buFont typeface="Arial" panose="020B0604020202020204" pitchFamily="34" charset="0"/>
              <a:buChar char="•"/>
            </a:pPr>
            <a:r>
              <a:rPr lang="en-US">
                <a:latin typeface="Segoe UI"/>
                <a:cs typeface="Segoe UI Semilight"/>
              </a:rPr>
              <a:t>15 Ignored Machines</a:t>
            </a:r>
            <a:endParaRPr lang="en-US">
              <a:latin typeface="Segoe UI"/>
            </a:endParaRPr>
          </a:p>
          <a:p>
            <a:pPr marL="285750" indent="-285750">
              <a:buFont typeface="Arial" panose="020B0604020202020204" pitchFamily="34" charset="0"/>
              <a:buChar char="•"/>
            </a:pPr>
            <a:r>
              <a:rPr lang="en-US">
                <a:latin typeface="Segoe UI"/>
                <a:cs typeface="Segoe UI Semilight"/>
              </a:rPr>
              <a:t>Total: 254 core, 687 Ram(GB), 13,88TB</a:t>
            </a:r>
          </a:p>
        </p:txBody>
      </p:sp>
      <p:pic>
        <p:nvPicPr>
          <p:cNvPr id="6" name="Hình ảnh 6" descr="Ảnh có chứa bàn&#10;&#10;Mô tả được tự động tạo">
            <a:extLst>
              <a:ext uri="{FF2B5EF4-FFF2-40B4-BE49-F238E27FC236}">
                <a16:creationId xmlns:a16="http://schemas.microsoft.com/office/drawing/2014/main" id="{E9912D97-DFCA-64D5-FD78-2A6C7167C254}"/>
              </a:ext>
            </a:extLst>
          </p:cNvPr>
          <p:cNvPicPr>
            <a:picLocks noChangeAspect="1"/>
          </p:cNvPicPr>
          <p:nvPr/>
        </p:nvPicPr>
        <p:blipFill>
          <a:blip r:embed="rId2"/>
          <a:stretch>
            <a:fillRect/>
          </a:stretch>
        </p:blipFill>
        <p:spPr>
          <a:xfrm>
            <a:off x="7490570" y="1324900"/>
            <a:ext cx="3994030" cy="4037057"/>
          </a:xfrm>
          <a:prstGeom prst="rect">
            <a:avLst/>
          </a:prstGeom>
        </p:spPr>
      </p:pic>
      <p:graphicFrame>
        <p:nvGraphicFramePr>
          <p:cNvPr id="10" name="Table 6">
            <a:extLst>
              <a:ext uri="{FF2B5EF4-FFF2-40B4-BE49-F238E27FC236}">
                <a16:creationId xmlns:a16="http://schemas.microsoft.com/office/drawing/2014/main" id="{CFC6E1A9-1916-4F91-9895-3473B674AC8D}"/>
              </a:ext>
            </a:extLst>
          </p:cNvPr>
          <p:cNvGraphicFramePr>
            <a:graphicFrameLocks noGrp="1"/>
          </p:cNvGraphicFramePr>
          <p:nvPr>
            <p:extLst>
              <p:ext uri="{D42A27DB-BD31-4B8C-83A1-F6EECF244321}">
                <p14:modId xmlns:p14="http://schemas.microsoft.com/office/powerpoint/2010/main" val="1662242378"/>
              </p:ext>
            </p:extLst>
          </p:nvPr>
        </p:nvGraphicFramePr>
        <p:xfrm>
          <a:off x="580145" y="3689465"/>
          <a:ext cx="3267968" cy="2446044"/>
        </p:xfrm>
        <a:graphic>
          <a:graphicData uri="http://schemas.openxmlformats.org/drawingml/2006/table">
            <a:tbl>
              <a:tblPr>
                <a:tableStyleId>{69CF1AB2-1976-4502-BF36-3FF5EA218861}</a:tableStyleId>
              </a:tblPr>
              <a:tblGrid>
                <a:gridCol w="1518193">
                  <a:extLst>
                    <a:ext uri="{9D8B030D-6E8A-4147-A177-3AD203B41FA5}">
                      <a16:colId xmlns:a16="http://schemas.microsoft.com/office/drawing/2014/main" val="3442340813"/>
                    </a:ext>
                  </a:extLst>
                </a:gridCol>
                <a:gridCol w="1749775">
                  <a:extLst>
                    <a:ext uri="{9D8B030D-6E8A-4147-A177-3AD203B41FA5}">
                      <a16:colId xmlns:a16="http://schemas.microsoft.com/office/drawing/2014/main" val="3869106167"/>
                    </a:ext>
                  </a:extLst>
                </a:gridCol>
              </a:tblGrid>
              <a:tr h="310340">
                <a:tc>
                  <a:txBody>
                    <a:bodyPr/>
                    <a:lstStyle/>
                    <a:p>
                      <a:r>
                        <a:rPr lang="en-US" sz="1050">
                          <a:solidFill>
                            <a:schemeClr val="tx1"/>
                          </a:solidFill>
                        </a:rPr>
                        <a:t>Virtualization platform</a:t>
                      </a:r>
                    </a:p>
                  </a:txBody>
                  <a:tcPr anchor="ctr"/>
                </a:tc>
                <a:tc>
                  <a:txBody>
                    <a:bodyPr/>
                    <a:lstStyle/>
                    <a:p>
                      <a:r>
                        <a:rPr lang="en-US" sz="1050">
                          <a:solidFill>
                            <a:schemeClr val="tx1"/>
                          </a:solidFill>
                        </a:rPr>
                        <a:t>Hyper-V</a:t>
                      </a:r>
                    </a:p>
                  </a:txBody>
                  <a:tcPr anchor="ctr"/>
                </a:tc>
                <a:extLst>
                  <a:ext uri="{0D108BD9-81ED-4DB2-BD59-A6C34878D82A}">
                    <a16:rowId xmlns:a16="http://schemas.microsoft.com/office/drawing/2014/main" val="464449411"/>
                  </a:ext>
                </a:extLst>
              </a:tr>
              <a:tr h="266963">
                <a:tc rowSpan="6">
                  <a:txBody>
                    <a:bodyPr/>
                    <a:lstStyle/>
                    <a:p>
                      <a:r>
                        <a:rPr lang="en-US" sz="1050">
                          <a:solidFill>
                            <a:schemeClr val="tx1"/>
                          </a:solidFill>
                        </a:rPr>
                        <a:t>Operating System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Windows Server 2019</a:t>
                      </a:r>
                    </a:p>
                  </a:txBody>
                  <a:tcPr anchor="ctr"/>
                </a:tc>
                <a:extLst>
                  <a:ext uri="{0D108BD9-81ED-4DB2-BD59-A6C34878D82A}">
                    <a16:rowId xmlns:a16="http://schemas.microsoft.com/office/drawing/2014/main" val="2350175662"/>
                  </a:ext>
                </a:extLst>
              </a:tr>
              <a:tr h="266963">
                <a:tc vMerge="1">
                  <a:txBody>
                    <a:bodyPr/>
                    <a:lstStyle/>
                    <a:p>
                      <a:r>
                        <a:rPr lang="en-US" sz="1000">
                          <a:solidFill>
                            <a:schemeClr val="tx1"/>
                          </a:solidFill>
                        </a:rPr>
                        <a:t>Operating System</a:t>
                      </a:r>
                    </a:p>
                  </a:txBody>
                  <a:tcPr/>
                </a:tc>
                <a:tc>
                  <a:txBody>
                    <a:bodyPr/>
                    <a:lstStyle/>
                    <a:p>
                      <a:r>
                        <a:rPr lang="en-US" sz="1050">
                          <a:solidFill>
                            <a:schemeClr val="tx1"/>
                          </a:solidFill>
                        </a:rPr>
                        <a:t>Windows Server 2016</a:t>
                      </a:r>
                    </a:p>
                  </a:txBody>
                  <a:tcPr anchor="ctr"/>
                </a:tc>
                <a:extLst>
                  <a:ext uri="{0D108BD9-81ED-4DB2-BD59-A6C34878D82A}">
                    <a16:rowId xmlns:a16="http://schemas.microsoft.com/office/drawing/2014/main" val="2351459693"/>
                  </a:ext>
                </a:extLst>
              </a:tr>
              <a:tr h="266963">
                <a:tc vMerge="1">
                  <a:txBody>
                    <a:bodyPr/>
                    <a:lstStyle/>
                    <a:p>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Windows Server 2012</a:t>
                      </a:r>
                    </a:p>
                  </a:txBody>
                  <a:tcPr anchor="ctr"/>
                </a:tc>
                <a:extLst>
                  <a:ext uri="{0D108BD9-81ED-4DB2-BD59-A6C34878D82A}">
                    <a16:rowId xmlns:a16="http://schemas.microsoft.com/office/drawing/2014/main" val="3101273681"/>
                  </a:ext>
                </a:extLst>
              </a:tr>
              <a:tr h="266963">
                <a:tc vMerge="1">
                  <a:txBody>
                    <a:bodyPr/>
                    <a:lstStyle/>
                    <a:p>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Windows Server 2008</a:t>
                      </a:r>
                    </a:p>
                  </a:txBody>
                  <a:tcPr anchor="ctr"/>
                </a:tc>
                <a:extLst>
                  <a:ext uri="{0D108BD9-81ED-4DB2-BD59-A6C34878D82A}">
                    <a16:rowId xmlns:a16="http://schemas.microsoft.com/office/drawing/2014/main" val="1081897847"/>
                  </a:ext>
                </a:extLst>
              </a:tr>
              <a:tr h="266963">
                <a:tc vMerge="1">
                  <a:txBody>
                    <a:bodyPr/>
                    <a:lstStyle/>
                    <a:p>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Ubuntu</a:t>
                      </a:r>
                    </a:p>
                  </a:txBody>
                  <a:tcPr anchor="ctr"/>
                </a:tc>
                <a:extLst>
                  <a:ext uri="{0D108BD9-81ED-4DB2-BD59-A6C34878D82A}">
                    <a16:rowId xmlns:a16="http://schemas.microsoft.com/office/drawing/2014/main" val="4107310965"/>
                  </a:ext>
                </a:extLst>
              </a:tr>
              <a:tr h="266963">
                <a:tc vMerge="1">
                  <a:txBody>
                    <a:bodyPr/>
                    <a:lstStyle/>
                    <a:p>
                      <a:endParaRPr lang="en-US" sz="100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CentOS</a:t>
                      </a:r>
                    </a:p>
                  </a:txBody>
                  <a:tcPr anchor="ctr"/>
                </a:tc>
                <a:extLst>
                  <a:ext uri="{0D108BD9-81ED-4DB2-BD59-A6C34878D82A}">
                    <a16:rowId xmlns:a16="http://schemas.microsoft.com/office/drawing/2014/main" val="4232670452"/>
                  </a:ext>
                </a:extLst>
              </a:tr>
              <a:tr h="266963">
                <a:tc rowSpan="2">
                  <a:txBody>
                    <a:bodyPr/>
                    <a:lstStyle/>
                    <a:p>
                      <a:r>
                        <a:rPr lang="en-US" sz="1050">
                          <a:solidFill>
                            <a:schemeClr val="tx1"/>
                          </a:solidFill>
                        </a:rPr>
                        <a:t>Database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tx1"/>
                          </a:solidFill>
                        </a:rPr>
                        <a:t>MS SQL</a:t>
                      </a:r>
                    </a:p>
                  </a:txBody>
                  <a:tcPr anchor="ctr"/>
                </a:tc>
                <a:extLst>
                  <a:ext uri="{0D108BD9-81ED-4DB2-BD59-A6C34878D82A}">
                    <a16:rowId xmlns:a16="http://schemas.microsoft.com/office/drawing/2014/main" val="3473927866"/>
                  </a:ext>
                </a:extLst>
              </a:tr>
              <a:tr h="266963">
                <a:tc vMerge="1">
                  <a:txBody>
                    <a:bodyPr/>
                    <a:lstStyle/>
                    <a:p>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err="1">
                          <a:solidFill>
                            <a:schemeClr val="tx1"/>
                          </a:solidFill>
                        </a:rPr>
                        <a:t>PostGre</a:t>
                      </a:r>
                      <a:r>
                        <a:rPr lang="en-US" sz="1050">
                          <a:solidFill>
                            <a:schemeClr val="tx1"/>
                          </a:solidFill>
                        </a:rPr>
                        <a:t>, Oracle</a:t>
                      </a:r>
                    </a:p>
                  </a:txBody>
                  <a:tcPr anchor="ctr"/>
                </a:tc>
                <a:extLst>
                  <a:ext uri="{0D108BD9-81ED-4DB2-BD59-A6C34878D82A}">
                    <a16:rowId xmlns:a16="http://schemas.microsoft.com/office/drawing/2014/main" val="963307858"/>
                  </a:ext>
                </a:extLst>
              </a:tr>
            </a:tbl>
          </a:graphicData>
        </a:graphic>
      </p:graphicFrame>
    </p:spTree>
    <p:extLst>
      <p:ext uri="{BB962C8B-B14F-4D97-AF65-F5344CB8AC3E}">
        <p14:creationId xmlns:p14="http://schemas.microsoft.com/office/powerpoint/2010/main" val="41245106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6168-D0E4-23C1-39D4-C4A560EDBC06}"/>
              </a:ext>
            </a:extLst>
          </p:cNvPr>
          <p:cNvSpPr>
            <a:spLocks noGrp="1"/>
          </p:cNvSpPr>
          <p:nvPr>
            <p:ph type="title"/>
          </p:nvPr>
        </p:nvSpPr>
        <p:spPr/>
        <p:txBody>
          <a:bodyPr/>
          <a:lstStyle/>
          <a:p>
            <a:r>
              <a:rPr lang="en-US" dirty="0"/>
              <a:t>Case Study #3: A Microservice System</a:t>
            </a:r>
          </a:p>
        </p:txBody>
      </p:sp>
      <p:sp>
        <p:nvSpPr>
          <p:cNvPr id="3" name="Slide Number Placeholder 2">
            <a:extLst>
              <a:ext uri="{FF2B5EF4-FFF2-40B4-BE49-F238E27FC236}">
                <a16:creationId xmlns:a16="http://schemas.microsoft.com/office/drawing/2014/main" id="{E7A4D3FC-EBC8-D20C-0F02-DC2D3FFFBF7E}"/>
              </a:ext>
            </a:extLst>
          </p:cNvPr>
          <p:cNvSpPr>
            <a:spLocks noGrp="1"/>
          </p:cNvSpPr>
          <p:nvPr>
            <p:ph type="sldNum" sz="quarter" idx="12"/>
          </p:nvPr>
        </p:nvSpPr>
        <p:spPr/>
        <p:txBody>
          <a:bodyPr/>
          <a:lstStyle/>
          <a:p>
            <a:fld id="{E012F146-47F9-A646-B182-8CC39B8AD32B}" type="slidenum">
              <a:rPr lang="x-none" smtClean="0"/>
              <a:pPr/>
              <a:t>100</a:t>
            </a:fld>
            <a:endParaRPr lang="x-none"/>
          </a:p>
        </p:txBody>
      </p:sp>
      <p:sp>
        <p:nvSpPr>
          <p:cNvPr id="5" name="TextBox 4">
            <a:extLst>
              <a:ext uri="{FF2B5EF4-FFF2-40B4-BE49-F238E27FC236}">
                <a16:creationId xmlns:a16="http://schemas.microsoft.com/office/drawing/2014/main" id="{D6DFF0B8-527E-7D97-ECA1-98BE352EC4B8}"/>
              </a:ext>
            </a:extLst>
          </p:cNvPr>
          <p:cNvSpPr txBox="1"/>
          <p:nvPr/>
        </p:nvSpPr>
        <p:spPr>
          <a:xfrm>
            <a:off x="323682" y="1715511"/>
            <a:ext cx="5034455" cy="1661993"/>
          </a:xfrm>
          <a:prstGeom prst="rect">
            <a:avLst/>
          </a:prstGeom>
          <a:noFill/>
        </p:spPr>
        <p:txBody>
          <a:bodyPr wrap="none" rtlCol="0">
            <a:spAutoFit/>
          </a:bodyPr>
          <a:lstStyle/>
          <a:p>
            <a:r>
              <a:rPr lang="en-VN" dirty="0"/>
              <a:t>Main tasks</a:t>
            </a:r>
          </a:p>
          <a:p>
            <a:pPr marL="285750" indent="-285750">
              <a:buFontTx/>
              <a:buChar char="-"/>
            </a:pPr>
            <a:r>
              <a:rPr lang="en-VN" sz="1200" dirty="0"/>
              <a:t>Adapt to multi-tenancy architecture</a:t>
            </a:r>
          </a:p>
          <a:p>
            <a:pPr marL="285750" indent="-285750">
              <a:buFontTx/>
              <a:buChar char="-"/>
            </a:pPr>
            <a:r>
              <a:rPr lang="en-US" sz="1200" dirty="0"/>
              <a:t>Azure</a:t>
            </a:r>
            <a:r>
              <a:rPr lang="en-VN" sz="1200" dirty="0"/>
              <a:t> migration</a:t>
            </a:r>
          </a:p>
          <a:p>
            <a:pPr marL="285750" indent="-285750">
              <a:buFontTx/>
              <a:buChar char="-"/>
            </a:pPr>
            <a:r>
              <a:rPr lang="en-VN" sz="1200" dirty="0"/>
              <a:t>Microsevices modernization</a:t>
            </a:r>
          </a:p>
          <a:p>
            <a:pPr marL="285750" indent="-285750">
              <a:buFontTx/>
              <a:buChar char="-"/>
            </a:pPr>
            <a:r>
              <a:rPr lang="en-VN" sz="1200" dirty="0"/>
              <a:t>This is ERP system for distribution company</a:t>
            </a:r>
          </a:p>
          <a:p>
            <a:pPr marL="285750" indent="-285750">
              <a:buFontTx/>
              <a:buChar char="-"/>
            </a:pPr>
            <a:r>
              <a:rPr lang="en-VN" sz="1200" dirty="0"/>
              <a:t>Worldwide customer, each customer is a tenant of the system. </a:t>
            </a:r>
          </a:p>
          <a:p>
            <a:r>
              <a:rPr lang="en-VN" sz="1200" dirty="0"/>
              <a:t>       This is thousands tenant system, the legacy system is in production.</a:t>
            </a:r>
          </a:p>
          <a:p>
            <a:pPr marL="285750" indent="-285750">
              <a:buFontTx/>
              <a:buChar char="-"/>
            </a:pPr>
            <a:r>
              <a:rPr lang="en-VN" sz="1200" dirty="0"/>
              <a:t>Huge ERP System</a:t>
            </a:r>
          </a:p>
        </p:txBody>
      </p:sp>
      <p:sp>
        <p:nvSpPr>
          <p:cNvPr id="6" name="TextBox 5">
            <a:extLst>
              <a:ext uri="{FF2B5EF4-FFF2-40B4-BE49-F238E27FC236}">
                <a16:creationId xmlns:a16="http://schemas.microsoft.com/office/drawing/2014/main" id="{58368FE8-A489-C940-1533-71A8B9719757}"/>
              </a:ext>
            </a:extLst>
          </p:cNvPr>
          <p:cNvSpPr txBox="1"/>
          <p:nvPr/>
        </p:nvSpPr>
        <p:spPr>
          <a:xfrm>
            <a:off x="275130" y="1100517"/>
            <a:ext cx="6151107" cy="369332"/>
          </a:xfrm>
          <a:prstGeom prst="rect">
            <a:avLst/>
          </a:prstGeom>
          <a:noFill/>
        </p:spPr>
        <p:txBody>
          <a:bodyPr wrap="none" rtlCol="0">
            <a:spAutoFit/>
          </a:bodyPr>
          <a:lstStyle/>
          <a:p>
            <a:r>
              <a:rPr lang="en-VN" dirty="0"/>
              <a:t>Esale System – Monolithic to microservices modernization</a:t>
            </a:r>
            <a:endParaRPr lang="en-VN" sz="1200" dirty="0"/>
          </a:p>
        </p:txBody>
      </p:sp>
      <p:sp>
        <p:nvSpPr>
          <p:cNvPr id="7" name="TextBox 6">
            <a:extLst>
              <a:ext uri="{FF2B5EF4-FFF2-40B4-BE49-F238E27FC236}">
                <a16:creationId xmlns:a16="http://schemas.microsoft.com/office/drawing/2014/main" id="{60DC76A8-467C-1578-2320-51807EE430F6}"/>
              </a:ext>
            </a:extLst>
          </p:cNvPr>
          <p:cNvSpPr txBox="1"/>
          <p:nvPr/>
        </p:nvSpPr>
        <p:spPr>
          <a:xfrm>
            <a:off x="5783580" y="1715511"/>
            <a:ext cx="3301225" cy="738664"/>
          </a:xfrm>
          <a:prstGeom prst="rect">
            <a:avLst/>
          </a:prstGeom>
          <a:noFill/>
        </p:spPr>
        <p:txBody>
          <a:bodyPr wrap="none" rtlCol="0">
            <a:spAutoFit/>
          </a:bodyPr>
          <a:lstStyle/>
          <a:p>
            <a:r>
              <a:rPr lang="en-VN" dirty="0"/>
              <a:t>Cost</a:t>
            </a:r>
          </a:p>
          <a:p>
            <a:pPr marL="285750" indent="-285750">
              <a:buFontTx/>
              <a:buChar char="-"/>
            </a:pPr>
            <a:r>
              <a:rPr lang="en-VN" sz="1200" dirty="0"/>
              <a:t>&gt; 700 man month ($2.1m)</a:t>
            </a:r>
          </a:p>
          <a:p>
            <a:pPr marL="285750" indent="-285750">
              <a:buFontTx/>
              <a:buChar char="-"/>
            </a:pPr>
            <a:r>
              <a:rPr lang="en-VN" sz="1200" dirty="0"/>
              <a:t>Devided in to some phases to reduce risk</a:t>
            </a:r>
          </a:p>
        </p:txBody>
      </p:sp>
      <p:sp>
        <p:nvSpPr>
          <p:cNvPr id="8" name="Rounded Rectangle 7">
            <a:extLst>
              <a:ext uri="{FF2B5EF4-FFF2-40B4-BE49-F238E27FC236}">
                <a16:creationId xmlns:a16="http://schemas.microsoft.com/office/drawing/2014/main" id="{58D26DF3-4B63-44C5-C745-178C6FE20989}"/>
              </a:ext>
            </a:extLst>
          </p:cNvPr>
          <p:cNvSpPr/>
          <p:nvPr/>
        </p:nvSpPr>
        <p:spPr>
          <a:xfrm>
            <a:off x="6198499" y="2717078"/>
            <a:ext cx="1011505" cy="65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dirty="0"/>
              <a:t>Assessment &amp; Report</a:t>
            </a:r>
          </a:p>
        </p:txBody>
      </p:sp>
      <p:sp>
        <p:nvSpPr>
          <p:cNvPr id="9" name="Rounded Rectangle 8">
            <a:extLst>
              <a:ext uri="{FF2B5EF4-FFF2-40B4-BE49-F238E27FC236}">
                <a16:creationId xmlns:a16="http://schemas.microsoft.com/office/drawing/2014/main" id="{98990D4C-868C-C51B-BBBD-D0DAC6C3D38C}"/>
              </a:ext>
            </a:extLst>
          </p:cNvPr>
          <p:cNvSpPr/>
          <p:nvPr/>
        </p:nvSpPr>
        <p:spPr>
          <a:xfrm>
            <a:off x="9163159" y="2717078"/>
            <a:ext cx="1011506" cy="65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dirty="0"/>
              <a:t>POC for Human Resources </a:t>
            </a:r>
          </a:p>
        </p:txBody>
      </p:sp>
      <p:sp>
        <p:nvSpPr>
          <p:cNvPr id="10" name="Rounded Rectangle 9">
            <a:extLst>
              <a:ext uri="{FF2B5EF4-FFF2-40B4-BE49-F238E27FC236}">
                <a16:creationId xmlns:a16="http://schemas.microsoft.com/office/drawing/2014/main" id="{D6D8F2D2-489E-9CE7-C5A1-43ADCDF7355B}"/>
              </a:ext>
            </a:extLst>
          </p:cNvPr>
          <p:cNvSpPr/>
          <p:nvPr/>
        </p:nvSpPr>
        <p:spPr>
          <a:xfrm>
            <a:off x="7680829" y="2717078"/>
            <a:ext cx="1011505" cy="65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dirty="0"/>
              <a:t>Design &amp; Thinking</a:t>
            </a:r>
          </a:p>
        </p:txBody>
      </p:sp>
      <p:sp>
        <p:nvSpPr>
          <p:cNvPr id="11" name="Rounded Rectangle 10">
            <a:extLst>
              <a:ext uri="{FF2B5EF4-FFF2-40B4-BE49-F238E27FC236}">
                <a16:creationId xmlns:a16="http://schemas.microsoft.com/office/drawing/2014/main" id="{56E12526-CD90-0229-B001-B992F5C065F2}"/>
              </a:ext>
            </a:extLst>
          </p:cNvPr>
          <p:cNvSpPr/>
          <p:nvPr/>
        </p:nvSpPr>
        <p:spPr>
          <a:xfrm>
            <a:off x="10645490" y="2717078"/>
            <a:ext cx="1011506" cy="655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dirty="0"/>
              <a:t>Implement Each module in Agile Scrum</a:t>
            </a:r>
          </a:p>
        </p:txBody>
      </p:sp>
      <p:sp>
        <p:nvSpPr>
          <p:cNvPr id="12" name="Chevron 11">
            <a:extLst>
              <a:ext uri="{FF2B5EF4-FFF2-40B4-BE49-F238E27FC236}">
                <a16:creationId xmlns:a16="http://schemas.microsoft.com/office/drawing/2014/main" id="{2EDDF6F9-3B35-03E2-0509-E9A3354E5B49}"/>
              </a:ext>
            </a:extLst>
          </p:cNvPr>
          <p:cNvSpPr/>
          <p:nvPr/>
        </p:nvSpPr>
        <p:spPr>
          <a:xfrm>
            <a:off x="7340220" y="2927470"/>
            <a:ext cx="210393" cy="2346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3" name="Chevron 12">
            <a:extLst>
              <a:ext uri="{FF2B5EF4-FFF2-40B4-BE49-F238E27FC236}">
                <a16:creationId xmlns:a16="http://schemas.microsoft.com/office/drawing/2014/main" id="{34F76A1A-00AD-63F1-01CF-BEFE4B3ABFA0}"/>
              </a:ext>
            </a:extLst>
          </p:cNvPr>
          <p:cNvSpPr/>
          <p:nvPr/>
        </p:nvSpPr>
        <p:spPr>
          <a:xfrm>
            <a:off x="8822550" y="2927469"/>
            <a:ext cx="210393" cy="2346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14" name="Chevron 13">
            <a:extLst>
              <a:ext uri="{FF2B5EF4-FFF2-40B4-BE49-F238E27FC236}">
                <a16:creationId xmlns:a16="http://schemas.microsoft.com/office/drawing/2014/main" id="{8C459212-F45D-21DD-4E82-480FBEAEA27A}"/>
              </a:ext>
            </a:extLst>
          </p:cNvPr>
          <p:cNvSpPr/>
          <p:nvPr/>
        </p:nvSpPr>
        <p:spPr>
          <a:xfrm>
            <a:off x="10304881" y="2927468"/>
            <a:ext cx="210393" cy="2346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Tree>
    <p:extLst>
      <p:ext uri="{BB962C8B-B14F-4D97-AF65-F5344CB8AC3E}">
        <p14:creationId xmlns:p14="http://schemas.microsoft.com/office/powerpoint/2010/main" val="2058597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a:latin typeface="BR Omega VN"/>
              </a:rPr>
              <a:t>Assessed 41 Servers</a:t>
            </a:r>
            <a:endParaRPr lang="en-US"/>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101</a:t>
            </a:fld>
            <a:endParaRPr lang="x-none"/>
          </a:p>
        </p:txBody>
      </p:sp>
      <p:graphicFrame>
        <p:nvGraphicFramePr>
          <p:cNvPr id="7" name="Table 6">
            <a:extLst>
              <a:ext uri="{FF2B5EF4-FFF2-40B4-BE49-F238E27FC236}">
                <a16:creationId xmlns:a16="http://schemas.microsoft.com/office/drawing/2014/main" id="{7283EBEE-70A0-A8FE-18B7-7F0932319893}"/>
              </a:ext>
            </a:extLst>
          </p:cNvPr>
          <p:cNvGraphicFramePr>
            <a:graphicFrameLocks noGrp="1"/>
          </p:cNvGraphicFramePr>
          <p:nvPr>
            <p:extLst>
              <p:ext uri="{D42A27DB-BD31-4B8C-83A1-F6EECF244321}">
                <p14:modId xmlns:p14="http://schemas.microsoft.com/office/powerpoint/2010/main" val="2972006443"/>
              </p:ext>
            </p:extLst>
          </p:nvPr>
        </p:nvGraphicFramePr>
        <p:xfrm>
          <a:off x="566680" y="1283650"/>
          <a:ext cx="10939255" cy="4420809"/>
        </p:xfrm>
        <a:graphic>
          <a:graphicData uri="http://schemas.openxmlformats.org/drawingml/2006/table">
            <a:tbl>
              <a:tblPr firstRow="1" bandRow="1">
                <a:tableStyleId>{5C22544A-7EE6-4342-B048-85BDC9FD1C3A}</a:tableStyleId>
              </a:tblPr>
              <a:tblGrid>
                <a:gridCol w="589321">
                  <a:extLst>
                    <a:ext uri="{9D8B030D-6E8A-4147-A177-3AD203B41FA5}">
                      <a16:colId xmlns:a16="http://schemas.microsoft.com/office/drawing/2014/main" val="2445691802"/>
                    </a:ext>
                  </a:extLst>
                </a:gridCol>
                <a:gridCol w="2175831">
                  <a:extLst>
                    <a:ext uri="{9D8B030D-6E8A-4147-A177-3AD203B41FA5}">
                      <a16:colId xmlns:a16="http://schemas.microsoft.com/office/drawing/2014/main" val="3405529834"/>
                    </a:ext>
                  </a:extLst>
                </a:gridCol>
                <a:gridCol w="1744336">
                  <a:extLst>
                    <a:ext uri="{9D8B030D-6E8A-4147-A177-3AD203B41FA5}">
                      <a16:colId xmlns:a16="http://schemas.microsoft.com/office/drawing/2014/main" val="2082363415"/>
                    </a:ext>
                  </a:extLst>
                </a:gridCol>
                <a:gridCol w="2120746">
                  <a:extLst>
                    <a:ext uri="{9D8B030D-6E8A-4147-A177-3AD203B41FA5}">
                      <a16:colId xmlns:a16="http://schemas.microsoft.com/office/drawing/2014/main" val="877653749"/>
                    </a:ext>
                  </a:extLst>
                </a:gridCol>
                <a:gridCol w="1929074">
                  <a:extLst>
                    <a:ext uri="{9D8B030D-6E8A-4147-A177-3AD203B41FA5}">
                      <a16:colId xmlns:a16="http://schemas.microsoft.com/office/drawing/2014/main" val="2478322619"/>
                    </a:ext>
                  </a:extLst>
                </a:gridCol>
                <a:gridCol w="2379947">
                  <a:extLst>
                    <a:ext uri="{9D8B030D-6E8A-4147-A177-3AD203B41FA5}">
                      <a16:colId xmlns:a16="http://schemas.microsoft.com/office/drawing/2014/main" val="2699799838"/>
                    </a:ext>
                  </a:extLst>
                </a:gridCol>
              </a:tblGrid>
              <a:tr h="541662">
                <a:tc>
                  <a:txBody>
                    <a:bodyPr/>
                    <a:lstStyle/>
                    <a:p>
                      <a:pPr algn="ctr"/>
                      <a:r>
                        <a:rPr lang="en-US" sz="1400">
                          <a:effectLst/>
                        </a:rPr>
                        <a:t>No.</a:t>
                      </a:r>
                    </a:p>
                  </a:txBody>
                  <a:tcPr marL="0" marR="0" marT="0" marB="0" anchor="ctr"/>
                </a:tc>
                <a:tc>
                  <a:txBody>
                    <a:bodyPr/>
                    <a:lstStyle/>
                    <a:p>
                      <a:pPr algn="ctr"/>
                      <a:r>
                        <a:rPr lang="en-US" sz="1400">
                          <a:effectLst/>
                        </a:rPr>
                        <a:t>Machine</a:t>
                      </a:r>
                    </a:p>
                  </a:txBody>
                  <a:tcPr marL="0" marR="0" marT="0" marB="0" anchor="ctr"/>
                </a:tc>
                <a:tc>
                  <a:txBody>
                    <a:bodyPr/>
                    <a:lstStyle/>
                    <a:p>
                      <a:pPr algn="ctr"/>
                      <a:r>
                        <a:rPr lang="en-US" sz="1400">
                          <a:effectLst/>
                        </a:rPr>
                        <a:t>Cores</a:t>
                      </a:r>
                    </a:p>
                  </a:txBody>
                  <a:tcPr marL="0" marR="0" marT="0" marB="0" anchor="ctr"/>
                </a:tc>
                <a:tc>
                  <a:txBody>
                    <a:bodyPr/>
                    <a:lstStyle/>
                    <a:p>
                      <a:pPr algn="ctr"/>
                      <a:r>
                        <a:rPr lang="en-US" sz="1400">
                          <a:effectLst/>
                        </a:rPr>
                        <a:t>Memory(MB)</a:t>
                      </a:r>
                    </a:p>
                  </a:txBody>
                  <a:tcPr marL="0" marR="0" marT="0" marB="0" anchor="ctr"/>
                </a:tc>
                <a:tc>
                  <a:txBody>
                    <a:bodyPr/>
                    <a:lstStyle/>
                    <a:p>
                      <a:pPr algn="ctr"/>
                      <a:r>
                        <a:rPr lang="en-US" sz="1400">
                          <a:effectLst/>
                        </a:rPr>
                        <a:t>Storage(GB)</a:t>
                      </a:r>
                    </a:p>
                  </a:txBody>
                  <a:tcPr marL="0" marR="0" marT="0" marB="0" anchor="ctr"/>
                </a:tc>
                <a:tc>
                  <a:txBody>
                    <a:bodyPr/>
                    <a:lstStyle/>
                    <a:p>
                      <a:pPr algn="ctr"/>
                      <a:r>
                        <a:rPr lang="en-US" sz="1400">
                          <a:effectLst/>
                        </a:rPr>
                        <a:t>IP address</a:t>
                      </a:r>
                    </a:p>
                  </a:txBody>
                  <a:tcPr marL="0" marR="0" marT="0" marB="0" anchor="ctr"/>
                </a:tc>
                <a:extLst>
                  <a:ext uri="{0D108BD9-81ED-4DB2-BD59-A6C34878D82A}">
                    <a16:rowId xmlns:a16="http://schemas.microsoft.com/office/drawing/2014/main" val="3032608836"/>
                  </a:ext>
                </a:extLst>
              </a:tr>
              <a:tr h="422313">
                <a:tc>
                  <a:txBody>
                    <a:bodyPr/>
                    <a:lstStyle/>
                    <a:p>
                      <a:pPr algn="ctr"/>
                      <a:r>
                        <a:rPr lang="en-US" sz="1400">
                          <a:effectLst/>
                        </a:rPr>
                        <a:t>1</a:t>
                      </a:r>
                    </a:p>
                  </a:txBody>
                  <a:tcPr marL="0" marR="0" marT="0" marB="0" anchor="ctr"/>
                </a:tc>
                <a:tc>
                  <a:txBody>
                    <a:bodyPr/>
                    <a:lstStyle/>
                    <a:p>
                      <a:pPr algn="ctr"/>
                      <a:r>
                        <a:rPr lang="en-US" sz="1400">
                          <a:effectLst/>
                        </a:rPr>
                        <a:t>Pia-Az</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240</a:t>
                      </a:r>
                    </a:p>
                  </a:txBody>
                  <a:tcPr marL="0" marR="0" marT="0" marB="0" anchor="ctr"/>
                </a:tc>
                <a:tc>
                  <a:txBody>
                    <a:bodyPr/>
                    <a:lstStyle/>
                    <a:p>
                      <a:pPr algn="ctr"/>
                      <a:r>
                        <a:rPr lang="en-US" sz="1400">
                          <a:effectLst/>
                        </a:rPr>
                        <a:t>10.59.254.150</a:t>
                      </a:r>
                    </a:p>
                  </a:txBody>
                  <a:tcPr marL="0" marR="0" marT="0" marB="0" anchor="ctr"/>
                </a:tc>
                <a:extLst>
                  <a:ext uri="{0D108BD9-81ED-4DB2-BD59-A6C34878D82A}">
                    <a16:rowId xmlns:a16="http://schemas.microsoft.com/office/drawing/2014/main" val="3500139302"/>
                  </a:ext>
                </a:extLst>
              </a:tr>
              <a:tr h="361381">
                <a:tc>
                  <a:txBody>
                    <a:bodyPr/>
                    <a:lstStyle/>
                    <a:p>
                      <a:pPr algn="ctr"/>
                      <a:r>
                        <a:rPr lang="en-US" sz="1400">
                          <a:effectLst/>
                        </a:rPr>
                        <a:t>2</a:t>
                      </a:r>
                    </a:p>
                  </a:txBody>
                  <a:tcPr marL="0" marR="0" marT="0" marB="0" anchor="ctr"/>
                </a:tc>
                <a:tc>
                  <a:txBody>
                    <a:bodyPr/>
                    <a:lstStyle/>
                    <a:p>
                      <a:pPr algn="ctr"/>
                      <a:r>
                        <a:rPr lang="en-US" sz="1400">
                          <a:effectLst/>
                        </a:rPr>
                        <a:t>PIA-PM-DEV03</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300</a:t>
                      </a:r>
                    </a:p>
                  </a:txBody>
                  <a:tcPr marL="0" marR="0" marT="0" marB="0" anchor="ctr"/>
                </a:tc>
                <a:tc>
                  <a:txBody>
                    <a:bodyPr/>
                    <a:lstStyle/>
                    <a:p>
                      <a:pPr algn="ctr"/>
                      <a:r>
                        <a:rPr lang="en-US" sz="1400">
                          <a:effectLst/>
                        </a:rPr>
                        <a:t>10.59.254.113</a:t>
                      </a:r>
                    </a:p>
                  </a:txBody>
                  <a:tcPr marL="0" marR="0" marT="0" marB="0" anchor="ctr"/>
                </a:tc>
                <a:extLst>
                  <a:ext uri="{0D108BD9-81ED-4DB2-BD59-A6C34878D82A}">
                    <a16:rowId xmlns:a16="http://schemas.microsoft.com/office/drawing/2014/main" val="1645202314"/>
                  </a:ext>
                </a:extLst>
              </a:tr>
              <a:tr h="361381">
                <a:tc>
                  <a:txBody>
                    <a:bodyPr/>
                    <a:lstStyle/>
                    <a:p>
                      <a:pPr algn="ctr"/>
                      <a:r>
                        <a:rPr lang="en-US" sz="1400">
                          <a:effectLst/>
                        </a:rPr>
                        <a:t>3</a:t>
                      </a:r>
                    </a:p>
                  </a:txBody>
                  <a:tcPr marL="0" marR="0" marT="0" marB="0" anchor="ctr"/>
                </a:tc>
                <a:tc>
                  <a:txBody>
                    <a:bodyPr/>
                    <a:lstStyle/>
                    <a:p>
                      <a:pPr algn="ctr"/>
                      <a:r>
                        <a:rPr lang="en-US" sz="1400">
                          <a:effectLst/>
                        </a:rPr>
                        <a:t>PM-APP</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200</a:t>
                      </a:r>
                    </a:p>
                  </a:txBody>
                  <a:tcPr marL="0" marR="0" marT="0" marB="0" anchor="ctr"/>
                </a:tc>
                <a:tc>
                  <a:txBody>
                    <a:bodyPr/>
                    <a:lstStyle/>
                    <a:p>
                      <a:pPr lvl="0" algn="ctr">
                        <a:buNone/>
                      </a:pPr>
                      <a:r>
                        <a:rPr lang="en-US" sz="1400" b="0" i="0" u="none" strike="noStrike" noProof="0">
                          <a:effectLst/>
                          <a:latin typeface="Segoe UI"/>
                        </a:rPr>
                        <a:t>10.59.254.108</a:t>
                      </a:r>
                      <a:endParaRPr lang="en-US"/>
                    </a:p>
                  </a:txBody>
                  <a:tcPr marL="0" marR="0" marT="0" marB="0" anchor="ctr"/>
                </a:tc>
                <a:extLst>
                  <a:ext uri="{0D108BD9-81ED-4DB2-BD59-A6C34878D82A}">
                    <a16:rowId xmlns:a16="http://schemas.microsoft.com/office/drawing/2014/main" val="1410408301"/>
                  </a:ext>
                </a:extLst>
              </a:tr>
              <a:tr h="352115">
                <a:tc>
                  <a:txBody>
                    <a:bodyPr/>
                    <a:lstStyle/>
                    <a:p>
                      <a:pPr algn="ctr"/>
                      <a:r>
                        <a:rPr lang="en-US" sz="1400">
                          <a:effectLst/>
                        </a:rPr>
                        <a:t>4</a:t>
                      </a:r>
                    </a:p>
                  </a:txBody>
                  <a:tcPr marL="0" marR="0" marT="0" marB="0" anchor="ctr"/>
                </a:tc>
                <a:tc>
                  <a:txBody>
                    <a:bodyPr/>
                    <a:lstStyle/>
                    <a:p>
                      <a:pPr algn="ctr"/>
                      <a:r>
                        <a:rPr lang="en-US" sz="1400">
                          <a:effectLst/>
                        </a:rPr>
                        <a:t>PIA-DC2</a:t>
                      </a:r>
                    </a:p>
                  </a:txBody>
                  <a:tcPr marL="0" marR="0" marT="0" marB="0" anchor="ctr"/>
                </a:tc>
                <a:tc>
                  <a:txBody>
                    <a:bodyPr/>
                    <a:lstStyle/>
                    <a:p>
                      <a:pPr algn="ctr"/>
                      <a:r>
                        <a:rPr lang="en-US" sz="1400">
                          <a:effectLst/>
                        </a:rPr>
                        <a:t>12</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10.59.254.2</a:t>
                      </a:r>
                    </a:p>
                  </a:txBody>
                  <a:tcPr marL="0" marR="0" marT="0" marB="0" anchor="ctr"/>
                </a:tc>
                <a:extLst>
                  <a:ext uri="{0D108BD9-81ED-4DB2-BD59-A6C34878D82A}">
                    <a16:rowId xmlns:a16="http://schemas.microsoft.com/office/drawing/2014/main" val="1756000616"/>
                  </a:ext>
                </a:extLst>
              </a:tr>
              <a:tr h="361381">
                <a:tc>
                  <a:txBody>
                    <a:bodyPr/>
                    <a:lstStyle/>
                    <a:p>
                      <a:pPr algn="ctr"/>
                      <a:r>
                        <a:rPr lang="en-US" sz="1400">
                          <a:effectLst/>
                        </a:rPr>
                        <a:t>5</a:t>
                      </a:r>
                    </a:p>
                  </a:txBody>
                  <a:tcPr marL="0" marR="0" marT="0" marB="0" anchor="ctr"/>
                </a:tc>
                <a:tc>
                  <a:txBody>
                    <a:bodyPr/>
                    <a:lstStyle/>
                    <a:p>
                      <a:pPr algn="ctr"/>
                      <a:r>
                        <a:rPr lang="en-US" sz="1400">
                          <a:effectLst/>
                        </a:rPr>
                        <a:t>PIA-DB-PRO</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500</a:t>
                      </a:r>
                    </a:p>
                  </a:txBody>
                  <a:tcPr marL="0" marR="0" marT="0" marB="0" anchor="ctr"/>
                </a:tc>
                <a:tc>
                  <a:txBody>
                    <a:bodyPr/>
                    <a:lstStyle/>
                    <a:p>
                      <a:pPr algn="ctr"/>
                      <a:r>
                        <a:rPr lang="en-US" sz="1400">
                          <a:effectLst/>
                        </a:rPr>
                        <a:t>10.59.254.61</a:t>
                      </a:r>
                    </a:p>
                  </a:txBody>
                  <a:tcPr marL="0" marR="0" marT="0" marB="0" anchor="ctr"/>
                </a:tc>
                <a:extLst>
                  <a:ext uri="{0D108BD9-81ED-4DB2-BD59-A6C34878D82A}">
                    <a16:rowId xmlns:a16="http://schemas.microsoft.com/office/drawing/2014/main" val="2278460798"/>
                  </a:ext>
                </a:extLst>
              </a:tr>
              <a:tr h="459036">
                <a:tc>
                  <a:txBody>
                    <a:bodyPr/>
                    <a:lstStyle/>
                    <a:p>
                      <a:pPr algn="ctr"/>
                      <a:r>
                        <a:rPr lang="en-US" sz="1400">
                          <a:effectLst/>
                        </a:rPr>
                        <a:t>6</a:t>
                      </a:r>
                    </a:p>
                  </a:txBody>
                  <a:tcPr marL="0" marR="0" marT="0" marB="0" anchor="ctr"/>
                </a:tc>
                <a:tc>
                  <a:txBody>
                    <a:bodyPr/>
                    <a:lstStyle/>
                    <a:p>
                      <a:pPr algn="ctr"/>
                      <a:r>
                        <a:rPr lang="en-US" sz="1400">
                          <a:effectLst/>
                        </a:rPr>
                        <a:t>SMO02</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10.59.254.132</a:t>
                      </a:r>
                    </a:p>
                  </a:txBody>
                  <a:tcPr marL="0" marR="0" marT="0" marB="0" anchor="ctr"/>
                </a:tc>
                <a:extLst>
                  <a:ext uri="{0D108BD9-81ED-4DB2-BD59-A6C34878D82A}">
                    <a16:rowId xmlns:a16="http://schemas.microsoft.com/office/drawing/2014/main" val="2983136618"/>
                  </a:ext>
                </a:extLst>
              </a:tr>
              <a:tr h="477397">
                <a:tc>
                  <a:txBody>
                    <a:bodyPr/>
                    <a:lstStyle/>
                    <a:p>
                      <a:pPr algn="ctr"/>
                      <a:r>
                        <a:rPr lang="en-US" sz="1400">
                          <a:effectLst/>
                        </a:rPr>
                        <a:t>7</a:t>
                      </a:r>
                    </a:p>
                  </a:txBody>
                  <a:tcPr marL="0" marR="0" marT="0" marB="0" anchor="ctr"/>
                </a:tc>
                <a:tc>
                  <a:txBody>
                    <a:bodyPr/>
                    <a:lstStyle/>
                    <a:p>
                      <a:pPr algn="ctr"/>
                      <a:r>
                        <a:rPr lang="en-US" sz="1400">
                          <a:effectLst/>
                        </a:rPr>
                        <a:t>Pia-</a:t>
                      </a:r>
                      <a:r>
                        <a:rPr lang="en-US" sz="1400" err="1">
                          <a:effectLst/>
                        </a:rPr>
                        <a:t>Websitebanhang</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50</a:t>
                      </a:r>
                    </a:p>
                  </a:txBody>
                  <a:tcPr marL="0" marR="0" marT="0" marB="0" anchor="ctr"/>
                </a:tc>
                <a:tc>
                  <a:txBody>
                    <a:bodyPr/>
                    <a:lstStyle/>
                    <a:p>
                      <a:pPr algn="ctr"/>
                      <a:r>
                        <a:rPr lang="en-US" sz="1400">
                          <a:effectLst/>
                        </a:rPr>
                        <a:t>10.59.254.133</a:t>
                      </a:r>
                    </a:p>
                  </a:txBody>
                  <a:tcPr marL="0" marR="0" marT="0" marB="0" anchor="ctr"/>
                </a:tc>
                <a:extLst>
                  <a:ext uri="{0D108BD9-81ED-4DB2-BD59-A6C34878D82A}">
                    <a16:rowId xmlns:a16="http://schemas.microsoft.com/office/drawing/2014/main" val="386612858"/>
                  </a:ext>
                </a:extLst>
              </a:tr>
              <a:tr h="361381">
                <a:tc>
                  <a:txBody>
                    <a:bodyPr/>
                    <a:lstStyle/>
                    <a:p>
                      <a:pPr algn="ctr"/>
                      <a:r>
                        <a:rPr lang="en-US" sz="1400">
                          <a:effectLst/>
                        </a:rPr>
                        <a:t>8</a:t>
                      </a:r>
                    </a:p>
                  </a:txBody>
                  <a:tcPr marL="0" marR="0" marT="0" marB="0" anchor="ctr"/>
                </a:tc>
                <a:tc>
                  <a:txBody>
                    <a:bodyPr/>
                    <a:lstStyle/>
                    <a:p>
                      <a:pPr algn="ctr"/>
                      <a:r>
                        <a:rPr lang="en-US" sz="1400">
                          <a:effectLst/>
                        </a:rPr>
                        <a:t>PIA-APP-PRO</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10.59.254.62</a:t>
                      </a:r>
                    </a:p>
                  </a:txBody>
                  <a:tcPr marL="0" marR="0" marT="0" marB="0" anchor="ctr"/>
                </a:tc>
                <a:extLst>
                  <a:ext uri="{0D108BD9-81ED-4DB2-BD59-A6C34878D82A}">
                    <a16:rowId xmlns:a16="http://schemas.microsoft.com/office/drawing/2014/main" val="2781750992"/>
                  </a:ext>
                </a:extLst>
              </a:tr>
              <a:tr h="370647">
                <a:tc>
                  <a:txBody>
                    <a:bodyPr/>
                    <a:lstStyle/>
                    <a:p>
                      <a:pPr algn="ctr"/>
                      <a:r>
                        <a:rPr lang="en-US" sz="1400">
                          <a:effectLst/>
                        </a:rPr>
                        <a:t>9</a:t>
                      </a:r>
                    </a:p>
                  </a:txBody>
                  <a:tcPr marL="0" marR="0" marT="0" marB="0" anchor="ctr"/>
                </a:tc>
                <a:tc>
                  <a:txBody>
                    <a:bodyPr/>
                    <a:lstStyle/>
                    <a:p>
                      <a:pPr algn="ctr"/>
                      <a:r>
                        <a:rPr lang="en-US" sz="1400">
                          <a:effectLst/>
                        </a:rPr>
                        <a:t>PIA-FRI</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6192</a:t>
                      </a:r>
                    </a:p>
                  </a:txBody>
                  <a:tcPr marL="0" marR="0" marT="0" marB="0" anchor="ctr"/>
                </a:tc>
                <a:tc>
                  <a:txBody>
                    <a:bodyPr/>
                    <a:lstStyle/>
                    <a:p>
                      <a:pPr algn="ctr"/>
                      <a:r>
                        <a:rPr lang="en-US" sz="1400">
                          <a:effectLst/>
                        </a:rPr>
                        <a:t>130</a:t>
                      </a:r>
                    </a:p>
                  </a:txBody>
                  <a:tcPr marL="0" marR="0" marT="0" marB="0" anchor="ctr"/>
                </a:tc>
                <a:tc>
                  <a:txBody>
                    <a:bodyPr/>
                    <a:lstStyle/>
                    <a:p>
                      <a:pPr algn="ctr"/>
                      <a:r>
                        <a:rPr lang="en-US" sz="1400">
                          <a:effectLst/>
                        </a:rPr>
                        <a:t>10.59.254.105</a:t>
                      </a:r>
                    </a:p>
                  </a:txBody>
                  <a:tcPr marL="0" marR="0" marT="0" marB="0" anchor="ctr"/>
                </a:tc>
                <a:extLst>
                  <a:ext uri="{0D108BD9-81ED-4DB2-BD59-A6C34878D82A}">
                    <a16:rowId xmlns:a16="http://schemas.microsoft.com/office/drawing/2014/main" val="1881752871"/>
                  </a:ext>
                </a:extLst>
              </a:tr>
              <a:tr h="352115">
                <a:tc>
                  <a:txBody>
                    <a:bodyPr/>
                    <a:lstStyle/>
                    <a:p>
                      <a:pPr algn="ctr"/>
                      <a:r>
                        <a:rPr lang="en-US" sz="1400">
                          <a:effectLst/>
                        </a:rPr>
                        <a:t>10</a:t>
                      </a:r>
                    </a:p>
                  </a:txBody>
                  <a:tcPr marL="0" marR="0" marT="0" marB="0" anchor="ctr"/>
                </a:tc>
                <a:tc>
                  <a:txBody>
                    <a:bodyPr/>
                    <a:lstStyle/>
                    <a:p>
                      <a:pPr algn="ctr"/>
                      <a:r>
                        <a:rPr lang="en-US" sz="1400">
                          <a:effectLst/>
                        </a:rPr>
                        <a:t>PIA-APP-EGAS</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200</a:t>
                      </a:r>
                    </a:p>
                  </a:txBody>
                  <a:tcPr marL="0" marR="0" marT="0" marB="0" anchor="ctr"/>
                </a:tc>
                <a:tc>
                  <a:txBody>
                    <a:bodyPr/>
                    <a:lstStyle/>
                    <a:p>
                      <a:pPr lvl="0" algn="ctr">
                        <a:buNone/>
                      </a:pPr>
                      <a:r>
                        <a:rPr lang="en-US" sz="1400" b="0" i="0" u="none" strike="noStrike" noProof="0">
                          <a:effectLst/>
                          <a:latin typeface="Segoe UI"/>
                        </a:rPr>
                        <a:t>10.59.254.110</a:t>
                      </a:r>
                      <a:endParaRPr lang="en-US"/>
                    </a:p>
                  </a:txBody>
                  <a:tcPr marL="0" marR="0" marT="0" marB="0" anchor="ctr"/>
                </a:tc>
                <a:extLst>
                  <a:ext uri="{0D108BD9-81ED-4DB2-BD59-A6C34878D82A}">
                    <a16:rowId xmlns:a16="http://schemas.microsoft.com/office/drawing/2014/main" val="80923332"/>
                  </a:ext>
                </a:extLst>
              </a:tr>
            </a:tbl>
          </a:graphicData>
        </a:graphic>
      </p:graphicFrame>
    </p:spTree>
    <p:extLst>
      <p:ext uri="{BB962C8B-B14F-4D97-AF65-F5344CB8AC3E}">
        <p14:creationId xmlns:p14="http://schemas.microsoft.com/office/powerpoint/2010/main" val="888826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a:latin typeface="BR Omega VN"/>
              </a:rPr>
              <a:t>Assessed 41 Servers</a:t>
            </a:r>
            <a:endParaRPr lang="en-US"/>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102</a:t>
            </a:fld>
            <a:endParaRPr lang="x-none"/>
          </a:p>
        </p:txBody>
      </p:sp>
      <p:graphicFrame>
        <p:nvGraphicFramePr>
          <p:cNvPr id="5" name="Table 4">
            <a:extLst>
              <a:ext uri="{FF2B5EF4-FFF2-40B4-BE49-F238E27FC236}">
                <a16:creationId xmlns:a16="http://schemas.microsoft.com/office/drawing/2014/main" id="{D92FC168-931C-37B0-0173-43974C2A64E2}"/>
              </a:ext>
            </a:extLst>
          </p:cNvPr>
          <p:cNvGraphicFramePr>
            <a:graphicFrameLocks noGrp="1"/>
          </p:cNvGraphicFramePr>
          <p:nvPr>
            <p:extLst>
              <p:ext uri="{D42A27DB-BD31-4B8C-83A1-F6EECF244321}">
                <p14:modId xmlns:p14="http://schemas.microsoft.com/office/powerpoint/2010/main" val="925443677"/>
              </p:ext>
            </p:extLst>
          </p:nvPr>
        </p:nvGraphicFramePr>
        <p:xfrm>
          <a:off x="578385" y="1276120"/>
          <a:ext cx="10829085" cy="4929900"/>
        </p:xfrm>
        <a:graphic>
          <a:graphicData uri="http://schemas.openxmlformats.org/drawingml/2006/table">
            <a:tbl>
              <a:tblPr firstRow="1" bandRow="1">
                <a:tableStyleId>{5C22544A-7EE6-4342-B048-85BDC9FD1C3A}</a:tableStyleId>
              </a:tblPr>
              <a:tblGrid>
                <a:gridCol w="583385">
                  <a:extLst>
                    <a:ext uri="{9D8B030D-6E8A-4147-A177-3AD203B41FA5}">
                      <a16:colId xmlns:a16="http://schemas.microsoft.com/office/drawing/2014/main" val="1066478500"/>
                    </a:ext>
                  </a:extLst>
                </a:gridCol>
                <a:gridCol w="1563894">
                  <a:extLst>
                    <a:ext uri="{9D8B030D-6E8A-4147-A177-3AD203B41FA5}">
                      <a16:colId xmlns:a16="http://schemas.microsoft.com/office/drawing/2014/main" val="4159542019"/>
                    </a:ext>
                  </a:extLst>
                </a:gridCol>
                <a:gridCol w="2047119">
                  <a:extLst>
                    <a:ext uri="{9D8B030D-6E8A-4147-A177-3AD203B41FA5}">
                      <a16:colId xmlns:a16="http://schemas.microsoft.com/office/drawing/2014/main" val="1196466052"/>
                    </a:ext>
                  </a:extLst>
                </a:gridCol>
                <a:gridCol w="2749995">
                  <a:extLst>
                    <a:ext uri="{9D8B030D-6E8A-4147-A177-3AD203B41FA5}">
                      <a16:colId xmlns:a16="http://schemas.microsoft.com/office/drawing/2014/main" val="1812300780"/>
                    </a:ext>
                  </a:extLst>
                </a:gridCol>
                <a:gridCol w="1903176">
                  <a:extLst>
                    <a:ext uri="{9D8B030D-6E8A-4147-A177-3AD203B41FA5}">
                      <a16:colId xmlns:a16="http://schemas.microsoft.com/office/drawing/2014/main" val="1790954534"/>
                    </a:ext>
                  </a:extLst>
                </a:gridCol>
                <a:gridCol w="1981516">
                  <a:extLst>
                    <a:ext uri="{9D8B030D-6E8A-4147-A177-3AD203B41FA5}">
                      <a16:colId xmlns:a16="http://schemas.microsoft.com/office/drawing/2014/main" val="3273399248"/>
                    </a:ext>
                  </a:extLst>
                </a:gridCol>
              </a:tblGrid>
              <a:tr h="262325">
                <a:tc>
                  <a:txBody>
                    <a:bodyPr/>
                    <a:lstStyle/>
                    <a:p>
                      <a:pPr algn="ctr"/>
                      <a:r>
                        <a:rPr lang="en-US" sz="1400">
                          <a:effectLst/>
                        </a:rPr>
                        <a:t>No.</a:t>
                      </a:r>
                    </a:p>
                  </a:txBody>
                  <a:tcPr marL="0" marR="0" marT="0" marB="0" anchor="ctr"/>
                </a:tc>
                <a:tc>
                  <a:txBody>
                    <a:bodyPr/>
                    <a:lstStyle/>
                    <a:p>
                      <a:pPr algn="ctr"/>
                      <a:r>
                        <a:rPr lang="en-US" sz="1400">
                          <a:effectLst/>
                        </a:rPr>
                        <a:t>Machine</a:t>
                      </a:r>
                    </a:p>
                  </a:txBody>
                  <a:tcPr marL="0" marR="0" marT="0" marB="0" anchor="ctr"/>
                </a:tc>
                <a:tc>
                  <a:txBody>
                    <a:bodyPr/>
                    <a:lstStyle/>
                    <a:p>
                      <a:pPr algn="ctr"/>
                      <a:r>
                        <a:rPr lang="en-US" sz="1400">
                          <a:effectLst/>
                        </a:rPr>
                        <a:t>Cores</a:t>
                      </a:r>
                    </a:p>
                  </a:txBody>
                  <a:tcPr marL="0" marR="0" marT="0" marB="0" anchor="ctr"/>
                </a:tc>
                <a:tc>
                  <a:txBody>
                    <a:bodyPr/>
                    <a:lstStyle/>
                    <a:p>
                      <a:pPr algn="ctr"/>
                      <a:r>
                        <a:rPr lang="en-US" sz="1400">
                          <a:effectLst/>
                        </a:rPr>
                        <a:t>Memory(MB)</a:t>
                      </a:r>
                    </a:p>
                  </a:txBody>
                  <a:tcPr marL="0" marR="0" marT="0" marB="0" anchor="ctr"/>
                </a:tc>
                <a:tc>
                  <a:txBody>
                    <a:bodyPr/>
                    <a:lstStyle/>
                    <a:p>
                      <a:pPr algn="ctr"/>
                      <a:r>
                        <a:rPr lang="en-US" sz="1400">
                          <a:effectLst/>
                        </a:rPr>
                        <a:t>Storage(GB)</a:t>
                      </a:r>
                    </a:p>
                  </a:txBody>
                  <a:tcPr marL="0" marR="0" marT="0" marB="0" anchor="ctr"/>
                </a:tc>
                <a:tc>
                  <a:txBody>
                    <a:bodyPr/>
                    <a:lstStyle/>
                    <a:p>
                      <a:pPr algn="ctr"/>
                      <a:r>
                        <a:rPr lang="en-US" sz="1400">
                          <a:effectLst/>
                        </a:rPr>
                        <a:t>IP address</a:t>
                      </a:r>
                    </a:p>
                  </a:txBody>
                  <a:tcPr marL="0" marR="0" marT="0" marB="0" anchor="ctr"/>
                </a:tc>
                <a:extLst>
                  <a:ext uri="{0D108BD9-81ED-4DB2-BD59-A6C34878D82A}">
                    <a16:rowId xmlns:a16="http://schemas.microsoft.com/office/drawing/2014/main" val="512813654"/>
                  </a:ext>
                </a:extLst>
              </a:tr>
              <a:tr h="289462">
                <a:tc>
                  <a:txBody>
                    <a:bodyPr/>
                    <a:lstStyle/>
                    <a:p>
                      <a:pPr algn="ctr"/>
                      <a:r>
                        <a:rPr lang="en-US" sz="1400">
                          <a:effectLst/>
                        </a:rPr>
                        <a:t>11</a:t>
                      </a:r>
                    </a:p>
                  </a:txBody>
                  <a:tcPr marL="0" marR="0" marT="0" marB="0" anchor="ctr"/>
                </a:tc>
                <a:tc>
                  <a:txBody>
                    <a:bodyPr/>
                    <a:lstStyle/>
                    <a:p>
                      <a:pPr algn="ctr"/>
                      <a:r>
                        <a:rPr lang="en-US" sz="1400">
                          <a:effectLst/>
                        </a:rPr>
                        <a:t>PM-DB</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32768</a:t>
                      </a:r>
                    </a:p>
                  </a:txBody>
                  <a:tcPr marL="0" marR="0" marT="0" marB="0" anchor="ctr"/>
                </a:tc>
                <a:tc>
                  <a:txBody>
                    <a:bodyPr/>
                    <a:lstStyle/>
                    <a:p>
                      <a:pPr algn="ctr"/>
                      <a:r>
                        <a:rPr lang="en-US" sz="1400">
                          <a:effectLst/>
                        </a:rPr>
                        <a:t>500</a:t>
                      </a:r>
                    </a:p>
                  </a:txBody>
                  <a:tcPr marL="0" marR="0" marT="0" marB="0" anchor="ctr"/>
                </a:tc>
                <a:tc>
                  <a:txBody>
                    <a:bodyPr/>
                    <a:lstStyle/>
                    <a:p>
                      <a:pPr lvl="0" algn="ctr">
                        <a:buNone/>
                      </a:pPr>
                      <a:r>
                        <a:rPr lang="en-US" sz="1400" b="0" i="0" u="none" strike="noStrike" noProof="0">
                          <a:effectLst/>
                          <a:latin typeface="Segoe UI"/>
                        </a:rPr>
                        <a:t>10.59.254.107</a:t>
                      </a:r>
                      <a:endParaRPr lang="en-US"/>
                    </a:p>
                  </a:txBody>
                  <a:tcPr marL="0" marR="0" marT="0" marB="0" anchor="ctr"/>
                </a:tc>
                <a:extLst>
                  <a:ext uri="{0D108BD9-81ED-4DB2-BD59-A6C34878D82A}">
                    <a16:rowId xmlns:a16="http://schemas.microsoft.com/office/drawing/2014/main" val="2701316564"/>
                  </a:ext>
                </a:extLst>
              </a:tr>
              <a:tr h="325644">
                <a:tc>
                  <a:txBody>
                    <a:bodyPr/>
                    <a:lstStyle/>
                    <a:p>
                      <a:pPr algn="ctr"/>
                      <a:r>
                        <a:rPr lang="en-US" sz="1400">
                          <a:effectLst/>
                        </a:rPr>
                        <a:t>12</a:t>
                      </a:r>
                    </a:p>
                  </a:txBody>
                  <a:tcPr marL="0" marR="0" marT="0" marB="0" anchor="ctr"/>
                </a:tc>
                <a:tc>
                  <a:txBody>
                    <a:bodyPr/>
                    <a:lstStyle/>
                    <a:p>
                      <a:pPr algn="ctr"/>
                      <a:r>
                        <a:rPr lang="en-US" sz="1400">
                          <a:effectLst/>
                        </a:rPr>
                        <a:t>PIA-</a:t>
                      </a:r>
                      <a:r>
                        <a:rPr lang="en-US" sz="1400" err="1">
                          <a:effectLst/>
                        </a:rPr>
                        <a:t>OpManager</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10.59.254.19</a:t>
                      </a:r>
                    </a:p>
                  </a:txBody>
                  <a:tcPr marL="0" marR="0" marT="0" marB="0" anchor="ctr"/>
                </a:tc>
                <a:extLst>
                  <a:ext uri="{0D108BD9-81ED-4DB2-BD59-A6C34878D82A}">
                    <a16:rowId xmlns:a16="http://schemas.microsoft.com/office/drawing/2014/main" val="3742066243"/>
                  </a:ext>
                </a:extLst>
              </a:tr>
              <a:tr h="289462">
                <a:tc>
                  <a:txBody>
                    <a:bodyPr/>
                    <a:lstStyle/>
                    <a:p>
                      <a:pPr algn="ctr"/>
                      <a:r>
                        <a:rPr lang="en-US" sz="1400">
                          <a:effectLst/>
                        </a:rPr>
                        <a:t>13</a:t>
                      </a:r>
                    </a:p>
                  </a:txBody>
                  <a:tcPr marL="0" marR="0" marT="0" marB="0" anchor="ctr"/>
                </a:tc>
                <a:tc>
                  <a:txBody>
                    <a:bodyPr/>
                    <a:lstStyle/>
                    <a:p>
                      <a:pPr algn="ctr"/>
                      <a:r>
                        <a:rPr lang="en-US" sz="1400">
                          <a:effectLst/>
                        </a:rPr>
                        <a:t>Pia-OP</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12288</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10.59.254.221</a:t>
                      </a:r>
                    </a:p>
                  </a:txBody>
                  <a:tcPr marL="0" marR="0" marT="0" marB="0" anchor="ctr"/>
                </a:tc>
                <a:extLst>
                  <a:ext uri="{0D108BD9-81ED-4DB2-BD59-A6C34878D82A}">
                    <a16:rowId xmlns:a16="http://schemas.microsoft.com/office/drawing/2014/main" val="3300752197"/>
                  </a:ext>
                </a:extLst>
              </a:tr>
              <a:tr h="352782">
                <a:tc>
                  <a:txBody>
                    <a:bodyPr/>
                    <a:lstStyle/>
                    <a:p>
                      <a:pPr algn="ctr"/>
                      <a:r>
                        <a:rPr lang="en-US" sz="1400">
                          <a:effectLst/>
                        </a:rPr>
                        <a:t>14</a:t>
                      </a:r>
                    </a:p>
                  </a:txBody>
                  <a:tcPr marL="0" marR="0" marT="0" marB="0" anchor="ctr"/>
                </a:tc>
                <a:tc>
                  <a:txBody>
                    <a:bodyPr/>
                    <a:lstStyle/>
                    <a:p>
                      <a:pPr algn="ctr"/>
                      <a:r>
                        <a:rPr lang="en-US" sz="1400" err="1">
                          <a:effectLst/>
                        </a:rPr>
                        <a:t>Centos_test</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10.59.254.27</a:t>
                      </a:r>
                    </a:p>
                  </a:txBody>
                  <a:tcPr marL="0" marR="0" marT="0" marB="0" anchor="ctr"/>
                </a:tc>
                <a:extLst>
                  <a:ext uri="{0D108BD9-81ED-4DB2-BD59-A6C34878D82A}">
                    <a16:rowId xmlns:a16="http://schemas.microsoft.com/office/drawing/2014/main" val="1109563479"/>
                  </a:ext>
                </a:extLst>
              </a:tr>
              <a:tr h="379919">
                <a:tc>
                  <a:txBody>
                    <a:bodyPr/>
                    <a:lstStyle/>
                    <a:p>
                      <a:pPr algn="ctr"/>
                      <a:r>
                        <a:rPr lang="en-US" sz="1400">
                          <a:effectLst/>
                        </a:rPr>
                        <a:t>15</a:t>
                      </a:r>
                    </a:p>
                  </a:txBody>
                  <a:tcPr marL="0" marR="0" marT="0" marB="0" anchor="ctr"/>
                </a:tc>
                <a:tc>
                  <a:txBody>
                    <a:bodyPr/>
                    <a:lstStyle/>
                    <a:p>
                      <a:pPr algn="ctr"/>
                      <a:r>
                        <a:rPr lang="en-US" sz="1400">
                          <a:effectLst/>
                        </a:rPr>
                        <a:t>PIA-PM-DEV02</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300</a:t>
                      </a:r>
                    </a:p>
                  </a:txBody>
                  <a:tcPr marL="0" marR="0" marT="0" marB="0" anchor="ctr"/>
                </a:tc>
                <a:tc>
                  <a:txBody>
                    <a:bodyPr/>
                    <a:lstStyle/>
                    <a:p>
                      <a:pPr lvl="0" algn="ctr">
                        <a:buNone/>
                      </a:pPr>
                      <a:r>
                        <a:rPr lang="en-US" sz="1400" b="0" i="0" u="none" strike="noStrike" noProof="0">
                          <a:effectLst/>
                          <a:latin typeface="Segoe UI"/>
                        </a:rPr>
                        <a:t>10.59.254.103</a:t>
                      </a:r>
                      <a:endParaRPr lang="en-US"/>
                    </a:p>
                  </a:txBody>
                  <a:tcPr marL="0" marR="0" marT="0" marB="0" anchor="ctr"/>
                </a:tc>
                <a:extLst>
                  <a:ext uri="{0D108BD9-81ED-4DB2-BD59-A6C34878D82A}">
                    <a16:rowId xmlns:a16="http://schemas.microsoft.com/office/drawing/2014/main" val="1511376878"/>
                  </a:ext>
                </a:extLst>
              </a:tr>
              <a:tr h="452284">
                <a:tc>
                  <a:txBody>
                    <a:bodyPr/>
                    <a:lstStyle/>
                    <a:p>
                      <a:pPr algn="ctr"/>
                      <a:r>
                        <a:rPr lang="en-US" sz="1400">
                          <a:effectLst/>
                        </a:rPr>
                        <a:t>16</a:t>
                      </a:r>
                    </a:p>
                  </a:txBody>
                  <a:tcPr marL="0" marR="0" marT="0" marB="0" anchor="ctr"/>
                </a:tc>
                <a:tc>
                  <a:txBody>
                    <a:bodyPr/>
                    <a:lstStyle/>
                    <a:p>
                      <a:pPr algn="ctr"/>
                      <a:r>
                        <a:rPr lang="en-US" sz="1400" err="1">
                          <a:effectLst/>
                        </a:rPr>
                        <a:t>PTSHaTay</a:t>
                      </a:r>
                      <a:r>
                        <a:rPr lang="en-US" sz="1400">
                          <a:effectLst/>
                        </a:rPr>
                        <a:t>-APP</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10.59.254.55</a:t>
                      </a:r>
                    </a:p>
                  </a:txBody>
                  <a:tcPr marL="0" marR="0" marT="0" marB="0" anchor="ctr"/>
                </a:tc>
                <a:extLst>
                  <a:ext uri="{0D108BD9-81ED-4DB2-BD59-A6C34878D82A}">
                    <a16:rowId xmlns:a16="http://schemas.microsoft.com/office/drawing/2014/main" val="2301807021"/>
                  </a:ext>
                </a:extLst>
              </a:tr>
              <a:tr h="407056">
                <a:tc>
                  <a:txBody>
                    <a:bodyPr/>
                    <a:lstStyle/>
                    <a:p>
                      <a:pPr algn="ctr"/>
                      <a:r>
                        <a:rPr lang="en-US" sz="1400">
                          <a:effectLst/>
                        </a:rPr>
                        <a:t>17</a:t>
                      </a:r>
                    </a:p>
                  </a:txBody>
                  <a:tcPr marL="0" marR="0" marT="0" marB="0" anchor="ctr"/>
                </a:tc>
                <a:tc>
                  <a:txBody>
                    <a:bodyPr/>
                    <a:lstStyle/>
                    <a:p>
                      <a:pPr algn="ctr"/>
                      <a:r>
                        <a:rPr lang="en-US" sz="1400">
                          <a:effectLst/>
                        </a:rPr>
                        <a:t>PIA-EGASERP-DB</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12288</a:t>
                      </a:r>
                    </a:p>
                  </a:txBody>
                  <a:tcPr marL="0" marR="0" marT="0" marB="0" anchor="ctr"/>
                </a:tc>
                <a:tc>
                  <a:txBody>
                    <a:bodyPr/>
                    <a:lstStyle/>
                    <a:p>
                      <a:pPr algn="ctr"/>
                      <a:r>
                        <a:rPr lang="en-US" sz="1400">
                          <a:effectLst/>
                        </a:rPr>
                        <a:t>300</a:t>
                      </a:r>
                    </a:p>
                  </a:txBody>
                  <a:tcPr marL="0" marR="0" marT="0" marB="0" anchor="ctr"/>
                </a:tc>
                <a:tc>
                  <a:txBody>
                    <a:bodyPr/>
                    <a:lstStyle/>
                    <a:p>
                      <a:pPr algn="ctr"/>
                      <a:r>
                        <a:rPr lang="en-US" sz="1400">
                          <a:effectLst/>
                        </a:rPr>
                        <a:t>10.59.254.34</a:t>
                      </a:r>
                    </a:p>
                  </a:txBody>
                  <a:tcPr marL="0" marR="0" marT="0" marB="0" anchor="ctr"/>
                </a:tc>
                <a:extLst>
                  <a:ext uri="{0D108BD9-81ED-4DB2-BD59-A6C34878D82A}">
                    <a16:rowId xmlns:a16="http://schemas.microsoft.com/office/drawing/2014/main" val="498211595"/>
                  </a:ext>
                </a:extLst>
              </a:tr>
              <a:tr h="280416">
                <a:tc>
                  <a:txBody>
                    <a:bodyPr/>
                    <a:lstStyle/>
                    <a:p>
                      <a:pPr algn="ctr"/>
                      <a:r>
                        <a:rPr lang="en-US" sz="1400">
                          <a:effectLst/>
                        </a:rPr>
                        <a:t>18</a:t>
                      </a:r>
                    </a:p>
                  </a:txBody>
                  <a:tcPr marL="0" marR="0" marT="0" marB="0" anchor="ctr"/>
                </a:tc>
                <a:tc>
                  <a:txBody>
                    <a:bodyPr/>
                    <a:lstStyle/>
                    <a:p>
                      <a:pPr algn="ctr"/>
                      <a:r>
                        <a:rPr lang="en-US" sz="1400">
                          <a:effectLst/>
                        </a:rPr>
                        <a:t>MOBILE-APP</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327</a:t>
                      </a:r>
                    </a:p>
                  </a:txBody>
                  <a:tcPr marL="0" marR="0" marT="0" marB="0" anchor="ctr"/>
                </a:tc>
                <a:tc>
                  <a:txBody>
                    <a:bodyPr/>
                    <a:lstStyle/>
                    <a:p>
                      <a:pPr algn="ctr"/>
                      <a:r>
                        <a:rPr lang="en-US" sz="1400">
                          <a:effectLst/>
                        </a:rPr>
                        <a:t>10.59.254.104</a:t>
                      </a:r>
                    </a:p>
                  </a:txBody>
                  <a:tcPr marL="0" marR="0" marT="0" marB="0" anchor="ctr"/>
                </a:tc>
                <a:extLst>
                  <a:ext uri="{0D108BD9-81ED-4DB2-BD59-A6C34878D82A}">
                    <a16:rowId xmlns:a16="http://schemas.microsoft.com/office/drawing/2014/main" val="2695597530"/>
                  </a:ext>
                </a:extLst>
              </a:tr>
              <a:tr h="913615">
                <a:tc>
                  <a:txBody>
                    <a:bodyPr/>
                    <a:lstStyle/>
                    <a:p>
                      <a:pPr algn="ctr"/>
                      <a:r>
                        <a:rPr lang="en-US" sz="1400">
                          <a:effectLst/>
                        </a:rPr>
                        <a:t>19</a:t>
                      </a:r>
                    </a:p>
                  </a:txBody>
                  <a:tcPr marL="0" marR="0" marT="0" marB="0" anchor="ctr"/>
                </a:tc>
                <a:tc>
                  <a:txBody>
                    <a:bodyPr/>
                    <a:lstStyle/>
                    <a:p>
                      <a:pPr algn="ctr"/>
                      <a:r>
                        <a:rPr lang="en-US" sz="1400">
                          <a:effectLst/>
                        </a:rPr>
                        <a:t>Pia-DB-Pro2</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250</a:t>
                      </a:r>
                    </a:p>
                  </a:txBody>
                  <a:tcPr marL="0" marR="0" marT="0" marB="0" anchor="ctr"/>
                </a:tc>
                <a:tc>
                  <a:txBody>
                    <a:bodyPr/>
                    <a:lstStyle/>
                    <a:p>
                      <a:pPr algn="ctr"/>
                      <a:r>
                        <a:rPr lang="en-US" sz="1400">
                          <a:effectLst/>
                        </a:rPr>
                        <a:t>10.59.254.67</a:t>
                      </a:r>
                      <a:endParaRPr lang="en-US"/>
                    </a:p>
                    <a:p>
                      <a:pPr lvl="0" algn="ctr">
                        <a:buNone/>
                      </a:pPr>
                      <a:r>
                        <a:rPr lang="en-US" sz="1400">
                          <a:effectLst/>
                        </a:rPr>
                        <a:t>10.59.254.66</a:t>
                      </a:r>
                    </a:p>
                    <a:p>
                      <a:pPr lvl="0" algn="ctr">
                        <a:buNone/>
                      </a:pPr>
                      <a:r>
                        <a:rPr lang="en-US" sz="1400">
                          <a:effectLst/>
                        </a:rPr>
                        <a:t>10.59.254.65</a:t>
                      </a:r>
                      <a:endParaRPr lang="en-US"/>
                    </a:p>
                    <a:p>
                      <a:pPr lvl="0" algn="ctr">
                        <a:buNone/>
                      </a:pPr>
                      <a:r>
                        <a:rPr lang="en-US" sz="1400">
                          <a:effectLst/>
                        </a:rPr>
                        <a:t>10.59.254.63</a:t>
                      </a:r>
                      <a:endParaRPr lang="en-US"/>
                    </a:p>
                  </a:txBody>
                  <a:tcPr marL="0" marR="0" marT="0" marB="0" anchor="ctr"/>
                </a:tc>
                <a:extLst>
                  <a:ext uri="{0D108BD9-81ED-4DB2-BD59-A6C34878D82A}">
                    <a16:rowId xmlns:a16="http://schemas.microsoft.com/office/drawing/2014/main" val="3764765319"/>
                  </a:ext>
                </a:extLst>
              </a:tr>
              <a:tr h="289462">
                <a:tc>
                  <a:txBody>
                    <a:bodyPr/>
                    <a:lstStyle/>
                    <a:p>
                      <a:pPr algn="ctr"/>
                      <a:r>
                        <a:rPr lang="en-US" sz="1400">
                          <a:effectLst/>
                        </a:rPr>
                        <a:t>20</a:t>
                      </a:r>
                    </a:p>
                  </a:txBody>
                  <a:tcPr marL="0" marR="0" marT="0" marB="0" anchor="ctr"/>
                </a:tc>
                <a:tc>
                  <a:txBody>
                    <a:bodyPr/>
                    <a:lstStyle/>
                    <a:p>
                      <a:pPr algn="ctr"/>
                      <a:r>
                        <a:rPr lang="en-US" sz="1400">
                          <a:effectLst/>
                        </a:rPr>
                        <a:t>QLLD_DATA</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200</a:t>
                      </a:r>
                    </a:p>
                  </a:txBody>
                  <a:tcPr marL="0" marR="0" marT="0" marB="0" anchor="ctr"/>
                </a:tc>
                <a:tc>
                  <a:txBody>
                    <a:bodyPr/>
                    <a:lstStyle/>
                    <a:p>
                      <a:pPr lvl="0" algn="ctr">
                        <a:buNone/>
                      </a:pPr>
                      <a:r>
                        <a:rPr lang="en-US" sz="1400" b="0" i="0" u="none" strike="noStrike" noProof="0">
                          <a:effectLst/>
                          <a:latin typeface="Segoe UI"/>
                        </a:rPr>
                        <a:t>10.59.254.6</a:t>
                      </a:r>
                      <a:endParaRPr lang="en-US"/>
                    </a:p>
                  </a:txBody>
                  <a:tcPr marL="0" marR="0" marT="0" marB="0" anchor="ctr"/>
                </a:tc>
                <a:extLst>
                  <a:ext uri="{0D108BD9-81ED-4DB2-BD59-A6C34878D82A}">
                    <a16:rowId xmlns:a16="http://schemas.microsoft.com/office/drawing/2014/main" val="1683202186"/>
                  </a:ext>
                </a:extLst>
              </a:tr>
              <a:tr h="298508">
                <a:tc>
                  <a:txBody>
                    <a:bodyPr/>
                    <a:lstStyle/>
                    <a:p>
                      <a:pPr algn="ctr"/>
                      <a:r>
                        <a:rPr lang="en-US" sz="1400">
                          <a:effectLst/>
                        </a:rPr>
                        <a:t>21</a:t>
                      </a:r>
                    </a:p>
                  </a:txBody>
                  <a:tcPr marL="0" marR="0" marT="0" marB="0" anchor="ctr"/>
                </a:tc>
                <a:tc>
                  <a:txBody>
                    <a:bodyPr/>
                    <a:lstStyle/>
                    <a:p>
                      <a:pPr algn="ctr"/>
                      <a:r>
                        <a:rPr lang="en-US" sz="1400">
                          <a:effectLst/>
                        </a:rPr>
                        <a:t>PIA-ERP-2008R2</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32768</a:t>
                      </a:r>
                    </a:p>
                  </a:txBody>
                  <a:tcPr marL="0" marR="0" marT="0" marB="0" anchor="ctr"/>
                </a:tc>
                <a:tc>
                  <a:txBody>
                    <a:bodyPr/>
                    <a:lstStyle/>
                    <a:p>
                      <a:pPr algn="ctr"/>
                      <a:r>
                        <a:rPr lang="en-US" sz="1400">
                          <a:effectLst/>
                        </a:rPr>
                        <a:t>900</a:t>
                      </a:r>
                    </a:p>
                  </a:txBody>
                  <a:tcPr marL="0" marR="0" marT="0" marB="0" anchor="ctr"/>
                </a:tc>
                <a:tc>
                  <a:txBody>
                    <a:bodyPr/>
                    <a:lstStyle/>
                    <a:p>
                      <a:pPr algn="ctr"/>
                      <a:r>
                        <a:rPr lang="en-US" sz="1400">
                          <a:effectLst/>
                        </a:rPr>
                        <a:t>10.59.254.18</a:t>
                      </a:r>
                    </a:p>
                  </a:txBody>
                  <a:tcPr marL="0" marR="0" marT="0" marB="0" anchor="ctr"/>
                </a:tc>
                <a:extLst>
                  <a:ext uri="{0D108BD9-81ED-4DB2-BD59-A6C34878D82A}">
                    <a16:rowId xmlns:a16="http://schemas.microsoft.com/office/drawing/2014/main" val="2902632033"/>
                  </a:ext>
                </a:extLst>
              </a:tr>
              <a:tr h="388965">
                <a:tc>
                  <a:txBody>
                    <a:bodyPr/>
                    <a:lstStyle/>
                    <a:p>
                      <a:pPr algn="ctr"/>
                      <a:r>
                        <a:rPr lang="en-US" sz="1400">
                          <a:effectLst/>
                        </a:rPr>
                        <a:t>22</a:t>
                      </a:r>
                    </a:p>
                  </a:txBody>
                  <a:tcPr marL="0" marR="0" marT="0" marB="0" anchor="ctr"/>
                </a:tc>
                <a:tc>
                  <a:txBody>
                    <a:bodyPr/>
                    <a:lstStyle/>
                    <a:p>
                      <a:pPr algn="ctr"/>
                      <a:r>
                        <a:rPr lang="en-US" sz="1400">
                          <a:effectLst/>
                        </a:rPr>
                        <a:t>PIA-SCCM01</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230</a:t>
                      </a:r>
                    </a:p>
                  </a:txBody>
                  <a:tcPr marL="0" marR="0" marT="0" marB="0" anchor="ctr"/>
                </a:tc>
                <a:tc>
                  <a:txBody>
                    <a:bodyPr/>
                    <a:lstStyle/>
                    <a:p>
                      <a:pPr algn="ctr"/>
                      <a:r>
                        <a:rPr lang="en-US" sz="1400">
                          <a:effectLst/>
                        </a:rPr>
                        <a:t>10.59.254.25</a:t>
                      </a:r>
                    </a:p>
                  </a:txBody>
                  <a:tcPr marL="0" marR="0" marT="0" marB="0" anchor="ctr"/>
                </a:tc>
                <a:extLst>
                  <a:ext uri="{0D108BD9-81ED-4DB2-BD59-A6C34878D82A}">
                    <a16:rowId xmlns:a16="http://schemas.microsoft.com/office/drawing/2014/main" val="2007096636"/>
                  </a:ext>
                </a:extLst>
              </a:tr>
            </a:tbl>
          </a:graphicData>
        </a:graphic>
      </p:graphicFrame>
    </p:spTree>
    <p:extLst>
      <p:ext uri="{BB962C8B-B14F-4D97-AF65-F5344CB8AC3E}">
        <p14:creationId xmlns:p14="http://schemas.microsoft.com/office/powerpoint/2010/main" val="7431725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a:latin typeface="BR Omega VN"/>
              </a:rPr>
              <a:t>Assessed 41 Servers</a:t>
            </a:r>
            <a:endParaRPr lang="en-US"/>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103</a:t>
            </a:fld>
            <a:endParaRPr lang="x-none"/>
          </a:p>
        </p:txBody>
      </p:sp>
      <p:graphicFrame>
        <p:nvGraphicFramePr>
          <p:cNvPr id="5" name="Table 4">
            <a:extLst>
              <a:ext uri="{FF2B5EF4-FFF2-40B4-BE49-F238E27FC236}">
                <a16:creationId xmlns:a16="http://schemas.microsoft.com/office/drawing/2014/main" id="{056C80F7-73A0-B40F-B7D7-DB232CE3B164}"/>
              </a:ext>
            </a:extLst>
          </p:cNvPr>
          <p:cNvGraphicFramePr>
            <a:graphicFrameLocks noGrp="1"/>
          </p:cNvGraphicFramePr>
          <p:nvPr>
            <p:extLst>
              <p:ext uri="{D42A27DB-BD31-4B8C-83A1-F6EECF244321}">
                <p14:modId xmlns:p14="http://schemas.microsoft.com/office/powerpoint/2010/main" val="1614224368"/>
              </p:ext>
            </p:extLst>
          </p:nvPr>
        </p:nvGraphicFramePr>
        <p:xfrm>
          <a:off x="569204" y="1156770"/>
          <a:ext cx="10966801" cy="4948054"/>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376841011"/>
                    </a:ext>
                  </a:extLst>
                </a:gridCol>
                <a:gridCol w="2642604">
                  <a:extLst>
                    <a:ext uri="{9D8B030D-6E8A-4147-A177-3AD203B41FA5}">
                      <a16:colId xmlns:a16="http://schemas.microsoft.com/office/drawing/2014/main" val="2894153596"/>
                    </a:ext>
                  </a:extLst>
                </a:gridCol>
                <a:gridCol w="1147797">
                  <a:extLst>
                    <a:ext uri="{9D8B030D-6E8A-4147-A177-3AD203B41FA5}">
                      <a16:colId xmlns:a16="http://schemas.microsoft.com/office/drawing/2014/main" val="306967776"/>
                    </a:ext>
                  </a:extLst>
                </a:gridCol>
                <a:gridCol w="2326737">
                  <a:extLst>
                    <a:ext uri="{9D8B030D-6E8A-4147-A177-3AD203B41FA5}">
                      <a16:colId xmlns:a16="http://schemas.microsoft.com/office/drawing/2014/main" val="1769031172"/>
                    </a:ext>
                  </a:extLst>
                </a:gridCol>
                <a:gridCol w="2264601">
                  <a:extLst>
                    <a:ext uri="{9D8B030D-6E8A-4147-A177-3AD203B41FA5}">
                      <a16:colId xmlns:a16="http://schemas.microsoft.com/office/drawing/2014/main" val="972909270"/>
                    </a:ext>
                  </a:extLst>
                </a:gridCol>
                <a:gridCol w="1997819">
                  <a:extLst>
                    <a:ext uri="{9D8B030D-6E8A-4147-A177-3AD203B41FA5}">
                      <a16:colId xmlns:a16="http://schemas.microsoft.com/office/drawing/2014/main" val="1932265069"/>
                    </a:ext>
                  </a:extLst>
                </a:gridCol>
              </a:tblGrid>
              <a:tr h="416193">
                <a:tc>
                  <a:txBody>
                    <a:bodyPr/>
                    <a:lstStyle/>
                    <a:p>
                      <a:pPr algn="ctr"/>
                      <a:r>
                        <a:rPr lang="en-US" sz="1400">
                          <a:effectLst/>
                        </a:rPr>
                        <a:t>No.</a:t>
                      </a:r>
                    </a:p>
                  </a:txBody>
                  <a:tcPr marL="0" marR="0" marT="0" marB="0" anchor="ctr"/>
                </a:tc>
                <a:tc>
                  <a:txBody>
                    <a:bodyPr/>
                    <a:lstStyle/>
                    <a:p>
                      <a:pPr algn="ctr"/>
                      <a:r>
                        <a:rPr lang="en-US" sz="1400">
                          <a:effectLst/>
                        </a:rPr>
                        <a:t>Machine</a:t>
                      </a:r>
                    </a:p>
                  </a:txBody>
                  <a:tcPr marL="0" marR="0" marT="0" marB="0" anchor="ctr"/>
                </a:tc>
                <a:tc>
                  <a:txBody>
                    <a:bodyPr/>
                    <a:lstStyle/>
                    <a:p>
                      <a:pPr algn="ctr"/>
                      <a:r>
                        <a:rPr lang="en-US" sz="1400">
                          <a:effectLst/>
                        </a:rPr>
                        <a:t>Cores</a:t>
                      </a:r>
                    </a:p>
                  </a:txBody>
                  <a:tcPr marL="0" marR="0" marT="0" marB="0" anchor="ctr"/>
                </a:tc>
                <a:tc>
                  <a:txBody>
                    <a:bodyPr/>
                    <a:lstStyle/>
                    <a:p>
                      <a:pPr algn="ctr"/>
                      <a:r>
                        <a:rPr lang="en-US" sz="1400">
                          <a:effectLst/>
                        </a:rPr>
                        <a:t>Memory(MB)</a:t>
                      </a:r>
                    </a:p>
                  </a:txBody>
                  <a:tcPr marL="0" marR="0" marT="0" marB="0" anchor="ctr"/>
                </a:tc>
                <a:tc>
                  <a:txBody>
                    <a:bodyPr/>
                    <a:lstStyle/>
                    <a:p>
                      <a:pPr algn="ctr"/>
                      <a:r>
                        <a:rPr lang="en-US" sz="1400">
                          <a:effectLst/>
                        </a:rPr>
                        <a:t>Storage(GB)</a:t>
                      </a:r>
                    </a:p>
                  </a:txBody>
                  <a:tcPr marL="0" marR="0" marT="0" marB="0" anchor="ctr"/>
                </a:tc>
                <a:tc>
                  <a:txBody>
                    <a:bodyPr/>
                    <a:lstStyle/>
                    <a:p>
                      <a:pPr algn="ctr"/>
                      <a:r>
                        <a:rPr lang="en-US" sz="1400">
                          <a:effectLst/>
                        </a:rPr>
                        <a:t>IP address</a:t>
                      </a:r>
                    </a:p>
                  </a:txBody>
                  <a:tcPr marL="0" marR="0" marT="0" marB="0" anchor="ctr"/>
                </a:tc>
                <a:extLst>
                  <a:ext uri="{0D108BD9-81ED-4DB2-BD59-A6C34878D82A}">
                    <a16:rowId xmlns:a16="http://schemas.microsoft.com/office/drawing/2014/main" val="457626229"/>
                  </a:ext>
                </a:extLst>
              </a:tr>
              <a:tr h="512982">
                <a:tc>
                  <a:txBody>
                    <a:bodyPr/>
                    <a:lstStyle/>
                    <a:p>
                      <a:pPr algn="ctr"/>
                      <a:r>
                        <a:rPr lang="en-US" sz="1400">
                          <a:effectLst/>
                        </a:rPr>
                        <a:t>22</a:t>
                      </a:r>
                    </a:p>
                  </a:txBody>
                  <a:tcPr marL="0" marR="0" marT="0" marB="0" anchor="ctr"/>
                </a:tc>
                <a:tc>
                  <a:txBody>
                    <a:bodyPr/>
                    <a:lstStyle/>
                    <a:p>
                      <a:pPr algn="ctr"/>
                      <a:r>
                        <a:rPr lang="en-US" sz="1400">
                          <a:effectLst/>
                        </a:rPr>
                        <a:t>PIA-SCCM01</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230</a:t>
                      </a:r>
                    </a:p>
                  </a:txBody>
                  <a:tcPr marL="0" marR="0" marT="0" marB="0" anchor="ctr"/>
                </a:tc>
                <a:tc>
                  <a:txBody>
                    <a:bodyPr/>
                    <a:lstStyle/>
                    <a:p>
                      <a:pPr algn="ctr"/>
                      <a:r>
                        <a:rPr lang="en-US" sz="1400">
                          <a:effectLst/>
                        </a:rPr>
                        <a:t>10.59.254.25</a:t>
                      </a:r>
                    </a:p>
                  </a:txBody>
                  <a:tcPr marL="0" marR="0" marT="0" marB="0" anchor="ctr"/>
                </a:tc>
                <a:extLst>
                  <a:ext uri="{0D108BD9-81ED-4DB2-BD59-A6C34878D82A}">
                    <a16:rowId xmlns:a16="http://schemas.microsoft.com/office/drawing/2014/main" val="1934313855"/>
                  </a:ext>
                </a:extLst>
              </a:tr>
              <a:tr h="406514">
                <a:tc>
                  <a:txBody>
                    <a:bodyPr/>
                    <a:lstStyle/>
                    <a:p>
                      <a:pPr algn="ctr"/>
                      <a:r>
                        <a:rPr lang="en-US" sz="1400">
                          <a:effectLst/>
                        </a:rPr>
                        <a:t>23</a:t>
                      </a:r>
                    </a:p>
                  </a:txBody>
                  <a:tcPr marL="0" marR="0" marT="0" marB="0" anchor="ctr"/>
                </a:tc>
                <a:tc>
                  <a:txBody>
                    <a:bodyPr/>
                    <a:lstStyle/>
                    <a:p>
                      <a:pPr algn="ctr"/>
                      <a:r>
                        <a:rPr lang="en-US" sz="1400" err="1">
                          <a:effectLst/>
                        </a:rPr>
                        <a:t>PTSHaTay</a:t>
                      </a:r>
                      <a:r>
                        <a:rPr lang="en-US" sz="1400">
                          <a:effectLst/>
                        </a:rPr>
                        <a:t>-DB</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150</a:t>
                      </a:r>
                    </a:p>
                  </a:txBody>
                  <a:tcPr marL="0" marR="0" marT="0" marB="0" anchor="ctr"/>
                </a:tc>
                <a:tc>
                  <a:txBody>
                    <a:bodyPr/>
                    <a:lstStyle/>
                    <a:p>
                      <a:pPr algn="ctr"/>
                      <a:r>
                        <a:rPr lang="en-US" sz="1400">
                          <a:effectLst/>
                        </a:rPr>
                        <a:t>10.59.254.56</a:t>
                      </a:r>
                    </a:p>
                  </a:txBody>
                  <a:tcPr marL="0" marR="0" marT="0" marB="0" anchor="ctr"/>
                </a:tc>
                <a:extLst>
                  <a:ext uri="{0D108BD9-81ED-4DB2-BD59-A6C34878D82A}">
                    <a16:rowId xmlns:a16="http://schemas.microsoft.com/office/drawing/2014/main" val="232560320"/>
                  </a:ext>
                </a:extLst>
              </a:tr>
              <a:tr h="495759">
                <a:tc>
                  <a:txBody>
                    <a:bodyPr/>
                    <a:lstStyle/>
                    <a:p>
                      <a:pPr algn="ctr"/>
                      <a:r>
                        <a:rPr lang="en-US" sz="1400">
                          <a:effectLst/>
                        </a:rPr>
                        <a:t>24</a:t>
                      </a:r>
                    </a:p>
                  </a:txBody>
                  <a:tcPr marL="0" marR="0" marT="0" marB="0" anchor="ctr"/>
                </a:tc>
                <a:tc>
                  <a:txBody>
                    <a:bodyPr/>
                    <a:lstStyle/>
                    <a:p>
                      <a:pPr algn="ctr"/>
                      <a:r>
                        <a:rPr lang="en-US" sz="1400">
                          <a:effectLst/>
                        </a:rPr>
                        <a:t>PIA-DC</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127</a:t>
                      </a:r>
                    </a:p>
                  </a:txBody>
                  <a:tcPr marL="0" marR="0" marT="0" marB="0" anchor="ctr"/>
                </a:tc>
                <a:tc>
                  <a:txBody>
                    <a:bodyPr/>
                    <a:lstStyle/>
                    <a:p>
                      <a:pPr algn="ctr"/>
                      <a:r>
                        <a:rPr lang="en-US" sz="1400">
                          <a:effectLst/>
                        </a:rPr>
                        <a:t>10.59.254.1</a:t>
                      </a:r>
                    </a:p>
                  </a:txBody>
                  <a:tcPr marL="0" marR="0" marT="0" marB="0" anchor="ctr"/>
                </a:tc>
                <a:extLst>
                  <a:ext uri="{0D108BD9-81ED-4DB2-BD59-A6C34878D82A}">
                    <a16:rowId xmlns:a16="http://schemas.microsoft.com/office/drawing/2014/main" val="639543006"/>
                  </a:ext>
                </a:extLst>
              </a:tr>
              <a:tr h="435550">
                <a:tc>
                  <a:txBody>
                    <a:bodyPr/>
                    <a:lstStyle/>
                    <a:p>
                      <a:pPr algn="ctr"/>
                      <a:r>
                        <a:rPr lang="en-US" sz="1400">
                          <a:effectLst/>
                        </a:rPr>
                        <a:t>25</a:t>
                      </a:r>
                    </a:p>
                  </a:txBody>
                  <a:tcPr marL="0" marR="0" marT="0" marB="0" anchor="ctr"/>
                </a:tc>
                <a:tc>
                  <a:txBody>
                    <a:bodyPr/>
                    <a:lstStyle/>
                    <a:p>
                      <a:pPr algn="ctr"/>
                      <a:r>
                        <a:rPr lang="en-US" sz="1400">
                          <a:effectLst/>
                        </a:rPr>
                        <a:t>PIA-QTHT</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3072</a:t>
                      </a:r>
                    </a:p>
                  </a:txBody>
                  <a:tcPr marL="0" marR="0" marT="0" marB="0" anchor="ctr"/>
                </a:tc>
                <a:tc>
                  <a:txBody>
                    <a:bodyPr/>
                    <a:lstStyle/>
                    <a:p>
                      <a:pPr algn="ctr"/>
                      <a:r>
                        <a:rPr lang="en-US" sz="1400">
                          <a:effectLst/>
                        </a:rPr>
                        <a:t>80</a:t>
                      </a:r>
                    </a:p>
                  </a:txBody>
                  <a:tcPr marL="0" marR="0" marT="0" marB="0" anchor="ctr"/>
                </a:tc>
                <a:tc>
                  <a:txBody>
                    <a:bodyPr/>
                    <a:lstStyle/>
                    <a:p>
                      <a:pPr algn="ctr"/>
                      <a:r>
                        <a:rPr lang="en-US" sz="1400">
                          <a:effectLst/>
                        </a:rPr>
                        <a:t>10.59.254.112</a:t>
                      </a:r>
                    </a:p>
                  </a:txBody>
                  <a:tcPr marL="0" marR="0" marT="0" marB="0" anchor="ctr"/>
                </a:tc>
                <a:extLst>
                  <a:ext uri="{0D108BD9-81ED-4DB2-BD59-A6C34878D82A}">
                    <a16:rowId xmlns:a16="http://schemas.microsoft.com/office/drawing/2014/main" val="1538426616"/>
                  </a:ext>
                </a:extLst>
              </a:tr>
              <a:tr h="522661">
                <a:tc>
                  <a:txBody>
                    <a:bodyPr/>
                    <a:lstStyle/>
                    <a:p>
                      <a:pPr algn="ctr"/>
                      <a:r>
                        <a:rPr lang="en-US" sz="1400">
                          <a:effectLst/>
                        </a:rPr>
                        <a:t>26</a:t>
                      </a:r>
                    </a:p>
                  </a:txBody>
                  <a:tcPr marL="0" marR="0" marT="0" marB="0" anchor="ctr"/>
                </a:tc>
                <a:tc>
                  <a:txBody>
                    <a:bodyPr/>
                    <a:lstStyle/>
                    <a:p>
                      <a:pPr algn="ctr"/>
                      <a:r>
                        <a:rPr lang="en-US" sz="1400">
                          <a:effectLst/>
                        </a:rPr>
                        <a:t>PIA-PTC-APP</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10.59.254.52</a:t>
                      </a:r>
                    </a:p>
                  </a:txBody>
                  <a:tcPr marL="0" marR="0" marT="0" marB="0" anchor="ctr"/>
                </a:tc>
                <a:extLst>
                  <a:ext uri="{0D108BD9-81ED-4DB2-BD59-A6C34878D82A}">
                    <a16:rowId xmlns:a16="http://schemas.microsoft.com/office/drawing/2014/main" val="1892958561"/>
                  </a:ext>
                </a:extLst>
              </a:tr>
              <a:tr h="416193">
                <a:tc>
                  <a:txBody>
                    <a:bodyPr/>
                    <a:lstStyle/>
                    <a:p>
                      <a:pPr algn="ctr"/>
                      <a:r>
                        <a:rPr lang="en-US" sz="1400">
                          <a:effectLst/>
                        </a:rPr>
                        <a:t>27</a:t>
                      </a:r>
                    </a:p>
                  </a:txBody>
                  <a:tcPr marL="0" marR="0" marT="0" marB="0" anchor="ctr"/>
                </a:tc>
                <a:tc>
                  <a:txBody>
                    <a:bodyPr/>
                    <a:lstStyle/>
                    <a:p>
                      <a:pPr algn="ctr"/>
                      <a:r>
                        <a:rPr lang="en-US" sz="1400">
                          <a:effectLst/>
                        </a:rPr>
                        <a:t>PIA-APP-CHAUTHANH</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10.59.254.31</a:t>
                      </a:r>
                    </a:p>
                  </a:txBody>
                  <a:tcPr marL="0" marR="0" marT="0" marB="0" anchor="ctr"/>
                </a:tc>
                <a:extLst>
                  <a:ext uri="{0D108BD9-81ED-4DB2-BD59-A6C34878D82A}">
                    <a16:rowId xmlns:a16="http://schemas.microsoft.com/office/drawing/2014/main" val="2151600359"/>
                  </a:ext>
                </a:extLst>
              </a:tr>
              <a:tr h="474266">
                <a:tc>
                  <a:txBody>
                    <a:bodyPr/>
                    <a:lstStyle/>
                    <a:p>
                      <a:pPr algn="ctr"/>
                      <a:r>
                        <a:rPr lang="en-US" sz="1400">
                          <a:effectLst/>
                        </a:rPr>
                        <a:t>28</a:t>
                      </a:r>
                    </a:p>
                  </a:txBody>
                  <a:tcPr marL="0" marR="0" marT="0" marB="0" anchor="ctr"/>
                </a:tc>
                <a:tc>
                  <a:txBody>
                    <a:bodyPr/>
                    <a:lstStyle/>
                    <a:p>
                      <a:pPr algn="ctr"/>
                      <a:r>
                        <a:rPr lang="en-US" sz="1400">
                          <a:effectLst/>
                        </a:rPr>
                        <a:t>PIA-APP-PRO2</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10.59.254.6</a:t>
                      </a:r>
                    </a:p>
                    <a:p>
                      <a:pPr algn="ctr"/>
                      <a:r>
                        <a:rPr lang="en-US" sz="1400">
                          <a:effectLst/>
                        </a:rPr>
                        <a:t> 10.59.2.64</a:t>
                      </a:r>
                    </a:p>
                  </a:txBody>
                  <a:tcPr marL="0" marR="0" marT="0" marB="0" anchor="ctr"/>
                </a:tc>
                <a:extLst>
                  <a:ext uri="{0D108BD9-81ED-4DB2-BD59-A6C34878D82A}">
                    <a16:rowId xmlns:a16="http://schemas.microsoft.com/office/drawing/2014/main" val="1039952032"/>
                  </a:ext>
                </a:extLst>
              </a:tr>
              <a:tr h="338762">
                <a:tc>
                  <a:txBody>
                    <a:bodyPr/>
                    <a:lstStyle/>
                    <a:p>
                      <a:pPr algn="ctr"/>
                      <a:r>
                        <a:rPr lang="en-US" sz="1400">
                          <a:effectLst/>
                        </a:rPr>
                        <a:t>29</a:t>
                      </a:r>
                    </a:p>
                  </a:txBody>
                  <a:tcPr marL="0" marR="0" marT="0" marB="0" anchor="ctr"/>
                </a:tc>
                <a:tc>
                  <a:txBody>
                    <a:bodyPr/>
                    <a:lstStyle/>
                    <a:p>
                      <a:pPr algn="ctr"/>
                      <a:r>
                        <a:rPr lang="en-US" sz="1400">
                          <a:effectLst/>
                        </a:rPr>
                        <a:t>PIA-PTC-DB</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150</a:t>
                      </a:r>
                    </a:p>
                  </a:txBody>
                  <a:tcPr marL="0" marR="0" marT="0" marB="0" anchor="ctr"/>
                </a:tc>
                <a:tc>
                  <a:txBody>
                    <a:bodyPr/>
                    <a:lstStyle/>
                    <a:p>
                      <a:pPr algn="ctr"/>
                      <a:r>
                        <a:rPr lang="en-US" sz="1400">
                          <a:effectLst/>
                        </a:rPr>
                        <a:t>10.59.254.51</a:t>
                      </a:r>
                    </a:p>
                  </a:txBody>
                  <a:tcPr marL="0" marR="0" marT="0" marB="0" anchor="ctr"/>
                </a:tc>
                <a:extLst>
                  <a:ext uri="{0D108BD9-81ED-4DB2-BD59-A6C34878D82A}">
                    <a16:rowId xmlns:a16="http://schemas.microsoft.com/office/drawing/2014/main" val="1915743523"/>
                  </a:ext>
                </a:extLst>
              </a:tr>
              <a:tr h="464587">
                <a:tc>
                  <a:txBody>
                    <a:bodyPr/>
                    <a:lstStyle/>
                    <a:p>
                      <a:pPr algn="ctr"/>
                      <a:r>
                        <a:rPr lang="en-US" sz="1400">
                          <a:effectLst/>
                        </a:rPr>
                        <a:t>30</a:t>
                      </a:r>
                    </a:p>
                  </a:txBody>
                  <a:tcPr marL="0" marR="0" marT="0" marB="0" anchor="ctr"/>
                </a:tc>
                <a:tc>
                  <a:txBody>
                    <a:bodyPr/>
                    <a:lstStyle/>
                    <a:p>
                      <a:pPr algn="ctr"/>
                      <a:r>
                        <a:rPr lang="en-US" sz="1400">
                          <a:effectLst/>
                        </a:rPr>
                        <a:t>PIA-QLCH-TEC02</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150</a:t>
                      </a:r>
                    </a:p>
                  </a:txBody>
                  <a:tcPr marL="0" marR="0" marT="0" marB="0" anchor="ctr"/>
                </a:tc>
                <a:tc>
                  <a:txBody>
                    <a:bodyPr/>
                    <a:lstStyle/>
                    <a:p>
                      <a:pPr lvl="0" algn="ctr">
                        <a:buNone/>
                      </a:pPr>
                      <a:r>
                        <a:rPr lang="en-US" sz="1400" b="0" i="0" u="none" strike="noStrike" noProof="0">
                          <a:effectLst/>
                          <a:latin typeface="Segoe UI"/>
                        </a:rPr>
                        <a:t>10.59.254.103</a:t>
                      </a:r>
                      <a:endParaRPr lang="en-US"/>
                    </a:p>
                  </a:txBody>
                  <a:tcPr marL="0" marR="0" marT="0" marB="0" anchor="ctr"/>
                </a:tc>
                <a:extLst>
                  <a:ext uri="{0D108BD9-81ED-4DB2-BD59-A6C34878D82A}">
                    <a16:rowId xmlns:a16="http://schemas.microsoft.com/office/drawing/2014/main" val="4071145211"/>
                  </a:ext>
                </a:extLst>
              </a:tr>
              <a:tr h="464587">
                <a:tc>
                  <a:txBody>
                    <a:bodyPr/>
                    <a:lstStyle/>
                    <a:p>
                      <a:pPr algn="ctr"/>
                      <a:r>
                        <a:rPr lang="en-US" sz="1400">
                          <a:effectLst/>
                        </a:rPr>
                        <a:t>31</a:t>
                      </a:r>
                    </a:p>
                  </a:txBody>
                  <a:tcPr marL="0" marR="0" marT="0" marB="0" anchor="ctr"/>
                </a:tc>
                <a:tc>
                  <a:txBody>
                    <a:bodyPr/>
                    <a:lstStyle/>
                    <a:p>
                      <a:pPr algn="ctr"/>
                      <a:r>
                        <a:rPr lang="en-US" sz="1400">
                          <a:effectLst/>
                        </a:rPr>
                        <a:t>PIA-PM-</a:t>
                      </a:r>
                      <a:r>
                        <a:rPr lang="en-US" sz="1400" err="1">
                          <a:effectLst/>
                        </a:rPr>
                        <a:t>DuAn</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180</a:t>
                      </a:r>
                    </a:p>
                  </a:txBody>
                  <a:tcPr marL="0" marR="0" marT="0" marB="0" anchor="ctr"/>
                </a:tc>
                <a:tc>
                  <a:txBody>
                    <a:bodyPr/>
                    <a:lstStyle/>
                    <a:p>
                      <a:pPr algn="ctr"/>
                      <a:r>
                        <a:rPr lang="en-US" sz="1400">
                          <a:effectLst/>
                        </a:rPr>
                        <a:t>10.59.254.111</a:t>
                      </a:r>
                    </a:p>
                  </a:txBody>
                  <a:tcPr marL="0" marR="0" marT="0" marB="0" anchor="ctr"/>
                </a:tc>
                <a:extLst>
                  <a:ext uri="{0D108BD9-81ED-4DB2-BD59-A6C34878D82A}">
                    <a16:rowId xmlns:a16="http://schemas.microsoft.com/office/drawing/2014/main" val="993303284"/>
                  </a:ext>
                </a:extLst>
              </a:tr>
            </a:tbl>
          </a:graphicData>
        </a:graphic>
      </p:graphicFrame>
    </p:spTree>
    <p:extLst>
      <p:ext uri="{BB962C8B-B14F-4D97-AF65-F5344CB8AC3E}">
        <p14:creationId xmlns:p14="http://schemas.microsoft.com/office/powerpoint/2010/main" val="32761703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a:latin typeface="BR Omega VN"/>
              </a:rPr>
              <a:t>Assessed 41 Servers</a:t>
            </a:r>
            <a:endParaRPr lang="en-US"/>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104</a:t>
            </a:fld>
            <a:endParaRPr lang="x-none"/>
          </a:p>
        </p:txBody>
      </p:sp>
      <p:graphicFrame>
        <p:nvGraphicFramePr>
          <p:cNvPr id="5" name="Table 4">
            <a:extLst>
              <a:ext uri="{FF2B5EF4-FFF2-40B4-BE49-F238E27FC236}">
                <a16:creationId xmlns:a16="http://schemas.microsoft.com/office/drawing/2014/main" id="{51DBA88E-F141-97A4-1DA9-E7E4953FA02B}"/>
              </a:ext>
            </a:extLst>
          </p:cNvPr>
          <p:cNvGraphicFramePr>
            <a:graphicFrameLocks noGrp="1"/>
          </p:cNvGraphicFramePr>
          <p:nvPr>
            <p:extLst>
              <p:ext uri="{D42A27DB-BD31-4B8C-83A1-F6EECF244321}">
                <p14:modId xmlns:p14="http://schemas.microsoft.com/office/powerpoint/2010/main" val="269670131"/>
              </p:ext>
            </p:extLst>
          </p:nvPr>
        </p:nvGraphicFramePr>
        <p:xfrm>
          <a:off x="761999" y="1101687"/>
          <a:ext cx="10774004" cy="5168804"/>
        </p:xfrm>
        <a:graphic>
          <a:graphicData uri="http://schemas.openxmlformats.org/drawingml/2006/table">
            <a:tbl>
              <a:tblPr firstRow="1" bandRow="1">
                <a:tableStyleId>{5C22544A-7EE6-4342-B048-85BDC9FD1C3A}</a:tableStyleId>
              </a:tblPr>
              <a:tblGrid>
                <a:gridCol w="580418">
                  <a:extLst>
                    <a:ext uri="{9D8B030D-6E8A-4147-A177-3AD203B41FA5}">
                      <a16:colId xmlns:a16="http://schemas.microsoft.com/office/drawing/2014/main" val="2297130350"/>
                    </a:ext>
                  </a:extLst>
                </a:gridCol>
                <a:gridCol w="2267638">
                  <a:extLst>
                    <a:ext uri="{9D8B030D-6E8A-4147-A177-3AD203B41FA5}">
                      <a16:colId xmlns:a16="http://schemas.microsoft.com/office/drawing/2014/main" val="3781936223"/>
                    </a:ext>
                  </a:extLst>
                </a:gridCol>
                <a:gridCol w="1579083">
                  <a:extLst>
                    <a:ext uri="{9D8B030D-6E8A-4147-A177-3AD203B41FA5}">
                      <a16:colId xmlns:a16="http://schemas.microsoft.com/office/drawing/2014/main" val="2930023126"/>
                    </a:ext>
                  </a:extLst>
                </a:gridCol>
                <a:gridCol w="2409257">
                  <a:extLst>
                    <a:ext uri="{9D8B030D-6E8A-4147-A177-3AD203B41FA5}">
                      <a16:colId xmlns:a16="http://schemas.microsoft.com/office/drawing/2014/main" val="2920094770"/>
                    </a:ext>
                  </a:extLst>
                </a:gridCol>
                <a:gridCol w="1840714">
                  <a:extLst>
                    <a:ext uri="{9D8B030D-6E8A-4147-A177-3AD203B41FA5}">
                      <a16:colId xmlns:a16="http://schemas.microsoft.com/office/drawing/2014/main" val="2750691791"/>
                    </a:ext>
                  </a:extLst>
                </a:gridCol>
                <a:gridCol w="2096894">
                  <a:extLst>
                    <a:ext uri="{9D8B030D-6E8A-4147-A177-3AD203B41FA5}">
                      <a16:colId xmlns:a16="http://schemas.microsoft.com/office/drawing/2014/main" val="478883733"/>
                    </a:ext>
                  </a:extLst>
                </a:gridCol>
              </a:tblGrid>
              <a:tr h="252610">
                <a:tc>
                  <a:txBody>
                    <a:bodyPr/>
                    <a:lstStyle/>
                    <a:p>
                      <a:pPr algn="ctr"/>
                      <a:r>
                        <a:rPr lang="en-US" sz="1400">
                          <a:effectLst/>
                        </a:rPr>
                        <a:t>No.</a:t>
                      </a:r>
                    </a:p>
                  </a:txBody>
                  <a:tcPr marL="0" marR="0" marT="0" marB="0" anchor="ctr"/>
                </a:tc>
                <a:tc>
                  <a:txBody>
                    <a:bodyPr/>
                    <a:lstStyle/>
                    <a:p>
                      <a:pPr algn="ctr"/>
                      <a:r>
                        <a:rPr lang="en-US" sz="1400">
                          <a:effectLst/>
                        </a:rPr>
                        <a:t>Machine</a:t>
                      </a:r>
                    </a:p>
                  </a:txBody>
                  <a:tcPr marL="0" marR="0" marT="0" marB="0" anchor="ctr"/>
                </a:tc>
                <a:tc>
                  <a:txBody>
                    <a:bodyPr/>
                    <a:lstStyle/>
                    <a:p>
                      <a:pPr algn="ctr"/>
                      <a:r>
                        <a:rPr lang="en-US" sz="1400">
                          <a:effectLst/>
                        </a:rPr>
                        <a:t>Cores</a:t>
                      </a:r>
                    </a:p>
                  </a:txBody>
                  <a:tcPr marL="0" marR="0" marT="0" marB="0" anchor="ctr"/>
                </a:tc>
                <a:tc>
                  <a:txBody>
                    <a:bodyPr/>
                    <a:lstStyle/>
                    <a:p>
                      <a:pPr algn="ctr"/>
                      <a:r>
                        <a:rPr lang="en-US" sz="1400">
                          <a:effectLst/>
                        </a:rPr>
                        <a:t>Memory(MB)</a:t>
                      </a:r>
                    </a:p>
                  </a:txBody>
                  <a:tcPr marL="0" marR="0" marT="0" marB="0" anchor="ctr"/>
                </a:tc>
                <a:tc>
                  <a:txBody>
                    <a:bodyPr/>
                    <a:lstStyle/>
                    <a:p>
                      <a:pPr algn="ctr"/>
                      <a:r>
                        <a:rPr lang="en-US" sz="1400">
                          <a:effectLst/>
                        </a:rPr>
                        <a:t>Storage(GB)</a:t>
                      </a:r>
                    </a:p>
                  </a:txBody>
                  <a:tcPr marL="0" marR="0" marT="0" marB="0" anchor="ctr"/>
                </a:tc>
                <a:tc>
                  <a:txBody>
                    <a:bodyPr/>
                    <a:lstStyle/>
                    <a:p>
                      <a:pPr algn="ctr"/>
                      <a:r>
                        <a:rPr lang="en-US" sz="1400">
                          <a:effectLst/>
                        </a:rPr>
                        <a:t>IP address</a:t>
                      </a:r>
                    </a:p>
                  </a:txBody>
                  <a:tcPr marL="0" marR="0" marT="0" marB="0" anchor="ctr"/>
                </a:tc>
                <a:extLst>
                  <a:ext uri="{0D108BD9-81ED-4DB2-BD59-A6C34878D82A}">
                    <a16:rowId xmlns:a16="http://schemas.microsoft.com/office/drawing/2014/main" val="3230174063"/>
                  </a:ext>
                </a:extLst>
              </a:tr>
              <a:tr h="408063">
                <a:tc>
                  <a:txBody>
                    <a:bodyPr/>
                    <a:lstStyle/>
                    <a:p>
                      <a:pPr algn="ctr"/>
                      <a:r>
                        <a:rPr lang="en-US" sz="1400">
                          <a:effectLst/>
                        </a:rPr>
                        <a:t>31</a:t>
                      </a:r>
                    </a:p>
                  </a:txBody>
                  <a:tcPr marL="0" marR="0" marT="0" marB="0" anchor="ctr"/>
                </a:tc>
                <a:tc>
                  <a:txBody>
                    <a:bodyPr/>
                    <a:lstStyle/>
                    <a:p>
                      <a:pPr algn="ctr"/>
                      <a:r>
                        <a:rPr lang="en-US" sz="1400">
                          <a:effectLst/>
                        </a:rPr>
                        <a:t>PIA-PM-</a:t>
                      </a:r>
                      <a:r>
                        <a:rPr lang="en-US" sz="1400" err="1">
                          <a:effectLst/>
                        </a:rPr>
                        <a:t>DuAn</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180</a:t>
                      </a:r>
                    </a:p>
                  </a:txBody>
                  <a:tcPr marL="0" marR="0" marT="0" marB="0" anchor="ctr"/>
                </a:tc>
                <a:tc>
                  <a:txBody>
                    <a:bodyPr/>
                    <a:lstStyle/>
                    <a:p>
                      <a:pPr algn="ctr"/>
                      <a:r>
                        <a:rPr lang="en-US" sz="1400">
                          <a:effectLst/>
                        </a:rPr>
                        <a:t>10.59.254.111</a:t>
                      </a:r>
                    </a:p>
                  </a:txBody>
                  <a:tcPr marL="0" marR="0" marT="0" marB="0" anchor="ctr"/>
                </a:tc>
                <a:extLst>
                  <a:ext uri="{0D108BD9-81ED-4DB2-BD59-A6C34878D82A}">
                    <a16:rowId xmlns:a16="http://schemas.microsoft.com/office/drawing/2014/main" val="1348316480"/>
                  </a:ext>
                </a:extLst>
              </a:tr>
              <a:tr h="398348">
                <a:tc>
                  <a:txBody>
                    <a:bodyPr/>
                    <a:lstStyle/>
                    <a:p>
                      <a:pPr algn="ctr"/>
                      <a:r>
                        <a:rPr lang="en-US" sz="1400">
                          <a:effectLst/>
                        </a:rPr>
                        <a:t>32</a:t>
                      </a:r>
                    </a:p>
                  </a:txBody>
                  <a:tcPr marL="0" marR="0" marT="0" marB="0" anchor="ctr"/>
                </a:tc>
                <a:tc>
                  <a:txBody>
                    <a:bodyPr/>
                    <a:lstStyle/>
                    <a:p>
                      <a:pPr algn="ctr"/>
                      <a:r>
                        <a:rPr lang="en-US" sz="1400">
                          <a:effectLst/>
                        </a:rPr>
                        <a:t>Pia-Dc775</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4092</a:t>
                      </a:r>
                    </a:p>
                  </a:txBody>
                  <a:tcPr marL="0" marR="0" marT="0" marB="0" anchor="ctr"/>
                </a:tc>
                <a:tc>
                  <a:txBody>
                    <a:bodyPr/>
                    <a:lstStyle/>
                    <a:p>
                      <a:pPr algn="ctr"/>
                      <a:r>
                        <a:rPr lang="en-US" sz="1400">
                          <a:effectLst/>
                        </a:rPr>
                        <a:t>80</a:t>
                      </a:r>
                    </a:p>
                  </a:txBody>
                  <a:tcPr marL="0" marR="0" marT="0" marB="0" anchor="ctr"/>
                </a:tc>
                <a:tc>
                  <a:txBody>
                    <a:bodyPr/>
                    <a:lstStyle/>
                    <a:p>
                      <a:pPr algn="ctr"/>
                      <a:r>
                        <a:rPr lang="en-US" sz="1400">
                          <a:effectLst/>
                        </a:rPr>
                        <a:t>10.59.254.75</a:t>
                      </a:r>
                    </a:p>
                  </a:txBody>
                  <a:tcPr marL="0" marR="0" marT="0" marB="0" anchor="ctr"/>
                </a:tc>
                <a:extLst>
                  <a:ext uri="{0D108BD9-81ED-4DB2-BD59-A6C34878D82A}">
                    <a16:rowId xmlns:a16="http://schemas.microsoft.com/office/drawing/2014/main" val="110212982"/>
                  </a:ext>
                </a:extLst>
              </a:tr>
              <a:tr h="417779">
                <a:tc>
                  <a:txBody>
                    <a:bodyPr/>
                    <a:lstStyle/>
                    <a:p>
                      <a:pPr algn="ctr"/>
                      <a:r>
                        <a:rPr lang="en-US" sz="1400">
                          <a:effectLst/>
                        </a:rPr>
                        <a:t>33</a:t>
                      </a:r>
                    </a:p>
                  </a:txBody>
                  <a:tcPr marL="0" marR="0" marT="0" marB="0" anchor="ctr"/>
                </a:tc>
                <a:tc>
                  <a:txBody>
                    <a:bodyPr/>
                    <a:lstStyle/>
                    <a:p>
                      <a:pPr algn="ctr"/>
                      <a:r>
                        <a:rPr lang="en-US" sz="1400">
                          <a:effectLst/>
                        </a:rPr>
                        <a:t>Pia-Backup</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10.59.254.224</a:t>
                      </a:r>
                    </a:p>
                  </a:txBody>
                  <a:tcPr marL="0" marR="0" marT="0" marB="0" anchor="ctr"/>
                </a:tc>
                <a:extLst>
                  <a:ext uri="{0D108BD9-81ED-4DB2-BD59-A6C34878D82A}">
                    <a16:rowId xmlns:a16="http://schemas.microsoft.com/office/drawing/2014/main" val="4019793524"/>
                  </a:ext>
                </a:extLst>
              </a:tr>
              <a:tr h="408063">
                <a:tc>
                  <a:txBody>
                    <a:bodyPr/>
                    <a:lstStyle/>
                    <a:p>
                      <a:pPr algn="ctr"/>
                      <a:r>
                        <a:rPr lang="en-US" sz="1400">
                          <a:effectLst/>
                        </a:rPr>
                        <a:t>34</a:t>
                      </a:r>
                    </a:p>
                  </a:txBody>
                  <a:tcPr marL="0" marR="0" marT="0" marB="0" anchor="ctr"/>
                </a:tc>
                <a:tc>
                  <a:txBody>
                    <a:bodyPr/>
                    <a:lstStyle/>
                    <a:p>
                      <a:pPr algn="ctr"/>
                      <a:r>
                        <a:rPr lang="en-US" sz="1400">
                          <a:effectLst/>
                        </a:rPr>
                        <a:t>PIA-QLCH-TEC</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130</a:t>
                      </a:r>
                    </a:p>
                  </a:txBody>
                  <a:tcPr marL="0" marR="0" marT="0" marB="0" anchor="ctr"/>
                </a:tc>
                <a:tc>
                  <a:txBody>
                    <a:bodyPr/>
                    <a:lstStyle/>
                    <a:p>
                      <a:pPr lvl="0" algn="ctr">
                        <a:buNone/>
                      </a:pPr>
                      <a:r>
                        <a:rPr lang="en-US" sz="1400" b="0" i="0" u="none" strike="noStrike" noProof="0">
                          <a:effectLst/>
                          <a:latin typeface="Segoe UI"/>
                        </a:rPr>
                        <a:t>10.59.254.10</a:t>
                      </a:r>
                      <a:endParaRPr lang="en-US"/>
                    </a:p>
                  </a:txBody>
                  <a:tcPr marL="0" marR="0" marT="0" marB="0" anchor="ctr"/>
                </a:tc>
                <a:extLst>
                  <a:ext uri="{0D108BD9-81ED-4DB2-BD59-A6C34878D82A}">
                    <a16:rowId xmlns:a16="http://schemas.microsoft.com/office/drawing/2014/main" val="3871210834"/>
                  </a:ext>
                </a:extLst>
              </a:tr>
              <a:tr h="427495">
                <a:tc>
                  <a:txBody>
                    <a:bodyPr/>
                    <a:lstStyle/>
                    <a:p>
                      <a:pPr algn="ctr"/>
                      <a:r>
                        <a:rPr lang="en-US" sz="1400">
                          <a:effectLst/>
                        </a:rPr>
                        <a:t>35</a:t>
                      </a:r>
                    </a:p>
                  </a:txBody>
                  <a:tcPr marL="0" marR="0" marT="0" marB="0" anchor="ctr"/>
                </a:tc>
                <a:tc>
                  <a:txBody>
                    <a:bodyPr/>
                    <a:lstStyle/>
                    <a:p>
                      <a:pPr algn="ctr"/>
                      <a:r>
                        <a:rPr lang="en-US" sz="1400">
                          <a:effectLst/>
                        </a:rPr>
                        <a:t>PIA-PM-TEST01</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310</a:t>
                      </a:r>
                    </a:p>
                  </a:txBody>
                  <a:tcPr marL="0" marR="0" marT="0" marB="0" anchor="ctr"/>
                </a:tc>
                <a:tc>
                  <a:txBody>
                    <a:bodyPr/>
                    <a:lstStyle/>
                    <a:p>
                      <a:pPr algn="ctr"/>
                      <a:r>
                        <a:rPr lang="en-US" sz="1400">
                          <a:effectLst/>
                        </a:rPr>
                        <a:t>10.59.254.33</a:t>
                      </a:r>
                    </a:p>
                  </a:txBody>
                  <a:tcPr marL="0" marR="0" marT="0" marB="0" anchor="ctr"/>
                </a:tc>
                <a:extLst>
                  <a:ext uri="{0D108BD9-81ED-4DB2-BD59-A6C34878D82A}">
                    <a16:rowId xmlns:a16="http://schemas.microsoft.com/office/drawing/2014/main" val="3584980639"/>
                  </a:ext>
                </a:extLst>
              </a:tr>
              <a:tr h="806412">
                <a:tc>
                  <a:txBody>
                    <a:bodyPr/>
                    <a:lstStyle/>
                    <a:p>
                      <a:pPr algn="ctr"/>
                      <a:r>
                        <a:rPr lang="en-US" sz="1400">
                          <a:effectLst/>
                        </a:rPr>
                        <a:t>36</a:t>
                      </a:r>
                    </a:p>
                  </a:txBody>
                  <a:tcPr marL="0" marR="0" marT="0" marB="0" anchor="ctr"/>
                </a:tc>
                <a:tc>
                  <a:txBody>
                    <a:bodyPr/>
                    <a:lstStyle/>
                    <a:p>
                      <a:pPr algn="ctr"/>
                      <a:r>
                        <a:rPr lang="en-US" sz="1400">
                          <a:effectLst/>
                        </a:rPr>
                        <a:t>Mobile-app-pro</a:t>
                      </a:r>
                    </a:p>
                  </a:txBody>
                  <a:tcPr marL="0" marR="0" marT="0" marB="0" anchor="ctr"/>
                </a:tc>
                <a:tc>
                  <a:txBody>
                    <a:bodyPr/>
                    <a:lstStyle/>
                    <a:p>
                      <a:pPr algn="ctr"/>
                      <a:r>
                        <a:rPr lang="en-US" sz="1400">
                          <a:effectLst/>
                        </a:rPr>
                        <a:t>16</a:t>
                      </a:r>
                    </a:p>
                  </a:txBody>
                  <a:tcPr marL="0" marR="0" marT="0" marB="0" anchor="ctr"/>
                </a:tc>
                <a:tc>
                  <a:txBody>
                    <a:bodyPr/>
                    <a:lstStyle/>
                    <a:p>
                      <a:pPr algn="ctr"/>
                      <a:r>
                        <a:rPr lang="en-US" sz="1400">
                          <a:effectLst/>
                        </a:rPr>
                        <a:t>32768</a:t>
                      </a:r>
                    </a:p>
                  </a:txBody>
                  <a:tcPr marL="0" marR="0" marT="0" marB="0" anchor="ctr"/>
                </a:tc>
                <a:tc>
                  <a:txBody>
                    <a:bodyPr/>
                    <a:lstStyle/>
                    <a:p>
                      <a:pPr algn="ctr"/>
                      <a:r>
                        <a:rPr lang="en-US" sz="1400">
                          <a:effectLst/>
                        </a:rPr>
                        <a:t>100</a:t>
                      </a:r>
                    </a:p>
                  </a:txBody>
                  <a:tcPr marL="0" marR="0" marT="0" marB="0" anchor="ctr"/>
                </a:tc>
                <a:tc>
                  <a:txBody>
                    <a:bodyPr/>
                    <a:lstStyle/>
                    <a:p>
                      <a:pPr algn="ctr"/>
                      <a:r>
                        <a:rPr lang="en-US" sz="1400">
                          <a:effectLst/>
                        </a:rPr>
                        <a:t>10.59.254.135</a:t>
                      </a:r>
                    </a:p>
                  </a:txBody>
                  <a:tcPr marL="0" marR="0" marT="0" marB="0" anchor="ctr"/>
                </a:tc>
                <a:extLst>
                  <a:ext uri="{0D108BD9-81ED-4DB2-BD59-A6C34878D82A}">
                    <a16:rowId xmlns:a16="http://schemas.microsoft.com/office/drawing/2014/main" val="3712978160"/>
                  </a:ext>
                </a:extLst>
              </a:tr>
              <a:tr h="602380">
                <a:tc>
                  <a:txBody>
                    <a:bodyPr/>
                    <a:lstStyle/>
                    <a:p>
                      <a:pPr algn="ctr"/>
                      <a:r>
                        <a:rPr lang="en-US" sz="1400">
                          <a:effectLst/>
                        </a:rPr>
                        <a:t>37</a:t>
                      </a:r>
                    </a:p>
                  </a:txBody>
                  <a:tcPr marL="0" marR="0" marT="0" marB="0" anchor="ctr"/>
                </a:tc>
                <a:tc>
                  <a:txBody>
                    <a:bodyPr/>
                    <a:lstStyle/>
                    <a:p>
                      <a:pPr algn="ctr"/>
                      <a:r>
                        <a:rPr lang="en-US" sz="1400">
                          <a:effectLst/>
                        </a:rPr>
                        <a:t>Mobile-app-pro-</a:t>
                      </a:r>
                      <a:r>
                        <a:rPr lang="en-US" sz="1400" err="1">
                          <a:effectLst/>
                        </a:rPr>
                        <a:t>db</a:t>
                      </a:r>
                    </a:p>
                  </a:txBody>
                  <a:tcPr marL="0" marR="0" marT="0" marB="0" anchor="ctr"/>
                </a:tc>
                <a:tc>
                  <a:txBody>
                    <a:bodyPr/>
                    <a:lstStyle/>
                    <a:p>
                      <a:pPr algn="ctr"/>
                      <a:r>
                        <a:rPr lang="en-US" sz="1400">
                          <a:effectLst/>
                        </a:rPr>
                        <a:t>16</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200</a:t>
                      </a:r>
                    </a:p>
                  </a:txBody>
                  <a:tcPr marL="0" marR="0" marT="0" marB="0" anchor="ctr"/>
                </a:tc>
                <a:tc>
                  <a:txBody>
                    <a:bodyPr/>
                    <a:lstStyle/>
                    <a:p>
                      <a:pPr algn="ctr"/>
                      <a:r>
                        <a:rPr lang="en-US" sz="1400">
                          <a:effectLst/>
                        </a:rPr>
                        <a:t>10.59.254.134</a:t>
                      </a:r>
                    </a:p>
                  </a:txBody>
                  <a:tcPr marL="0" marR="0" marT="0" marB="0" anchor="ctr"/>
                </a:tc>
                <a:extLst>
                  <a:ext uri="{0D108BD9-81ED-4DB2-BD59-A6C34878D82A}">
                    <a16:rowId xmlns:a16="http://schemas.microsoft.com/office/drawing/2014/main" val="274536127"/>
                  </a:ext>
                </a:extLst>
              </a:tr>
              <a:tr h="417779">
                <a:tc>
                  <a:txBody>
                    <a:bodyPr/>
                    <a:lstStyle/>
                    <a:p>
                      <a:pPr algn="ctr"/>
                      <a:r>
                        <a:rPr lang="en-US" sz="1400">
                          <a:effectLst/>
                        </a:rPr>
                        <a:t>38</a:t>
                      </a:r>
                    </a:p>
                  </a:txBody>
                  <a:tcPr marL="0" marR="0" marT="0" marB="0" anchor="ctr"/>
                </a:tc>
                <a:tc>
                  <a:txBody>
                    <a:bodyPr/>
                    <a:lstStyle/>
                    <a:p>
                      <a:pPr algn="ctr"/>
                      <a:r>
                        <a:rPr lang="en-US" sz="1400">
                          <a:effectLst/>
                        </a:rPr>
                        <a:t>PIA-PLCND</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300</a:t>
                      </a:r>
                    </a:p>
                  </a:txBody>
                  <a:tcPr marL="0" marR="0" marT="0" marB="0" anchor="ctr"/>
                </a:tc>
                <a:tc>
                  <a:txBody>
                    <a:bodyPr/>
                    <a:lstStyle/>
                    <a:p>
                      <a:pPr algn="ctr"/>
                      <a:r>
                        <a:rPr lang="en-US" sz="1400">
                          <a:effectLst/>
                        </a:rPr>
                        <a:t>10.59.254.30</a:t>
                      </a:r>
                    </a:p>
                  </a:txBody>
                  <a:tcPr marL="0" marR="0" marT="0" marB="0" anchor="ctr"/>
                </a:tc>
                <a:extLst>
                  <a:ext uri="{0D108BD9-81ED-4DB2-BD59-A6C34878D82A}">
                    <a16:rowId xmlns:a16="http://schemas.microsoft.com/office/drawing/2014/main" val="3674525117"/>
                  </a:ext>
                </a:extLst>
              </a:tr>
              <a:tr h="388632">
                <a:tc>
                  <a:txBody>
                    <a:bodyPr/>
                    <a:lstStyle/>
                    <a:p>
                      <a:pPr algn="ctr"/>
                      <a:r>
                        <a:rPr lang="en-US" sz="1400">
                          <a:effectLst/>
                        </a:rPr>
                        <a:t>39</a:t>
                      </a:r>
                    </a:p>
                  </a:txBody>
                  <a:tcPr marL="0" marR="0" marT="0" marB="0" anchor="ctr"/>
                </a:tc>
                <a:tc>
                  <a:txBody>
                    <a:bodyPr/>
                    <a:lstStyle/>
                    <a:p>
                      <a:pPr algn="ctr"/>
                      <a:r>
                        <a:rPr lang="en-US" sz="1400">
                          <a:effectLst/>
                        </a:rPr>
                        <a:t>PIA-QLVB-WIN2008</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50</a:t>
                      </a:r>
                    </a:p>
                  </a:txBody>
                  <a:tcPr marL="0" marR="0" marT="0" marB="0" anchor="ctr"/>
                </a:tc>
                <a:tc>
                  <a:txBody>
                    <a:bodyPr/>
                    <a:lstStyle/>
                    <a:p>
                      <a:pPr algn="ctr"/>
                      <a:r>
                        <a:rPr lang="en-US" sz="1400">
                          <a:effectLst/>
                        </a:rPr>
                        <a:t>10.59.254.4</a:t>
                      </a:r>
                    </a:p>
                  </a:txBody>
                  <a:tcPr marL="0" marR="0" marT="0" marB="0" anchor="ctr"/>
                </a:tc>
                <a:extLst>
                  <a:ext uri="{0D108BD9-81ED-4DB2-BD59-A6C34878D82A}">
                    <a16:rowId xmlns:a16="http://schemas.microsoft.com/office/drawing/2014/main" val="3796397780"/>
                  </a:ext>
                </a:extLst>
              </a:tr>
              <a:tr h="242895">
                <a:tc>
                  <a:txBody>
                    <a:bodyPr/>
                    <a:lstStyle/>
                    <a:p>
                      <a:pPr algn="ctr"/>
                      <a:r>
                        <a:rPr lang="en-US" sz="1400">
                          <a:effectLst/>
                        </a:rPr>
                        <a:t>40</a:t>
                      </a:r>
                    </a:p>
                  </a:txBody>
                  <a:tcPr marL="0" marR="0" marT="0" marB="0" anchor="ctr"/>
                </a:tc>
                <a:tc>
                  <a:txBody>
                    <a:bodyPr/>
                    <a:lstStyle/>
                    <a:p>
                      <a:pPr algn="ctr"/>
                      <a:r>
                        <a:rPr lang="en-US" sz="1400">
                          <a:effectLst/>
                        </a:rPr>
                        <a:t>QLLD_APP</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240</a:t>
                      </a:r>
                    </a:p>
                  </a:txBody>
                  <a:tcPr marL="0" marR="0" marT="0" marB="0" anchor="ctr"/>
                </a:tc>
                <a:tc>
                  <a:txBody>
                    <a:bodyPr/>
                    <a:lstStyle/>
                    <a:p>
                      <a:pPr algn="ctr"/>
                      <a:r>
                        <a:rPr lang="en-US" sz="1400">
                          <a:effectLst/>
                        </a:rPr>
                        <a:t>10.59.2.6</a:t>
                      </a:r>
                    </a:p>
                  </a:txBody>
                  <a:tcPr marL="0" marR="0" marT="0" marB="0" anchor="ctr"/>
                </a:tc>
                <a:extLst>
                  <a:ext uri="{0D108BD9-81ED-4DB2-BD59-A6C34878D82A}">
                    <a16:rowId xmlns:a16="http://schemas.microsoft.com/office/drawing/2014/main" val="2302814380"/>
                  </a:ext>
                </a:extLst>
              </a:tr>
              <a:tr h="398348">
                <a:tc>
                  <a:txBody>
                    <a:bodyPr/>
                    <a:lstStyle/>
                    <a:p>
                      <a:pPr algn="ctr"/>
                      <a:r>
                        <a:rPr lang="en-US" sz="1400">
                          <a:effectLst/>
                        </a:rPr>
                        <a:t>41</a:t>
                      </a:r>
                    </a:p>
                  </a:txBody>
                  <a:tcPr marL="0" marR="0" marT="0" marB="0" anchor="ctr"/>
                </a:tc>
                <a:tc>
                  <a:txBody>
                    <a:bodyPr/>
                    <a:lstStyle/>
                    <a:p>
                      <a:pPr algn="ctr"/>
                      <a:r>
                        <a:rPr lang="en-US" sz="1400">
                          <a:effectLst/>
                        </a:rPr>
                        <a:t>PIA-PLCND02</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240</a:t>
                      </a:r>
                    </a:p>
                  </a:txBody>
                  <a:tcPr marL="0" marR="0" marT="0" marB="0" anchor="ctr"/>
                </a:tc>
                <a:tc>
                  <a:txBody>
                    <a:bodyPr/>
                    <a:lstStyle/>
                    <a:p>
                      <a:pPr algn="ctr"/>
                      <a:r>
                        <a:rPr lang="en-US" sz="1400">
                          <a:effectLst/>
                        </a:rPr>
                        <a:t>10.59.2.22</a:t>
                      </a:r>
                    </a:p>
                  </a:txBody>
                  <a:tcPr marL="0" marR="0" marT="0" marB="0" anchor="ctr"/>
                </a:tc>
                <a:extLst>
                  <a:ext uri="{0D108BD9-81ED-4DB2-BD59-A6C34878D82A}">
                    <a16:rowId xmlns:a16="http://schemas.microsoft.com/office/drawing/2014/main" val="3066381352"/>
                  </a:ext>
                </a:extLst>
              </a:tr>
            </a:tbl>
          </a:graphicData>
        </a:graphic>
      </p:graphicFrame>
    </p:spTree>
    <p:extLst>
      <p:ext uri="{BB962C8B-B14F-4D97-AF65-F5344CB8AC3E}">
        <p14:creationId xmlns:p14="http://schemas.microsoft.com/office/powerpoint/2010/main" val="584971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a:latin typeface="BR Omega VN"/>
              </a:rPr>
              <a:t>Ignored 15 Servers</a:t>
            </a:r>
            <a:endParaRPr lang="en-US"/>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105</a:t>
            </a:fld>
            <a:endParaRPr lang="x-none"/>
          </a:p>
        </p:txBody>
      </p:sp>
      <p:graphicFrame>
        <p:nvGraphicFramePr>
          <p:cNvPr id="6" name="Table 5">
            <a:extLst>
              <a:ext uri="{FF2B5EF4-FFF2-40B4-BE49-F238E27FC236}">
                <a16:creationId xmlns:a16="http://schemas.microsoft.com/office/drawing/2014/main" id="{42576838-277E-E275-ED68-21233EDEEAF8}"/>
              </a:ext>
            </a:extLst>
          </p:cNvPr>
          <p:cNvGraphicFramePr>
            <a:graphicFrameLocks noGrp="1"/>
          </p:cNvGraphicFramePr>
          <p:nvPr>
            <p:extLst>
              <p:ext uri="{D42A27DB-BD31-4B8C-83A1-F6EECF244321}">
                <p14:modId xmlns:p14="http://schemas.microsoft.com/office/powerpoint/2010/main" val="3557442382"/>
              </p:ext>
            </p:extLst>
          </p:nvPr>
        </p:nvGraphicFramePr>
        <p:xfrm>
          <a:off x="734457" y="1000698"/>
          <a:ext cx="10623902" cy="5467170"/>
        </p:xfrm>
        <a:graphic>
          <a:graphicData uri="http://schemas.openxmlformats.org/drawingml/2006/table">
            <a:tbl>
              <a:tblPr firstRow="1" bandRow="1">
                <a:tableStyleId>{5C22544A-7EE6-4342-B048-85BDC9FD1C3A}</a:tableStyleId>
              </a:tblPr>
              <a:tblGrid>
                <a:gridCol w="753876">
                  <a:extLst>
                    <a:ext uri="{9D8B030D-6E8A-4147-A177-3AD203B41FA5}">
                      <a16:colId xmlns:a16="http://schemas.microsoft.com/office/drawing/2014/main" val="1008733441"/>
                    </a:ext>
                  </a:extLst>
                </a:gridCol>
                <a:gridCol w="3634370">
                  <a:extLst>
                    <a:ext uri="{9D8B030D-6E8A-4147-A177-3AD203B41FA5}">
                      <a16:colId xmlns:a16="http://schemas.microsoft.com/office/drawing/2014/main" val="2775003912"/>
                    </a:ext>
                  </a:extLst>
                </a:gridCol>
                <a:gridCol w="1057677">
                  <a:extLst>
                    <a:ext uri="{9D8B030D-6E8A-4147-A177-3AD203B41FA5}">
                      <a16:colId xmlns:a16="http://schemas.microsoft.com/office/drawing/2014/main" val="662537829"/>
                    </a:ext>
                  </a:extLst>
                </a:gridCol>
                <a:gridCol w="1937430">
                  <a:extLst>
                    <a:ext uri="{9D8B030D-6E8A-4147-A177-3AD203B41FA5}">
                      <a16:colId xmlns:a16="http://schemas.microsoft.com/office/drawing/2014/main" val="484663397"/>
                    </a:ext>
                  </a:extLst>
                </a:gridCol>
                <a:gridCol w="1699036">
                  <a:extLst>
                    <a:ext uri="{9D8B030D-6E8A-4147-A177-3AD203B41FA5}">
                      <a16:colId xmlns:a16="http://schemas.microsoft.com/office/drawing/2014/main" val="3105639595"/>
                    </a:ext>
                  </a:extLst>
                </a:gridCol>
                <a:gridCol w="1541513">
                  <a:extLst>
                    <a:ext uri="{9D8B030D-6E8A-4147-A177-3AD203B41FA5}">
                      <a16:colId xmlns:a16="http://schemas.microsoft.com/office/drawing/2014/main" val="31369032"/>
                    </a:ext>
                  </a:extLst>
                </a:gridCol>
              </a:tblGrid>
              <a:tr h="293783">
                <a:tc>
                  <a:txBody>
                    <a:bodyPr/>
                    <a:lstStyle/>
                    <a:p>
                      <a:pPr algn="ctr"/>
                      <a:r>
                        <a:rPr lang="en-US" sz="1400">
                          <a:effectLst/>
                        </a:rPr>
                        <a:t>No.</a:t>
                      </a:r>
                    </a:p>
                  </a:txBody>
                  <a:tcPr marL="0" marR="0" marT="0" marB="0" anchor="ctr"/>
                </a:tc>
                <a:tc>
                  <a:txBody>
                    <a:bodyPr/>
                    <a:lstStyle/>
                    <a:p>
                      <a:pPr algn="ctr"/>
                      <a:r>
                        <a:rPr lang="en-US" sz="1400">
                          <a:effectLst/>
                        </a:rPr>
                        <a:t>Machine</a:t>
                      </a:r>
                    </a:p>
                  </a:txBody>
                  <a:tcPr marL="0" marR="0" marT="0" marB="0" anchor="ctr"/>
                </a:tc>
                <a:tc>
                  <a:txBody>
                    <a:bodyPr/>
                    <a:lstStyle/>
                    <a:p>
                      <a:pPr algn="ctr"/>
                      <a:r>
                        <a:rPr lang="en-US" sz="1400">
                          <a:effectLst/>
                        </a:rPr>
                        <a:t>Cores</a:t>
                      </a:r>
                    </a:p>
                  </a:txBody>
                  <a:tcPr marL="0" marR="0" marT="0" marB="0" anchor="ctr"/>
                </a:tc>
                <a:tc>
                  <a:txBody>
                    <a:bodyPr/>
                    <a:lstStyle/>
                    <a:p>
                      <a:pPr algn="ctr"/>
                      <a:r>
                        <a:rPr lang="en-US" sz="1400">
                          <a:effectLst/>
                        </a:rPr>
                        <a:t>Memory(MB)</a:t>
                      </a:r>
                    </a:p>
                  </a:txBody>
                  <a:tcPr marL="0" marR="0" marT="0" marB="0" anchor="ctr"/>
                </a:tc>
                <a:tc>
                  <a:txBody>
                    <a:bodyPr/>
                    <a:lstStyle/>
                    <a:p>
                      <a:pPr algn="ctr"/>
                      <a:r>
                        <a:rPr lang="en-US" sz="1400">
                          <a:effectLst/>
                        </a:rPr>
                        <a:t>Storage(GB)</a:t>
                      </a:r>
                    </a:p>
                  </a:txBody>
                  <a:tcPr marL="0" marR="0" marT="0" marB="0" anchor="ctr"/>
                </a:tc>
                <a:tc>
                  <a:txBody>
                    <a:bodyPr/>
                    <a:lstStyle/>
                    <a:p>
                      <a:pPr algn="ctr"/>
                      <a:r>
                        <a:rPr lang="en-US" sz="1400">
                          <a:effectLst/>
                        </a:rPr>
                        <a:t>IP address</a:t>
                      </a:r>
                    </a:p>
                  </a:txBody>
                  <a:tcPr marL="0" marR="0" marT="0" marB="0" anchor="ctr"/>
                </a:tc>
                <a:extLst>
                  <a:ext uri="{0D108BD9-81ED-4DB2-BD59-A6C34878D82A}">
                    <a16:rowId xmlns:a16="http://schemas.microsoft.com/office/drawing/2014/main" val="4013971013"/>
                  </a:ext>
                </a:extLst>
              </a:tr>
              <a:tr h="339686">
                <a:tc>
                  <a:txBody>
                    <a:bodyPr/>
                    <a:lstStyle/>
                    <a:p>
                      <a:pPr algn="ctr"/>
                      <a:r>
                        <a:rPr lang="en-US" sz="1400">
                          <a:effectLst/>
                        </a:rPr>
                        <a:t>1</a:t>
                      </a:r>
                    </a:p>
                  </a:txBody>
                  <a:tcPr marL="0" marR="0" marT="0" marB="0" anchor="ctr"/>
                </a:tc>
                <a:tc>
                  <a:txBody>
                    <a:bodyPr/>
                    <a:lstStyle/>
                    <a:p>
                      <a:pPr algn="ctr"/>
                      <a:r>
                        <a:rPr lang="en-US" sz="1400">
                          <a:effectLst/>
                        </a:rPr>
                        <a:t>VSNAP-10.1.8-539_hyperv-591</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32768</a:t>
                      </a:r>
                    </a:p>
                  </a:txBody>
                  <a:tcPr marL="0" marR="0" marT="0" marB="0" anchor="ctr"/>
                </a:tc>
                <a:tc>
                  <a:txBody>
                    <a:bodyPr/>
                    <a:lstStyle/>
                    <a:p>
                      <a:pPr algn="ctr"/>
                      <a:r>
                        <a:rPr lang="en-US" sz="1400">
                          <a:effectLst/>
                        </a:rPr>
                        <a:t>298</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3321542136"/>
                  </a:ext>
                </a:extLst>
              </a:tr>
              <a:tr h="341311">
                <a:tc>
                  <a:txBody>
                    <a:bodyPr/>
                    <a:lstStyle/>
                    <a:p>
                      <a:pPr algn="ctr"/>
                      <a:r>
                        <a:rPr lang="en-US" sz="1400">
                          <a:effectLst/>
                        </a:rPr>
                        <a:t>2</a:t>
                      </a:r>
                    </a:p>
                  </a:txBody>
                  <a:tcPr marL="0" marR="0" marT="0" marB="0" anchor="ctr"/>
                </a:tc>
                <a:tc>
                  <a:txBody>
                    <a:bodyPr/>
                    <a:lstStyle/>
                    <a:p>
                      <a:pPr algn="ctr"/>
                      <a:r>
                        <a:rPr lang="en-US" sz="1400">
                          <a:effectLst/>
                        </a:rPr>
                        <a:t>Centos7-Test</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100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1976998403"/>
                  </a:ext>
                </a:extLst>
              </a:tr>
              <a:tr h="379235">
                <a:tc>
                  <a:txBody>
                    <a:bodyPr/>
                    <a:lstStyle/>
                    <a:p>
                      <a:pPr algn="ctr"/>
                      <a:r>
                        <a:rPr lang="en-US" sz="1400">
                          <a:effectLst/>
                        </a:rPr>
                        <a:t>3</a:t>
                      </a:r>
                    </a:p>
                  </a:txBody>
                  <a:tcPr marL="0" marR="0" marT="0" marB="0" anchor="ctr"/>
                </a:tc>
                <a:tc>
                  <a:txBody>
                    <a:bodyPr/>
                    <a:lstStyle/>
                    <a:p>
                      <a:pPr algn="ctr"/>
                      <a:r>
                        <a:rPr lang="en-US" sz="1400">
                          <a:effectLst/>
                        </a:rPr>
                        <a:t>SPP-10.1.8-4083_hyperv-844</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49152</a:t>
                      </a:r>
                    </a:p>
                  </a:txBody>
                  <a:tcPr marL="0" marR="0" marT="0" marB="0" anchor="ctr"/>
                </a:tc>
                <a:tc>
                  <a:txBody>
                    <a:bodyPr/>
                    <a:lstStyle/>
                    <a:p>
                      <a:pPr algn="ctr"/>
                      <a:r>
                        <a:rPr lang="en-US" sz="1400">
                          <a:effectLst/>
                        </a:rPr>
                        <a:t>320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2153283328"/>
                  </a:ext>
                </a:extLst>
              </a:tr>
              <a:tr h="348867">
                <a:tc>
                  <a:txBody>
                    <a:bodyPr/>
                    <a:lstStyle/>
                    <a:p>
                      <a:pPr algn="ctr"/>
                      <a:r>
                        <a:rPr lang="en-US" sz="1400">
                          <a:effectLst/>
                        </a:rPr>
                        <a:t>4</a:t>
                      </a:r>
                    </a:p>
                  </a:txBody>
                  <a:tcPr marL="0" marR="0" marT="0" marB="0" anchor="ctr"/>
                </a:tc>
                <a:tc>
                  <a:txBody>
                    <a:bodyPr/>
                    <a:lstStyle/>
                    <a:p>
                      <a:pPr algn="ctr"/>
                      <a:r>
                        <a:rPr lang="en-US" sz="1400">
                          <a:effectLst/>
                        </a:rPr>
                        <a:t>PIA-PM-EGAS01 (Khong Xoa)</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2048</a:t>
                      </a:r>
                    </a:p>
                  </a:txBody>
                  <a:tcPr marL="0" marR="0" marT="0" marB="0" anchor="ctr"/>
                </a:tc>
                <a:tc>
                  <a:txBody>
                    <a:bodyPr/>
                    <a:lstStyle/>
                    <a:p>
                      <a:pPr algn="ctr"/>
                      <a:r>
                        <a:rPr lang="en-US" sz="1400">
                          <a:effectLst/>
                        </a:rPr>
                        <a:t>60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3251401489"/>
                  </a:ext>
                </a:extLst>
              </a:tr>
              <a:tr h="275421">
                <a:tc>
                  <a:txBody>
                    <a:bodyPr/>
                    <a:lstStyle/>
                    <a:p>
                      <a:pPr algn="ctr"/>
                      <a:r>
                        <a:rPr lang="en-US" sz="1400">
                          <a:effectLst/>
                        </a:rPr>
                        <a:t>5</a:t>
                      </a:r>
                    </a:p>
                  </a:txBody>
                  <a:tcPr marL="0" marR="0" marT="0" marB="0" anchor="ctr"/>
                </a:tc>
                <a:tc>
                  <a:txBody>
                    <a:bodyPr/>
                    <a:lstStyle/>
                    <a:p>
                      <a:pPr algn="ctr"/>
                      <a:r>
                        <a:rPr lang="en-US" sz="1400">
                          <a:effectLst/>
                        </a:rPr>
                        <a:t>PIA-HTTT</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150</a:t>
                      </a:r>
                    </a:p>
                  </a:txBody>
                  <a:tcPr marL="0" marR="0" marT="0" marB="0" anchor="ctr"/>
                </a:tc>
                <a:tc>
                  <a:txBody>
                    <a:bodyPr/>
                    <a:lstStyle/>
                    <a:p>
                      <a:pPr lvl="0" algn="ctr">
                        <a:buNone/>
                      </a:pPr>
                      <a:r>
                        <a:rPr lang="en-US" sz="1400" b="0" i="0" u="none" strike="noStrike" noProof="0">
                          <a:effectLst/>
                          <a:latin typeface="Segoe UI"/>
                        </a:rPr>
                        <a:t>10.59.254.114</a:t>
                      </a:r>
                      <a:endParaRPr lang="en-US"/>
                    </a:p>
                  </a:txBody>
                  <a:tcPr marL="0" marR="0" marT="0" marB="0" anchor="ctr"/>
                </a:tc>
                <a:extLst>
                  <a:ext uri="{0D108BD9-81ED-4DB2-BD59-A6C34878D82A}">
                    <a16:rowId xmlns:a16="http://schemas.microsoft.com/office/drawing/2014/main" val="3562958226"/>
                  </a:ext>
                </a:extLst>
              </a:tr>
              <a:tr h="302963">
                <a:tc>
                  <a:txBody>
                    <a:bodyPr/>
                    <a:lstStyle/>
                    <a:p>
                      <a:pPr algn="ctr"/>
                      <a:r>
                        <a:rPr lang="en-US" sz="1400">
                          <a:effectLst/>
                        </a:rPr>
                        <a:t>6</a:t>
                      </a:r>
                    </a:p>
                  </a:txBody>
                  <a:tcPr marL="0" marR="0" marT="0" marB="0" anchor="ctr"/>
                </a:tc>
                <a:tc>
                  <a:txBody>
                    <a:bodyPr/>
                    <a:lstStyle/>
                    <a:p>
                      <a:pPr algn="ctr"/>
                      <a:r>
                        <a:rPr lang="en-US" sz="1400" err="1">
                          <a:effectLst/>
                        </a:rPr>
                        <a:t>Redhat_Test</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100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3767851208"/>
                  </a:ext>
                </a:extLst>
              </a:tr>
              <a:tr h="348867">
                <a:tc>
                  <a:txBody>
                    <a:bodyPr/>
                    <a:lstStyle/>
                    <a:p>
                      <a:pPr algn="ctr"/>
                      <a:r>
                        <a:rPr lang="en-US" sz="1400">
                          <a:effectLst/>
                        </a:rPr>
                        <a:t>7</a:t>
                      </a:r>
                    </a:p>
                  </a:txBody>
                  <a:tcPr marL="0" marR="0" marT="0" marB="0" anchor="ctr"/>
                </a:tc>
                <a:tc>
                  <a:txBody>
                    <a:bodyPr/>
                    <a:lstStyle/>
                    <a:p>
                      <a:pPr algn="ctr"/>
                      <a:r>
                        <a:rPr lang="en-US" sz="1400" err="1">
                          <a:effectLst/>
                        </a:rPr>
                        <a:t>PMBaoHiem</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4068</a:t>
                      </a:r>
                    </a:p>
                  </a:txBody>
                  <a:tcPr marL="0" marR="0" marT="0" marB="0" anchor="ctr"/>
                </a:tc>
                <a:tc>
                  <a:txBody>
                    <a:bodyPr/>
                    <a:lstStyle/>
                    <a:p>
                      <a:pPr algn="ctr"/>
                      <a:r>
                        <a:rPr lang="en-US" sz="1400">
                          <a:effectLst/>
                        </a:rPr>
                        <a:t>80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11874247"/>
                  </a:ext>
                </a:extLst>
              </a:tr>
              <a:tr h="379235">
                <a:tc>
                  <a:txBody>
                    <a:bodyPr/>
                    <a:lstStyle/>
                    <a:p>
                      <a:pPr algn="ctr"/>
                      <a:r>
                        <a:rPr lang="en-US" sz="1400">
                          <a:effectLst/>
                        </a:rPr>
                        <a:t>8</a:t>
                      </a:r>
                    </a:p>
                  </a:txBody>
                  <a:tcPr marL="0" marR="0" marT="0" marB="0" anchor="ctr"/>
                </a:tc>
                <a:tc>
                  <a:txBody>
                    <a:bodyPr/>
                    <a:lstStyle/>
                    <a:p>
                      <a:pPr algn="ctr"/>
                      <a:r>
                        <a:rPr lang="en-US" sz="1400">
                          <a:effectLst/>
                        </a:rPr>
                        <a:t>PIA-DB-</a:t>
                      </a:r>
                      <a:r>
                        <a:rPr lang="en-US" sz="1400" err="1">
                          <a:effectLst/>
                        </a:rPr>
                        <a:t>DuPhong</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300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3584985373"/>
                  </a:ext>
                </a:extLst>
              </a:tr>
              <a:tr h="312144">
                <a:tc>
                  <a:txBody>
                    <a:bodyPr/>
                    <a:lstStyle/>
                    <a:p>
                      <a:pPr algn="ctr"/>
                      <a:r>
                        <a:rPr lang="en-US" sz="1400">
                          <a:effectLst/>
                        </a:rPr>
                        <a:t>9</a:t>
                      </a:r>
                    </a:p>
                  </a:txBody>
                  <a:tcPr marL="0" marR="0" marT="0" marB="0" anchor="ctr"/>
                </a:tc>
                <a:tc>
                  <a:txBody>
                    <a:bodyPr/>
                    <a:lstStyle/>
                    <a:p>
                      <a:pPr algn="ctr"/>
                      <a:r>
                        <a:rPr lang="en-US" sz="1400">
                          <a:effectLst/>
                        </a:rPr>
                        <a:t>PIA-SCVMM</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220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2784145265"/>
                  </a:ext>
                </a:extLst>
              </a:tr>
              <a:tr h="312144">
                <a:tc>
                  <a:txBody>
                    <a:bodyPr/>
                    <a:lstStyle/>
                    <a:p>
                      <a:pPr algn="ctr"/>
                      <a:r>
                        <a:rPr lang="en-US" sz="1400">
                          <a:effectLst/>
                        </a:rPr>
                        <a:t>10</a:t>
                      </a:r>
                    </a:p>
                  </a:txBody>
                  <a:tcPr marL="0" marR="0" marT="0" marB="0" anchor="ctr"/>
                </a:tc>
                <a:tc>
                  <a:txBody>
                    <a:bodyPr/>
                    <a:lstStyle/>
                    <a:p>
                      <a:pPr algn="ctr"/>
                      <a:r>
                        <a:rPr lang="en-US" sz="1400">
                          <a:effectLst/>
                        </a:rPr>
                        <a:t>PIA-PM-DEV</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1104</a:t>
                      </a:r>
                    </a:p>
                  </a:txBody>
                  <a:tcPr marL="0" marR="0" marT="0" marB="0" anchor="ctr"/>
                </a:tc>
                <a:tc>
                  <a:txBody>
                    <a:bodyPr/>
                    <a:lstStyle/>
                    <a:p>
                      <a:pPr lvl="0" algn="ctr">
                        <a:buNone/>
                      </a:pPr>
                      <a:r>
                        <a:rPr lang="en-US" sz="1400" b="0" i="0" u="none" strike="noStrike" noProof="0">
                          <a:effectLst/>
                          <a:latin typeface="Segoe UI"/>
                        </a:rPr>
                        <a:t>10.59.254.102</a:t>
                      </a:r>
                      <a:endParaRPr lang="en-US"/>
                    </a:p>
                  </a:txBody>
                  <a:tcPr marL="0" marR="0" marT="0" marB="0" anchor="ctr"/>
                </a:tc>
                <a:extLst>
                  <a:ext uri="{0D108BD9-81ED-4DB2-BD59-A6C34878D82A}">
                    <a16:rowId xmlns:a16="http://schemas.microsoft.com/office/drawing/2014/main" val="1534396119"/>
                  </a:ext>
                </a:extLst>
              </a:tr>
              <a:tr h="388716">
                <a:tc>
                  <a:txBody>
                    <a:bodyPr/>
                    <a:lstStyle/>
                    <a:p>
                      <a:pPr algn="ctr"/>
                      <a:r>
                        <a:rPr lang="en-US" sz="1400">
                          <a:effectLst/>
                        </a:rPr>
                        <a:t>11</a:t>
                      </a:r>
                    </a:p>
                  </a:txBody>
                  <a:tcPr marL="0" marR="0" marT="0" marB="0" anchor="ctr"/>
                </a:tc>
                <a:tc>
                  <a:txBody>
                    <a:bodyPr/>
                    <a:lstStyle/>
                    <a:p>
                      <a:pPr algn="ctr"/>
                      <a:r>
                        <a:rPr lang="en-US" sz="1400">
                          <a:effectLst/>
                        </a:rPr>
                        <a:t>PIA-APP-</a:t>
                      </a:r>
                      <a:r>
                        <a:rPr lang="en-US" sz="1400" err="1">
                          <a:effectLst/>
                        </a:rPr>
                        <a:t>DuPhong</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788281475"/>
                  </a:ext>
                </a:extLst>
              </a:tr>
              <a:tr h="398197">
                <a:tc>
                  <a:txBody>
                    <a:bodyPr/>
                    <a:lstStyle/>
                    <a:p>
                      <a:pPr algn="ctr"/>
                      <a:r>
                        <a:rPr lang="en-US" sz="1400">
                          <a:effectLst/>
                        </a:rPr>
                        <a:t>12</a:t>
                      </a:r>
                    </a:p>
                  </a:txBody>
                  <a:tcPr marL="0" marR="0" marT="0" marB="0" anchor="ctr"/>
                </a:tc>
                <a:tc>
                  <a:txBody>
                    <a:bodyPr/>
                    <a:lstStyle/>
                    <a:p>
                      <a:pPr algn="ctr"/>
                      <a:r>
                        <a:rPr lang="en-US" sz="1400">
                          <a:effectLst/>
                        </a:rPr>
                        <a:t>PIA-WEB-EGAS-centos</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8192</a:t>
                      </a:r>
                    </a:p>
                  </a:txBody>
                  <a:tcPr marL="0" marR="0" marT="0" marB="0" anchor="ctr"/>
                </a:tc>
                <a:tc>
                  <a:txBody>
                    <a:bodyPr/>
                    <a:lstStyle/>
                    <a:p>
                      <a:pPr algn="ctr"/>
                      <a:r>
                        <a:rPr lang="en-US" sz="1400">
                          <a:effectLst/>
                        </a:rPr>
                        <a:t>100</a:t>
                      </a:r>
                    </a:p>
                  </a:txBody>
                  <a:tcPr marL="0" marR="0" marT="0" marB="0" anchor="ctr"/>
                </a:tc>
                <a:tc>
                  <a:txBody>
                    <a:bodyPr/>
                    <a:lstStyle/>
                    <a:p>
                      <a:pPr lvl="0" algn="ctr">
                        <a:buNone/>
                      </a:pPr>
                      <a:r>
                        <a:rPr lang="en-US" sz="1400" b="0" i="0" u="none" strike="noStrike" noProof="0">
                          <a:effectLst/>
                          <a:latin typeface="Segoe UI"/>
                        </a:rPr>
                        <a:t>(</a:t>
                      </a:r>
                      <a:r>
                        <a:rPr lang="en-US" sz="1400" b="0" i="0" u="none" strike="noStrike" noProof="0" err="1">
                          <a:effectLst/>
                          <a:latin typeface="Segoe UI"/>
                        </a:rPr>
                        <a:t>Đang</a:t>
                      </a:r>
                      <a:r>
                        <a:rPr lang="en-US" sz="1400" b="0" i="0" u="none" strike="noStrike" noProof="0">
                          <a:effectLst/>
                          <a:latin typeface="Segoe UI"/>
                        </a:rPr>
                        <a:t> </a:t>
                      </a:r>
                      <a:r>
                        <a:rPr lang="en-US" sz="1400" b="0" i="0" u="none" strike="noStrike" noProof="0" err="1">
                          <a:effectLst/>
                          <a:latin typeface="Segoe UI"/>
                        </a:rPr>
                        <a:t>tắt</a:t>
                      </a:r>
                      <a:r>
                        <a:rPr lang="en-US" sz="1400" b="0" i="0" u="none" strike="noStrike" noProof="0">
                          <a:effectLst/>
                          <a:latin typeface="Segoe UI"/>
                        </a:rPr>
                        <a:t>)</a:t>
                      </a:r>
                      <a:endParaRPr lang="en-US"/>
                    </a:p>
                  </a:txBody>
                  <a:tcPr marL="0" marR="0" marT="0" marB="0" anchor="ctr"/>
                </a:tc>
                <a:extLst>
                  <a:ext uri="{0D108BD9-81ED-4DB2-BD59-A6C34878D82A}">
                    <a16:rowId xmlns:a16="http://schemas.microsoft.com/office/drawing/2014/main" val="668214955"/>
                  </a:ext>
                </a:extLst>
              </a:tr>
              <a:tr h="348867">
                <a:tc>
                  <a:txBody>
                    <a:bodyPr/>
                    <a:lstStyle/>
                    <a:p>
                      <a:pPr algn="ctr"/>
                      <a:r>
                        <a:rPr lang="en-US" sz="1400">
                          <a:effectLst/>
                        </a:rPr>
                        <a:t>13</a:t>
                      </a:r>
                    </a:p>
                  </a:txBody>
                  <a:tcPr marL="0" marR="0" marT="0" marB="0" anchor="ctr"/>
                </a:tc>
                <a:tc>
                  <a:txBody>
                    <a:bodyPr/>
                    <a:lstStyle/>
                    <a:p>
                      <a:pPr algn="ctr"/>
                      <a:r>
                        <a:rPr lang="en-US" sz="1400">
                          <a:effectLst/>
                        </a:rPr>
                        <a:t>PIA-ERP-</a:t>
                      </a:r>
                      <a:r>
                        <a:rPr lang="en-US" sz="1400" err="1">
                          <a:effectLst/>
                        </a:rPr>
                        <a:t>DuAn</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16384</a:t>
                      </a:r>
                    </a:p>
                  </a:txBody>
                  <a:tcPr marL="0" marR="0" marT="0" marB="0" anchor="ctr"/>
                </a:tc>
                <a:tc>
                  <a:txBody>
                    <a:bodyPr/>
                    <a:lstStyle/>
                    <a:p>
                      <a:pPr algn="ctr"/>
                      <a:r>
                        <a:rPr lang="en-US" sz="1400">
                          <a:effectLst/>
                        </a:rPr>
                        <a:t>500</a:t>
                      </a:r>
                    </a:p>
                  </a:txBody>
                  <a:tcPr marL="0" marR="0" marT="0" marB="0" anchor="ctr"/>
                </a:tc>
                <a:tc>
                  <a:txBody>
                    <a:bodyPr/>
                    <a:lstStyle/>
                    <a:p>
                      <a:pPr lvl="0" algn="ctr">
                        <a:buNone/>
                      </a:pPr>
                      <a:r>
                        <a:rPr lang="en-US" sz="1400" b="0" i="0" u="none" strike="noStrike" noProof="0">
                          <a:effectLst/>
                          <a:latin typeface="Segoe UI"/>
                        </a:rPr>
                        <a:t>10.59.254.60</a:t>
                      </a:r>
                      <a:endParaRPr lang="en-US"/>
                    </a:p>
                  </a:txBody>
                  <a:tcPr marL="0" marR="0" marT="0" marB="0" anchor="ctr"/>
                </a:tc>
                <a:extLst>
                  <a:ext uri="{0D108BD9-81ED-4DB2-BD59-A6C34878D82A}">
                    <a16:rowId xmlns:a16="http://schemas.microsoft.com/office/drawing/2014/main" val="340970248"/>
                  </a:ext>
                </a:extLst>
              </a:tr>
              <a:tr h="330506">
                <a:tc>
                  <a:txBody>
                    <a:bodyPr/>
                    <a:lstStyle/>
                    <a:p>
                      <a:pPr algn="ctr"/>
                      <a:r>
                        <a:rPr lang="en-US" sz="1400">
                          <a:effectLst/>
                        </a:rPr>
                        <a:t>14</a:t>
                      </a:r>
                    </a:p>
                  </a:txBody>
                  <a:tcPr marL="0" marR="0" marT="0" marB="0" anchor="ctr"/>
                </a:tc>
                <a:tc>
                  <a:txBody>
                    <a:bodyPr/>
                    <a:lstStyle/>
                    <a:p>
                      <a:pPr algn="ctr"/>
                      <a:r>
                        <a:rPr lang="en-US" sz="1400">
                          <a:effectLst/>
                        </a:rPr>
                        <a:t>Oracle Linux 109</a:t>
                      </a:r>
                    </a:p>
                  </a:txBody>
                  <a:tcPr marL="0" marR="0" marT="0" marB="0" anchor="ctr"/>
                </a:tc>
                <a:tc>
                  <a:txBody>
                    <a:bodyPr/>
                    <a:lstStyle/>
                    <a:p>
                      <a:pPr algn="ctr"/>
                      <a:r>
                        <a:rPr lang="en-US" sz="1400">
                          <a:effectLst/>
                        </a:rPr>
                        <a:t>12</a:t>
                      </a:r>
                    </a:p>
                  </a:txBody>
                  <a:tcPr marL="0" marR="0" marT="0" marB="0" anchor="ctr"/>
                </a:tc>
                <a:tc>
                  <a:txBody>
                    <a:bodyPr/>
                    <a:lstStyle/>
                    <a:p>
                      <a:pPr algn="ctr"/>
                      <a:r>
                        <a:rPr lang="en-US" sz="1400">
                          <a:effectLst/>
                        </a:rPr>
                        <a:t>24576</a:t>
                      </a:r>
                    </a:p>
                  </a:txBody>
                  <a:tcPr marL="0" marR="0" marT="0" marB="0" anchor="ctr"/>
                </a:tc>
                <a:tc>
                  <a:txBody>
                    <a:bodyPr/>
                    <a:lstStyle/>
                    <a:p>
                      <a:pPr algn="ctr"/>
                      <a:r>
                        <a:rPr lang="en-US" sz="1400">
                          <a:effectLst/>
                        </a:rPr>
                        <a:t>2498</a:t>
                      </a:r>
                    </a:p>
                  </a:txBody>
                  <a:tcPr marL="0" marR="0" marT="0" marB="0" anchor="ctr"/>
                </a:tc>
                <a:tc>
                  <a:txBody>
                    <a:bodyPr/>
                    <a:lstStyle/>
                    <a:p>
                      <a:pPr algn="ctr"/>
                      <a:r>
                        <a:rPr lang="en-US" sz="1400">
                          <a:effectLst/>
                        </a:rPr>
                        <a:t>10.59.254.109</a:t>
                      </a:r>
                    </a:p>
                  </a:txBody>
                  <a:tcPr marL="0" marR="0" marT="0" marB="0" anchor="ctr"/>
                </a:tc>
                <a:extLst>
                  <a:ext uri="{0D108BD9-81ED-4DB2-BD59-A6C34878D82A}">
                    <a16:rowId xmlns:a16="http://schemas.microsoft.com/office/drawing/2014/main" val="756549651"/>
                  </a:ext>
                </a:extLst>
              </a:tr>
              <a:tr h="367228">
                <a:tc>
                  <a:txBody>
                    <a:bodyPr/>
                    <a:lstStyle/>
                    <a:p>
                      <a:pPr algn="ctr"/>
                      <a:r>
                        <a:rPr lang="en-US" sz="1400">
                          <a:effectLst/>
                        </a:rPr>
                        <a:t>15</a:t>
                      </a:r>
                    </a:p>
                  </a:txBody>
                  <a:tcPr marL="0" marR="0" marT="0" marB="0" anchor="ctr"/>
                </a:tc>
                <a:tc>
                  <a:txBody>
                    <a:bodyPr/>
                    <a:lstStyle/>
                    <a:p>
                      <a:pPr algn="ctr"/>
                      <a:r>
                        <a:rPr lang="en-US" sz="1400">
                          <a:effectLst/>
                        </a:rPr>
                        <a:t>PIA-OPM cu</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4096</a:t>
                      </a:r>
                    </a:p>
                  </a:txBody>
                  <a:tcPr marL="0" marR="0" marT="0" marB="0" anchor="ctr"/>
                </a:tc>
                <a:tc>
                  <a:txBody>
                    <a:bodyPr/>
                    <a:lstStyle/>
                    <a:p>
                      <a:pPr algn="ctr"/>
                      <a:r>
                        <a:rPr lang="en-US" sz="1400">
                          <a:effectLst/>
                        </a:rPr>
                        <a:t>70</a:t>
                      </a:r>
                    </a:p>
                  </a:txBody>
                  <a:tcPr marL="0" marR="0" marT="0" marB="0" anchor="ctr"/>
                </a:tc>
                <a:tc>
                  <a:txBody>
                    <a:bodyPr/>
                    <a:lstStyle/>
                    <a:p>
                      <a:pPr algn="ctr"/>
                      <a:r>
                        <a:rPr lang="en-US" sz="1400">
                          <a:effectLst/>
                        </a:rPr>
                        <a:t>(</a:t>
                      </a:r>
                      <a:r>
                        <a:rPr lang="en-US" sz="1400" err="1">
                          <a:effectLst/>
                        </a:rPr>
                        <a:t>Đang</a:t>
                      </a:r>
                      <a:r>
                        <a:rPr lang="en-US" sz="1400">
                          <a:effectLst/>
                        </a:rPr>
                        <a:t> </a:t>
                      </a:r>
                      <a:r>
                        <a:rPr lang="en-US" sz="1400" err="1">
                          <a:effectLst/>
                        </a:rPr>
                        <a:t>tắt</a:t>
                      </a:r>
                      <a:r>
                        <a:rPr lang="en-US" sz="1400">
                          <a:effectLst/>
                        </a:rPr>
                        <a:t>)</a:t>
                      </a:r>
                    </a:p>
                  </a:txBody>
                  <a:tcPr marL="0" marR="0" marT="0" marB="0" anchor="ctr"/>
                </a:tc>
                <a:extLst>
                  <a:ext uri="{0D108BD9-81ED-4DB2-BD59-A6C34878D82A}">
                    <a16:rowId xmlns:a16="http://schemas.microsoft.com/office/drawing/2014/main" val="2833857461"/>
                  </a:ext>
                </a:extLst>
              </a:tr>
            </a:tbl>
          </a:graphicData>
        </a:graphic>
      </p:graphicFrame>
    </p:spTree>
    <p:extLst>
      <p:ext uri="{BB962C8B-B14F-4D97-AF65-F5344CB8AC3E}">
        <p14:creationId xmlns:p14="http://schemas.microsoft.com/office/powerpoint/2010/main" val="10263061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C623-34B4-4BBA-8A85-1148A132E00A}"/>
              </a:ext>
            </a:extLst>
          </p:cNvPr>
          <p:cNvSpPr>
            <a:spLocks noGrp="1"/>
          </p:cNvSpPr>
          <p:nvPr>
            <p:ph type="title"/>
          </p:nvPr>
        </p:nvSpPr>
        <p:spPr/>
        <p:txBody>
          <a:bodyPr>
            <a:normAutofit/>
          </a:bodyPr>
          <a:lstStyle/>
          <a:p>
            <a:r>
              <a:rPr lang="en-US"/>
              <a:t>Migration readiness</a:t>
            </a:r>
          </a:p>
        </p:txBody>
      </p:sp>
      <p:sp>
        <p:nvSpPr>
          <p:cNvPr id="3" name="Slide Number Placeholder 2">
            <a:extLst>
              <a:ext uri="{FF2B5EF4-FFF2-40B4-BE49-F238E27FC236}">
                <a16:creationId xmlns:a16="http://schemas.microsoft.com/office/drawing/2014/main" id="{DF575882-3F20-4B4C-AD73-86C0305B0F61}"/>
              </a:ext>
            </a:extLst>
          </p:cNvPr>
          <p:cNvSpPr>
            <a:spLocks noGrp="1"/>
          </p:cNvSpPr>
          <p:nvPr>
            <p:ph type="sldNum" sz="quarter" idx="12"/>
          </p:nvPr>
        </p:nvSpPr>
        <p:spPr/>
        <p:txBody>
          <a:bodyPr/>
          <a:lstStyle/>
          <a:p>
            <a:fld id="{E012F146-47F9-A646-B182-8CC39B8AD32B}" type="slidenum">
              <a:rPr lang="x-none" smtClean="0"/>
              <a:pPr/>
              <a:t>106</a:t>
            </a:fld>
            <a:endParaRPr lang="x-none"/>
          </a:p>
        </p:txBody>
      </p:sp>
      <p:sp>
        <p:nvSpPr>
          <p:cNvPr id="6" name="TextBox 5">
            <a:extLst>
              <a:ext uri="{FF2B5EF4-FFF2-40B4-BE49-F238E27FC236}">
                <a16:creationId xmlns:a16="http://schemas.microsoft.com/office/drawing/2014/main" id="{BC2D0AE5-1160-4679-9FC2-BBBA86BDFF9E}"/>
              </a:ext>
            </a:extLst>
          </p:cNvPr>
          <p:cNvSpPr txBox="1"/>
          <p:nvPr/>
        </p:nvSpPr>
        <p:spPr>
          <a:xfrm>
            <a:off x="441417" y="1225811"/>
            <a:ext cx="11530190" cy="621530"/>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algn="just" defTabSz="950831"/>
            <a:r>
              <a:rPr lang="en-US" sz="2000">
                <a:solidFill>
                  <a:srgbClr val="000000"/>
                </a:solidFill>
                <a:latin typeface="Segoe UI"/>
                <a:cs typeface="Segoe UI Semilight"/>
              </a:rPr>
              <a:t>Get ready for scale migration by addressing 9 different areas.</a:t>
            </a:r>
            <a:endParaRPr lang="en-AU" sz="2000">
              <a:solidFill>
                <a:srgbClr val="000000"/>
              </a:solidFill>
              <a:latin typeface="Segoe UI"/>
              <a:cs typeface="Segoe UI Semilight"/>
            </a:endParaRPr>
          </a:p>
        </p:txBody>
      </p:sp>
      <p:pic>
        <p:nvPicPr>
          <p:cNvPr id="7" name="Picture 6">
            <a:extLst>
              <a:ext uri="{FF2B5EF4-FFF2-40B4-BE49-F238E27FC236}">
                <a16:creationId xmlns:a16="http://schemas.microsoft.com/office/drawing/2014/main" id="{17606F7B-BA73-4713-B973-3F99ED227BB2}"/>
              </a:ext>
            </a:extLst>
          </p:cNvPr>
          <p:cNvPicPr>
            <a:picLocks noChangeAspect="1"/>
          </p:cNvPicPr>
          <p:nvPr/>
        </p:nvPicPr>
        <p:blipFill rotWithShape="1">
          <a:blip r:embed="rId2"/>
          <a:srcRect t="19879"/>
          <a:stretch/>
        </p:blipFill>
        <p:spPr>
          <a:xfrm>
            <a:off x="523019" y="1965377"/>
            <a:ext cx="11222493" cy="3853372"/>
          </a:xfrm>
          <a:prstGeom prst="rect">
            <a:avLst/>
          </a:prstGeom>
        </p:spPr>
      </p:pic>
    </p:spTree>
    <p:extLst>
      <p:ext uri="{BB962C8B-B14F-4D97-AF65-F5344CB8AC3E}">
        <p14:creationId xmlns:p14="http://schemas.microsoft.com/office/powerpoint/2010/main" val="4068199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IoT Solutions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107</a:t>
            </a:fld>
            <a:endParaRPr lang="x-none"/>
          </a:p>
        </p:txBody>
      </p:sp>
      <p:sp>
        <p:nvSpPr>
          <p:cNvPr id="5" name="Rectangle 4"/>
          <p:cNvSpPr/>
          <p:nvPr/>
        </p:nvSpPr>
        <p:spPr>
          <a:xfrm>
            <a:off x="393636" y="1308160"/>
            <a:ext cx="4953063" cy="1231106"/>
          </a:xfrm>
          <a:prstGeom prst="rect">
            <a:avLst/>
          </a:prstGeom>
        </p:spPr>
        <p:txBody>
          <a:bodyPr wrap="square">
            <a:spAutoFit/>
          </a:bodyPr>
          <a:lstStyle/>
          <a:p>
            <a:r>
              <a:rPr lang="en-US" b="1"/>
              <a:t>Azure IoT Central:  </a:t>
            </a:r>
            <a:r>
              <a:rPr lang="en-US" sz="1400"/>
              <a:t>Azure IoT Central is Azure’s Application as a platform (</a:t>
            </a:r>
            <a:r>
              <a:rPr lang="en-US" sz="1400" err="1"/>
              <a:t>aPaaS</a:t>
            </a:r>
            <a:r>
              <a:rPr lang="en-US" sz="1400"/>
              <a:t>) solution for connecting and managing devices at scale, enabling customers to spend their time, energy, and budget using IoT data to create business value, rather than simply getting IoT data.</a:t>
            </a:r>
          </a:p>
        </p:txBody>
      </p:sp>
      <p:pic>
        <p:nvPicPr>
          <p:cNvPr id="5122" name="Picture 2" descr="https://azurecomcdn.azureedge.net/mediahandler/acomblog/media/Default/blog/35c23594-d5e0-4c61-a677-85e3f9b326d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879" y="1193861"/>
            <a:ext cx="4889501" cy="541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547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a:t>
            </a:r>
            <a:r>
              <a:rPr lang="en-US" err="1"/>
              <a:t>IoT</a:t>
            </a:r>
            <a:r>
              <a:rPr lang="en-US"/>
              <a:t> Central architecture</a:t>
            </a:r>
          </a:p>
        </p:txBody>
      </p:sp>
      <p:sp>
        <p:nvSpPr>
          <p:cNvPr id="2" name="Slide Number Placeholder 1"/>
          <p:cNvSpPr>
            <a:spLocks noGrp="1"/>
          </p:cNvSpPr>
          <p:nvPr>
            <p:ph type="sldNum" sz="quarter" idx="12"/>
          </p:nvPr>
        </p:nvSpPr>
        <p:spPr/>
        <p:txBody>
          <a:bodyPr/>
          <a:lstStyle/>
          <a:p>
            <a:fld id="{E012F146-47F9-A646-B182-8CC39B8AD32B}" type="slidenum">
              <a:rPr lang="x-none" smtClean="0"/>
              <a:pPr/>
              <a:t>108</a:t>
            </a:fld>
            <a:endParaRPr lang="x-none"/>
          </a:p>
        </p:txBody>
      </p:sp>
      <p:pic>
        <p:nvPicPr>
          <p:cNvPr id="7170" name="Picture 2" descr="https://docs.microsoft.com/en-us/azure/iot-central/core/media/concepts-architecture/architecture.png#lightbo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786" y="1014559"/>
            <a:ext cx="10602594" cy="565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7300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IoT reference architecture</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109</a:t>
            </a:fld>
            <a:endParaRPr lang="x-none"/>
          </a:p>
        </p:txBody>
      </p:sp>
      <p:pic>
        <p:nvPicPr>
          <p:cNvPr id="5" name="Picture 4"/>
          <p:cNvPicPr>
            <a:picLocks noChangeAspect="1"/>
          </p:cNvPicPr>
          <p:nvPr/>
        </p:nvPicPr>
        <p:blipFill>
          <a:blip r:embed="rId3"/>
          <a:stretch>
            <a:fillRect/>
          </a:stretch>
        </p:blipFill>
        <p:spPr>
          <a:xfrm>
            <a:off x="1582056" y="1157246"/>
            <a:ext cx="8490857" cy="5569456"/>
          </a:xfrm>
          <a:prstGeom prst="rect">
            <a:avLst/>
          </a:prstGeom>
        </p:spPr>
      </p:pic>
    </p:spTree>
    <p:extLst>
      <p:ext uri="{BB962C8B-B14F-4D97-AF65-F5344CB8AC3E}">
        <p14:creationId xmlns:p14="http://schemas.microsoft.com/office/powerpoint/2010/main" val="30393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atin typeface="BR Omega VN"/>
              </a:rPr>
              <a:t>Windows Server - No Longer Supported</a:t>
            </a:r>
          </a:p>
        </p:txBody>
      </p:sp>
      <p:sp>
        <p:nvSpPr>
          <p:cNvPr id="2" name="Slide Number Placeholder 1"/>
          <p:cNvSpPr>
            <a:spLocks noGrp="1"/>
          </p:cNvSpPr>
          <p:nvPr>
            <p:ph type="sldNum" sz="quarter" idx="12"/>
          </p:nvPr>
        </p:nvSpPr>
        <p:spPr/>
        <p:txBody>
          <a:bodyPr/>
          <a:lstStyle/>
          <a:p>
            <a:fld id="{E012F146-47F9-A646-B182-8CC39B8AD32B}" type="slidenum">
              <a:rPr lang="x-none" smtClean="0"/>
              <a:pPr/>
              <a:t>11</a:t>
            </a:fld>
            <a:endParaRPr lang="x-none"/>
          </a:p>
        </p:txBody>
      </p:sp>
      <p:graphicFrame>
        <p:nvGraphicFramePr>
          <p:cNvPr id="12" name="Table 11">
            <a:extLst>
              <a:ext uri="{FF2B5EF4-FFF2-40B4-BE49-F238E27FC236}">
                <a16:creationId xmlns:a16="http://schemas.microsoft.com/office/drawing/2014/main" id="{AC79E534-D1DF-506F-7250-76C740D11362}"/>
              </a:ext>
            </a:extLst>
          </p:cNvPr>
          <p:cNvGraphicFramePr>
            <a:graphicFrameLocks noGrp="1"/>
          </p:cNvGraphicFramePr>
          <p:nvPr>
            <p:extLst>
              <p:ext uri="{D42A27DB-BD31-4B8C-83A1-F6EECF244321}">
                <p14:modId xmlns:p14="http://schemas.microsoft.com/office/powerpoint/2010/main" val="446162978"/>
              </p:ext>
            </p:extLst>
          </p:nvPr>
        </p:nvGraphicFramePr>
        <p:xfrm>
          <a:off x="277508" y="977851"/>
          <a:ext cx="11433780" cy="5591030"/>
        </p:xfrm>
        <a:graphic>
          <a:graphicData uri="http://schemas.openxmlformats.org/drawingml/2006/table">
            <a:tbl>
              <a:tblPr firstRow="1" bandRow="1">
                <a:tableStyleId>{5C22544A-7EE6-4342-B048-85BDC9FD1C3A}</a:tableStyleId>
              </a:tblPr>
              <a:tblGrid>
                <a:gridCol w="423643">
                  <a:extLst>
                    <a:ext uri="{9D8B030D-6E8A-4147-A177-3AD203B41FA5}">
                      <a16:colId xmlns:a16="http://schemas.microsoft.com/office/drawing/2014/main" val="1605055925"/>
                    </a:ext>
                  </a:extLst>
                </a:gridCol>
                <a:gridCol w="1669011">
                  <a:extLst>
                    <a:ext uri="{9D8B030D-6E8A-4147-A177-3AD203B41FA5}">
                      <a16:colId xmlns:a16="http://schemas.microsoft.com/office/drawing/2014/main" val="3962302097"/>
                    </a:ext>
                  </a:extLst>
                </a:gridCol>
                <a:gridCol w="1234658">
                  <a:extLst>
                    <a:ext uri="{9D8B030D-6E8A-4147-A177-3AD203B41FA5}">
                      <a16:colId xmlns:a16="http://schemas.microsoft.com/office/drawing/2014/main" val="3419194764"/>
                    </a:ext>
                  </a:extLst>
                </a:gridCol>
                <a:gridCol w="3286907">
                  <a:extLst>
                    <a:ext uri="{9D8B030D-6E8A-4147-A177-3AD203B41FA5}">
                      <a16:colId xmlns:a16="http://schemas.microsoft.com/office/drawing/2014/main" val="502749631"/>
                    </a:ext>
                  </a:extLst>
                </a:gridCol>
                <a:gridCol w="2186271">
                  <a:extLst>
                    <a:ext uri="{9D8B030D-6E8A-4147-A177-3AD203B41FA5}">
                      <a16:colId xmlns:a16="http://schemas.microsoft.com/office/drawing/2014/main" val="1188478970"/>
                    </a:ext>
                  </a:extLst>
                </a:gridCol>
                <a:gridCol w="1613226">
                  <a:extLst>
                    <a:ext uri="{9D8B030D-6E8A-4147-A177-3AD203B41FA5}">
                      <a16:colId xmlns:a16="http://schemas.microsoft.com/office/drawing/2014/main" val="1574061943"/>
                    </a:ext>
                  </a:extLst>
                </a:gridCol>
                <a:gridCol w="453527">
                  <a:extLst>
                    <a:ext uri="{9D8B030D-6E8A-4147-A177-3AD203B41FA5}">
                      <a16:colId xmlns:a16="http://schemas.microsoft.com/office/drawing/2014/main" val="1530086901"/>
                    </a:ext>
                  </a:extLst>
                </a:gridCol>
                <a:gridCol w="566537">
                  <a:extLst>
                    <a:ext uri="{9D8B030D-6E8A-4147-A177-3AD203B41FA5}">
                      <a16:colId xmlns:a16="http://schemas.microsoft.com/office/drawing/2014/main" val="903987336"/>
                    </a:ext>
                  </a:extLst>
                </a:gridCol>
              </a:tblGrid>
              <a:tr h="167516">
                <a:tc>
                  <a:txBody>
                    <a:bodyPr/>
                    <a:lstStyle/>
                    <a:p>
                      <a:pPr algn="ctr"/>
                      <a:r>
                        <a:rPr lang="en-US" sz="1000">
                          <a:effectLst/>
                          <a:latin typeface="Segoe UI"/>
                        </a:rPr>
                        <a:t>No.</a:t>
                      </a:r>
                    </a:p>
                  </a:txBody>
                  <a:tcPr marL="0" marR="0" marT="0" marB="0" anchor="ctr"/>
                </a:tc>
                <a:tc>
                  <a:txBody>
                    <a:bodyPr/>
                    <a:lstStyle/>
                    <a:p>
                      <a:pPr algn="ctr"/>
                      <a:r>
                        <a:rPr lang="en-US" sz="1000" err="1">
                          <a:effectLst/>
                          <a:latin typeface="Segoe UI"/>
                        </a:rPr>
                        <a:t>ComputerName</a:t>
                      </a:r>
                    </a:p>
                  </a:txBody>
                  <a:tcPr marL="0" marR="0" marT="0" marB="0" anchor="ctr"/>
                </a:tc>
                <a:tc>
                  <a:txBody>
                    <a:bodyPr/>
                    <a:lstStyle/>
                    <a:p>
                      <a:pPr algn="ctr"/>
                      <a:r>
                        <a:rPr lang="en-US" sz="1000">
                          <a:effectLst/>
                          <a:latin typeface="Segoe UI"/>
                        </a:rPr>
                        <a:t>IP</a:t>
                      </a:r>
                    </a:p>
                  </a:txBody>
                  <a:tcPr marL="0" marR="0" marT="0" marB="0" anchor="ctr"/>
                </a:tc>
                <a:tc>
                  <a:txBody>
                    <a:bodyPr/>
                    <a:lstStyle/>
                    <a:p>
                      <a:pPr algn="ctr"/>
                      <a:r>
                        <a:rPr lang="en-US" sz="1000">
                          <a:effectLst/>
                          <a:latin typeface="Segoe UI"/>
                        </a:rPr>
                        <a:t>Application Name (Description detail)</a:t>
                      </a:r>
                    </a:p>
                  </a:txBody>
                  <a:tcPr marL="0" marR="0" marT="0" marB="0" anchor="ctr"/>
                </a:tc>
                <a:tc>
                  <a:txBody>
                    <a:bodyPr/>
                    <a:lstStyle/>
                    <a:p>
                      <a:pPr algn="ctr"/>
                      <a:r>
                        <a:rPr lang="en-US" sz="1000" err="1">
                          <a:effectLst/>
                          <a:latin typeface="Segoe UI"/>
                        </a:rPr>
                        <a:t>CurrentOperatingSystem</a:t>
                      </a:r>
                    </a:p>
                  </a:txBody>
                  <a:tcPr marL="0" marR="0" marT="0" marB="0" anchor="ctr"/>
                </a:tc>
                <a:tc>
                  <a:txBody>
                    <a:bodyPr/>
                    <a:lstStyle/>
                    <a:p>
                      <a:pPr algn="ctr"/>
                      <a:r>
                        <a:rPr lang="en-US" sz="1000" err="1">
                          <a:effectLst/>
                          <a:latin typeface="Segoe UI"/>
                        </a:rPr>
                        <a:t>Used_Storage</a:t>
                      </a:r>
                      <a:r>
                        <a:rPr lang="en-US" sz="1000">
                          <a:effectLst/>
                          <a:latin typeface="Segoe UI"/>
                        </a:rPr>
                        <a:t>(GB)</a:t>
                      </a:r>
                    </a:p>
                  </a:txBody>
                  <a:tcPr marL="0" marR="0" marT="0" marB="0" anchor="ctr"/>
                </a:tc>
                <a:tc>
                  <a:txBody>
                    <a:bodyPr/>
                    <a:lstStyle/>
                    <a:p>
                      <a:pPr algn="ctr"/>
                      <a:r>
                        <a:rPr lang="en-US" sz="1000">
                          <a:effectLst/>
                          <a:latin typeface="Segoe UI"/>
                        </a:rPr>
                        <a:t>CPU</a:t>
                      </a:r>
                    </a:p>
                  </a:txBody>
                  <a:tcPr marL="0" marR="0" marT="0" marB="0" anchor="ctr"/>
                </a:tc>
                <a:tc>
                  <a:txBody>
                    <a:bodyPr/>
                    <a:lstStyle/>
                    <a:p>
                      <a:pPr algn="ctr"/>
                      <a:r>
                        <a:rPr lang="en-US" sz="1000">
                          <a:effectLst/>
                          <a:latin typeface="Segoe UI"/>
                        </a:rPr>
                        <a:t>RAM </a:t>
                      </a:r>
                    </a:p>
                  </a:txBody>
                  <a:tcPr marL="0" marR="0" marT="0" marB="0" anchor="ctr"/>
                </a:tc>
                <a:extLst>
                  <a:ext uri="{0D108BD9-81ED-4DB2-BD59-A6C34878D82A}">
                    <a16:rowId xmlns:a16="http://schemas.microsoft.com/office/drawing/2014/main" val="1388187563"/>
                  </a:ext>
                </a:extLst>
              </a:tr>
              <a:tr h="148903">
                <a:tc>
                  <a:txBody>
                    <a:bodyPr/>
                    <a:lstStyle/>
                    <a:p>
                      <a:pPr algn="ctr"/>
                      <a:r>
                        <a:rPr lang="en-US" sz="1000">
                          <a:effectLst/>
                          <a:latin typeface="Segoe UI"/>
                        </a:rPr>
                        <a:t>1</a:t>
                      </a:r>
                    </a:p>
                  </a:txBody>
                  <a:tcPr marL="0" marR="0" marT="0" marB="0" anchor="ctr"/>
                </a:tc>
                <a:tc>
                  <a:txBody>
                    <a:bodyPr/>
                    <a:lstStyle/>
                    <a:p>
                      <a:pPr algn="ctr"/>
                      <a:r>
                        <a:rPr lang="en-US" sz="1000">
                          <a:effectLst/>
                          <a:latin typeface="Segoe UI"/>
                        </a:rPr>
                        <a:t>PIA-PLCND</a:t>
                      </a:r>
                    </a:p>
                  </a:txBody>
                  <a:tcPr marL="0" marR="0" marT="0" marB="0" anchor="ctr"/>
                </a:tc>
                <a:tc>
                  <a:txBody>
                    <a:bodyPr/>
                    <a:lstStyle/>
                    <a:p>
                      <a:pPr algn="ctr"/>
                      <a:r>
                        <a:rPr lang="en-US" sz="1000">
                          <a:effectLst/>
                          <a:latin typeface="Segoe UI"/>
                        </a:rPr>
                        <a:t>10.59.254.30</a:t>
                      </a:r>
                    </a:p>
                  </a:txBody>
                  <a:tcPr marL="0" marR="0" marT="0" marB="0" anchor="ctr"/>
                </a:tc>
                <a:tc>
                  <a:txBody>
                    <a:bodyPr/>
                    <a:lstStyle/>
                    <a:p>
                      <a:pPr algn="ctr"/>
                      <a:r>
                        <a:rPr lang="en-US" sz="1000">
                          <a:effectLst/>
                          <a:latin typeface="Segoe UI"/>
                        </a:rPr>
                        <a:t>APP PAC_ERP_PRO</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130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8 </a:t>
                      </a:r>
                    </a:p>
                  </a:txBody>
                  <a:tcPr marL="0" marR="0" marT="0" marB="0" anchor="ctr"/>
                </a:tc>
                <a:extLst>
                  <a:ext uri="{0D108BD9-81ED-4DB2-BD59-A6C34878D82A}">
                    <a16:rowId xmlns:a16="http://schemas.microsoft.com/office/drawing/2014/main" val="839231119"/>
                  </a:ext>
                </a:extLst>
              </a:tr>
              <a:tr h="167516">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PIA-QLVB-WIN2008</a:t>
                      </a:r>
                    </a:p>
                  </a:txBody>
                  <a:tcPr marL="0" marR="0" marT="0" marB="0" anchor="ctr"/>
                </a:tc>
                <a:tc>
                  <a:txBody>
                    <a:bodyPr/>
                    <a:lstStyle/>
                    <a:p>
                      <a:pPr algn="ctr"/>
                      <a:r>
                        <a:rPr lang="en-US" sz="1000">
                          <a:effectLst/>
                          <a:latin typeface="Segoe UI"/>
                        </a:rPr>
                        <a:t>10.59.254.4</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70</a:t>
                      </a:r>
                    </a:p>
                  </a:txBody>
                  <a:tcPr marL="0" marR="0" marT="0" marB="0" anchor="ctr"/>
                </a:tc>
                <a:tc>
                  <a:txBody>
                    <a:bodyPr/>
                    <a:lstStyle/>
                    <a:p>
                      <a:pPr algn="ctr"/>
                      <a:r>
                        <a:rPr lang="en-US" sz="1000">
                          <a:effectLst/>
                          <a:latin typeface="Segoe UI"/>
                        </a:rPr>
                        <a:t>1</a:t>
                      </a:r>
                    </a:p>
                  </a:txBody>
                  <a:tcPr marL="0" marR="0" marT="0" marB="0" anchor="ctr"/>
                </a:tc>
                <a:tc>
                  <a:txBody>
                    <a:bodyPr/>
                    <a:lstStyle/>
                    <a:p>
                      <a:pPr algn="ctr"/>
                      <a:r>
                        <a:rPr lang="en-US" sz="1000">
                          <a:effectLst/>
                          <a:latin typeface="Segoe UI"/>
                        </a:rPr>
                        <a:t>4 </a:t>
                      </a:r>
                    </a:p>
                  </a:txBody>
                  <a:tcPr marL="0" marR="0" marT="0" marB="0" anchor="ctr"/>
                </a:tc>
                <a:extLst>
                  <a:ext uri="{0D108BD9-81ED-4DB2-BD59-A6C34878D82A}">
                    <a16:rowId xmlns:a16="http://schemas.microsoft.com/office/drawing/2014/main" val="2797017204"/>
                  </a:ext>
                </a:extLst>
              </a:tr>
              <a:tr h="158210">
                <a:tc>
                  <a:txBody>
                    <a:bodyPr/>
                    <a:lstStyle/>
                    <a:p>
                      <a:pPr algn="ctr"/>
                      <a:r>
                        <a:rPr lang="en-US" sz="1000">
                          <a:effectLst/>
                          <a:latin typeface="Segoe UI"/>
                        </a:rPr>
                        <a:t>3</a:t>
                      </a:r>
                    </a:p>
                  </a:txBody>
                  <a:tcPr marL="0" marR="0" marT="0" marB="0" anchor="ctr"/>
                </a:tc>
                <a:tc>
                  <a:txBody>
                    <a:bodyPr/>
                    <a:lstStyle/>
                    <a:p>
                      <a:pPr algn="ctr"/>
                      <a:r>
                        <a:rPr lang="en-US" sz="1000">
                          <a:effectLst/>
                          <a:latin typeface="Segoe UI"/>
                        </a:rPr>
                        <a:t>QLLD_APP</a:t>
                      </a:r>
                    </a:p>
                  </a:txBody>
                  <a:tcPr marL="0" marR="0" marT="0" marB="0" anchor="ctr"/>
                </a:tc>
                <a:tc>
                  <a:txBody>
                    <a:bodyPr/>
                    <a:lstStyle/>
                    <a:p>
                      <a:pPr algn="ctr"/>
                      <a:r>
                        <a:rPr lang="en-US" sz="1000">
                          <a:effectLst/>
                          <a:latin typeface="Segoe UI"/>
                        </a:rPr>
                        <a:t>10.59.2.6</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80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16</a:t>
                      </a:r>
                    </a:p>
                  </a:txBody>
                  <a:tcPr marL="0" marR="0" marT="0" marB="0" anchor="ctr"/>
                </a:tc>
                <a:extLst>
                  <a:ext uri="{0D108BD9-81ED-4DB2-BD59-A6C34878D82A}">
                    <a16:rowId xmlns:a16="http://schemas.microsoft.com/office/drawing/2014/main" val="200483585"/>
                  </a:ext>
                </a:extLst>
              </a:tr>
              <a:tr h="167516">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QLLD_DATA</a:t>
                      </a:r>
                    </a:p>
                  </a:txBody>
                  <a:tcPr marL="0" marR="0" marT="0" marB="0" anchor="ctr"/>
                </a:tc>
                <a:tc>
                  <a:txBody>
                    <a:bodyPr/>
                    <a:lstStyle/>
                    <a:p>
                      <a:pPr algn="ctr"/>
                      <a:r>
                        <a:rPr lang="en-US" sz="1000">
                          <a:effectLst/>
                          <a:latin typeface="Segoe UI"/>
                        </a:rPr>
                        <a:t>10.59.254.6</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200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16</a:t>
                      </a:r>
                    </a:p>
                  </a:txBody>
                  <a:tcPr marL="0" marR="0" marT="0" marB="0" anchor="ctr"/>
                </a:tc>
                <a:extLst>
                  <a:ext uri="{0D108BD9-81ED-4DB2-BD59-A6C34878D82A}">
                    <a16:rowId xmlns:a16="http://schemas.microsoft.com/office/drawing/2014/main" val="3240091601"/>
                  </a:ext>
                </a:extLst>
              </a:tr>
              <a:tr h="148903">
                <a:tc>
                  <a:txBody>
                    <a:bodyPr/>
                    <a:lstStyle/>
                    <a:p>
                      <a:pPr algn="ctr"/>
                      <a:r>
                        <a:rPr lang="en-US" sz="1000">
                          <a:effectLst/>
                          <a:latin typeface="Segoe UI"/>
                        </a:rPr>
                        <a:t>5</a:t>
                      </a:r>
                    </a:p>
                  </a:txBody>
                  <a:tcPr marL="0" marR="0" marT="0" marB="0" anchor="ctr"/>
                </a:tc>
                <a:tc>
                  <a:txBody>
                    <a:bodyPr/>
                    <a:lstStyle/>
                    <a:p>
                      <a:pPr algn="ctr"/>
                      <a:r>
                        <a:rPr lang="en-US" sz="1000">
                          <a:effectLst/>
                          <a:latin typeface="Segoe UI"/>
                        </a:rPr>
                        <a:t>PIA-PLCND02</a:t>
                      </a:r>
                    </a:p>
                  </a:txBody>
                  <a:tcPr marL="0" marR="0" marT="0" marB="0" anchor="ctr"/>
                </a:tc>
                <a:tc>
                  <a:txBody>
                    <a:bodyPr/>
                    <a:lstStyle/>
                    <a:p>
                      <a:pPr algn="ctr"/>
                      <a:r>
                        <a:rPr lang="en-US" sz="1000">
                          <a:effectLst/>
                          <a:latin typeface="Segoe UI"/>
                        </a:rPr>
                        <a:t>10.59.2.22</a:t>
                      </a:r>
                    </a:p>
                  </a:txBody>
                  <a:tcPr marL="0" marR="0" marT="0" marB="0" anchor="ctr"/>
                </a:tc>
                <a:tc>
                  <a:txBody>
                    <a:bodyPr/>
                    <a:lstStyle/>
                    <a:p>
                      <a:pPr algn="ctr"/>
                      <a:r>
                        <a:rPr lang="en-US" sz="1000">
                          <a:effectLst/>
                          <a:latin typeface="Segoe UI"/>
                        </a:rPr>
                        <a:t>DB PAC_ERP_PRO</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140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16 </a:t>
                      </a:r>
                    </a:p>
                  </a:txBody>
                  <a:tcPr marL="0" marR="0" marT="0" marB="0" anchor="ctr"/>
                </a:tc>
                <a:extLst>
                  <a:ext uri="{0D108BD9-81ED-4DB2-BD59-A6C34878D82A}">
                    <a16:rowId xmlns:a16="http://schemas.microsoft.com/office/drawing/2014/main" val="1191312396"/>
                  </a:ext>
                </a:extLst>
              </a:tr>
              <a:tr h="167516">
                <a:tc>
                  <a:txBody>
                    <a:bodyPr/>
                    <a:lstStyle/>
                    <a:p>
                      <a:pPr algn="ctr"/>
                      <a:r>
                        <a:rPr lang="en-US" sz="1000">
                          <a:effectLst/>
                          <a:latin typeface="Segoe UI"/>
                        </a:rPr>
                        <a:t>6</a:t>
                      </a:r>
                    </a:p>
                  </a:txBody>
                  <a:tcPr marL="0" marR="0" marT="0" marB="0" anchor="ctr"/>
                </a:tc>
                <a:tc>
                  <a:txBody>
                    <a:bodyPr/>
                    <a:lstStyle/>
                    <a:p>
                      <a:pPr algn="ctr"/>
                      <a:r>
                        <a:rPr lang="en-US" sz="1000">
                          <a:effectLst/>
                          <a:latin typeface="Segoe UI"/>
                        </a:rPr>
                        <a:t>PIA-QLCH-TEC02</a:t>
                      </a:r>
                    </a:p>
                  </a:txBody>
                  <a:tcPr marL="0" marR="0" marT="0" marB="0" anchor="ctr"/>
                </a:tc>
                <a:tc>
                  <a:txBody>
                    <a:bodyPr/>
                    <a:lstStyle/>
                    <a:p>
                      <a:pPr algn="ctr"/>
                      <a:r>
                        <a:rPr lang="en-US" sz="1000">
                          <a:effectLst/>
                          <a:latin typeface="Segoe UI"/>
                        </a:rPr>
                        <a:t>10.59.254.24</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150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4</a:t>
                      </a:r>
                    </a:p>
                  </a:txBody>
                  <a:tcPr marL="0" marR="0" marT="0" marB="0" anchor="ctr"/>
                </a:tc>
                <a:extLst>
                  <a:ext uri="{0D108BD9-81ED-4DB2-BD59-A6C34878D82A}">
                    <a16:rowId xmlns:a16="http://schemas.microsoft.com/office/drawing/2014/main" val="103446020"/>
                  </a:ext>
                </a:extLst>
              </a:tr>
              <a:tr h="158210">
                <a:tc>
                  <a:txBody>
                    <a:bodyPr/>
                    <a:lstStyle/>
                    <a:p>
                      <a:pPr algn="ctr"/>
                      <a:r>
                        <a:rPr lang="en-US" sz="1000">
                          <a:effectLst/>
                          <a:latin typeface="Segoe UI"/>
                        </a:rPr>
                        <a:t>7</a:t>
                      </a:r>
                    </a:p>
                  </a:txBody>
                  <a:tcPr marL="0" marR="0" marT="0" marB="0" anchor="ctr"/>
                </a:tc>
                <a:tc>
                  <a:txBody>
                    <a:bodyPr/>
                    <a:lstStyle/>
                    <a:p>
                      <a:pPr algn="ctr"/>
                      <a:r>
                        <a:rPr lang="en-US" sz="1000">
                          <a:effectLst/>
                          <a:latin typeface="Segoe UI"/>
                        </a:rPr>
                        <a:t>PIA-QLCH-TEC</a:t>
                      </a:r>
                    </a:p>
                  </a:txBody>
                  <a:tcPr marL="0" marR="0" marT="0" marB="0" anchor="ctr"/>
                </a:tc>
                <a:tc>
                  <a:txBody>
                    <a:bodyPr/>
                    <a:lstStyle/>
                    <a:p>
                      <a:pPr algn="ctr"/>
                      <a:r>
                        <a:rPr lang="en-US" sz="1000">
                          <a:effectLst/>
                          <a:latin typeface="Segoe UI"/>
                        </a:rPr>
                        <a:t>10.59.254.10</a:t>
                      </a:r>
                    </a:p>
                  </a:txBody>
                  <a:tcPr marL="0" marR="0" marT="0" marB="0" anchor="ctr"/>
                </a:tc>
                <a:tc>
                  <a:txBody>
                    <a:bodyPr/>
                    <a:lstStyle/>
                    <a:p>
                      <a:pPr algn="ctr"/>
                      <a:r>
                        <a:rPr lang="en-US" sz="1000">
                          <a:effectLst/>
                          <a:latin typeface="Segoe UI"/>
                        </a:rPr>
                        <a:t>APP+DB support center</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130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8 </a:t>
                      </a:r>
                    </a:p>
                  </a:txBody>
                  <a:tcPr marL="0" marR="0" marT="0" marB="0" anchor="ctr"/>
                </a:tc>
                <a:extLst>
                  <a:ext uri="{0D108BD9-81ED-4DB2-BD59-A6C34878D82A}">
                    <a16:rowId xmlns:a16="http://schemas.microsoft.com/office/drawing/2014/main" val="3972930"/>
                  </a:ext>
                </a:extLst>
              </a:tr>
              <a:tr h="158210">
                <a:tc>
                  <a:txBody>
                    <a:bodyPr/>
                    <a:lstStyle/>
                    <a:p>
                      <a:pPr algn="ctr"/>
                      <a:r>
                        <a:rPr lang="en-US" sz="1000">
                          <a:effectLst/>
                          <a:latin typeface="Segoe UI"/>
                        </a:rPr>
                        <a:t>8</a:t>
                      </a:r>
                    </a:p>
                  </a:txBody>
                  <a:tcPr marL="0" marR="0" marT="0" marB="0" anchor="ctr"/>
                </a:tc>
                <a:tc>
                  <a:txBody>
                    <a:bodyPr/>
                    <a:lstStyle/>
                    <a:p>
                      <a:pPr algn="ctr"/>
                      <a:r>
                        <a:rPr lang="en-US" sz="1000">
                          <a:effectLst/>
                          <a:latin typeface="Segoe UI"/>
                        </a:rPr>
                        <a:t>PIA-ERP-2008R2</a:t>
                      </a:r>
                    </a:p>
                  </a:txBody>
                  <a:tcPr marL="0" marR="0" marT="0" marB="0" anchor="ctr"/>
                </a:tc>
                <a:tc>
                  <a:txBody>
                    <a:bodyPr/>
                    <a:lstStyle/>
                    <a:p>
                      <a:pPr algn="ctr"/>
                      <a:r>
                        <a:rPr lang="en-US" sz="1000">
                          <a:effectLst/>
                          <a:latin typeface="Segoe UI"/>
                        </a:rPr>
                        <a:t>10.59.254.18</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900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32 </a:t>
                      </a:r>
                    </a:p>
                  </a:txBody>
                  <a:tcPr marL="0" marR="0" marT="0" marB="0" anchor="ctr"/>
                </a:tc>
                <a:extLst>
                  <a:ext uri="{0D108BD9-81ED-4DB2-BD59-A6C34878D82A}">
                    <a16:rowId xmlns:a16="http://schemas.microsoft.com/office/drawing/2014/main" val="1861074935"/>
                  </a:ext>
                </a:extLst>
              </a:tr>
              <a:tr h="148903">
                <a:tc>
                  <a:txBody>
                    <a:bodyPr/>
                    <a:lstStyle/>
                    <a:p>
                      <a:pPr algn="ctr"/>
                      <a:r>
                        <a:rPr lang="en-US" sz="1000">
                          <a:effectLst/>
                          <a:latin typeface="Segoe UI"/>
                        </a:rPr>
                        <a:t>9</a:t>
                      </a:r>
                    </a:p>
                  </a:txBody>
                  <a:tcPr marL="0" marR="0" marT="0" marB="0" anchor="ctr"/>
                </a:tc>
                <a:tc>
                  <a:txBody>
                    <a:bodyPr/>
                    <a:lstStyle/>
                    <a:p>
                      <a:pPr algn="ctr"/>
                      <a:r>
                        <a:rPr lang="en-US" sz="1000">
                          <a:effectLst/>
                          <a:latin typeface="Segoe UI"/>
                        </a:rPr>
                        <a:t>PIA-QTHT</a:t>
                      </a:r>
                    </a:p>
                  </a:txBody>
                  <a:tcPr marL="0" marR="0" marT="0" marB="0" anchor="ctr"/>
                </a:tc>
                <a:tc>
                  <a:txBody>
                    <a:bodyPr/>
                    <a:lstStyle/>
                    <a:p>
                      <a:pPr algn="ctr"/>
                      <a:r>
                        <a:rPr lang="en-US" sz="1000">
                          <a:effectLst/>
                          <a:latin typeface="Segoe UI"/>
                        </a:rPr>
                        <a:t>10.59.254.112</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2012R2</a:t>
                      </a:r>
                    </a:p>
                  </a:txBody>
                  <a:tcPr marL="0" marR="0" marT="0" marB="0" anchor="ctr"/>
                </a:tc>
                <a:tc>
                  <a:txBody>
                    <a:bodyPr/>
                    <a:lstStyle/>
                    <a:p>
                      <a:pPr algn="ctr"/>
                      <a:r>
                        <a:rPr lang="en-US" sz="1000">
                          <a:effectLst/>
                          <a:latin typeface="Segoe UI"/>
                        </a:rPr>
                        <a:t>80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3</a:t>
                      </a:r>
                    </a:p>
                  </a:txBody>
                  <a:tcPr marL="0" marR="0" marT="0" marB="0" anchor="ctr"/>
                </a:tc>
                <a:extLst>
                  <a:ext uri="{0D108BD9-81ED-4DB2-BD59-A6C34878D82A}">
                    <a16:rowId xmlns:a16="http://schemas.microsoft.com/office/drawing/2014/main" val="2734059327"/>
                  </a:ext>
                </a:extLst>
              </a:tr>
              <a:tr h="167516">
                <a:tc>
                  <a:txBody>
                    <a:bodyPr/>
                    <a:lstStyle/>
                    <a:p>
                      <a:pPr algn="ctr"/>
                      <a:r>
                        <a:rPr lang="en-US" sz="1000">
                          <a:effectLst/>
                          <a:latin typeface="Segoe UI"/>
                        </a:rPr>
                        <a:t>10</a:t>
                      </a:r>
                    </a:p>
                  </a:txBody>
                  <a:tcPr marL="0" marR="0" marT="0" marB="0" anchor="ctr"/>
                </a:tc>
                <a:tc>
                  <a:txBody>
                    <a:bodyPr/>
                    <a:lstStyle/>
                    <a:p>
                      <a:pPr algn="ctr"/>
                      <a:r>
                        <a:rPr lang="en-US" sz="1000">
                          <a:effectLst/>
                          <a:latin typeface="Segoe UI"/>
                        </a:rPr>
                        <a:t>PIA-HTTT</a:t>
                      </a:r>
                    </a:p>
                  </a:txBody>
                  <a:tcPr marL="0" marR="0" marT="0" marB="0" anchor="ctr"/>
                </a:tc>
                <a:tc>
                  <a:txBody>
                    <a:bodyPr/>
                    <a:lstStyle/>
                    <a:p>
                      <a:pPr algn="ctr"/>
                      <a:r>
                        <a:rPr lang="en-US" sz="1000">
                          <a:effectLst/>
                          <a:latin typeface="Segoe UI"/>
                        </a:rPr>
                        <a:t>10.59.254.114</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100</a:t>
                      </a:r>
                    </a:p>
                  </a:txBody>
                  <a:tcPr marL="0" marR="0" marT="0" marB="0" anchor="ctr"/>
                </a:tc>
                <a:tc>
                  <a:txBody>
                    <a:bodyPr/>
                    <a:lstStyle/>
                    <a:p>
                      <a:pPr algn="ctr"/>
                      <a:r>
                        <a:rPr lang="en-US" sz="1000">
                          <a:effectLst/>
                          <a:latin typeface="Segoe UI"/>
                        </a:rPr>
                        <a:t>1</a:t>
                      </a:r>
                    </a:p>
                  </a:txBody>
                  <a:tcPr marL="0" marR="0" marT="0" marB="0" anchor="ctr"/>
                </a:tc>
                <a:tc>
                  <a:txBody>
                    <a:bodyPr/>
                    <a:lstStyle/>
                    <a:p>
                      <a:pPr algn="ctr"/>
                      <a:r>
                        <a:rPr lang="en-US" sz="1000">
                          <a:effectLst/>
                          <a:latin typeface="Segoe UI"/>
                        </a:rPr>
                        <a:t>8</a:t>
                      </a:r>
                    </a:p>
                  </a:txBody>
                  <a:tcPr marL="0" marR="0" marT="0" marB="0" anchor="ctr"/>
                </a:tc>
                <a:extLst>
                  <a:ext uri="{0D108BD9-81ED-4DB2-BD59-A6C34878D82A}">
                    <a16:rowId xmlns:a16="http://schemas.microsoft.com/office/drawing/2014/main" val="383587683"/>
                  </a:ext>
                </a:extLst>
              </a:tr>
              <a:tr h="148903">
                <a:tc>
                  <a:txBody>
                    <a:bodyPr/>
                    <a:lstStyle/>
                    <a:p>
                      <a:pPr algn="ctr"/>
                      <a:r>
                        <a:rPr lang="en-US" sz="1000">
                          <a:effectLst/>
                          <a:latin typeface="Segoe UI"/>
                        </a:rPr>
                        <a:t>11</a:t>
                      </a:r>
                    </a:p>
                  </a:txBody>
                  <a:tcPr marL="0" marR="0" marT="0" marB="0" anchor="ctr"/>
                </a:tc>
                <a:tc>
                  <a:txBody>
                    <a:bodyPr/>
                    <a:lstStyle/>
                    <a:p>
                      <a:pPr algn="ctr"/>
                      <a:r>
                        <a:rPr lang="en-US" sz="1000">
                          <a:effectLst/>
                          <a:latin typeface="Segoe UI"/>
                        </a:rPr>
                        <a:t>PM-APP</a:t>
                      </a:r>
                    </a:p>
                  </a:txBody>
                  <a:tcPr marL="0" marR="0" marT="0" marB="0" anchor="ctr"/>
                </a:tc>
                <a:tc>
                  <a:txBody>
                    <a:bodyPr/>
                    <a:lstStyle/>
                    <a:p>
                      <a:pPr algn="ctr"/>
                      <a:r>
                        <a:rPr lang="en-US" sz="1000">
                          <a:effectLst/>
                          <a:latin typeface="Segoe UI"/>
                        </a:rPr>
                        <a:t>10.59.254.108</a:t>
                      </a:r>
                    </a:p>
                  </a:txBody>
                  <a:tcPr marL="0" marR="0" marT="0" marB="0" anchor="ctr"/>
                </a:tc>
                <a:tc>
                  <a:txBody>
                    <a:bodyPr/>
                    <a:lstStyle/>
                    <a:p>
                      <a:pPr algn="ctr"/>
                      <a:r>
                        <a:rPr lang="en-US" sz="1000">
                          <a:effectLst/>
                          <a:latin typeface="Segoe UI"/>
                        </a:rPr>
                        <a:t>APP+DB PLL_EGAS_PRO</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200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16</a:t>
                      </a:r>
                    </a:p>
                  </a:txBody>
                  <a:tcPr marL="0" marR="0" marT="0" marB="0" anchor="ctr"/>
                </a:tc>
                <a:extLst>
                  <a:ext uri="{0D108BD9-81ED-4DB2-BD59-A6C34878D82A}">
                    <a16:rowId xmlns:a16="http://schemas.microsoft.com/office/drawing/2014/main" val="181411296"/>
                  </a:ext>
                </a:extLst>
              </a:tr>
              <a:tr h="158210">
                <a:tc>
                  <a:txBody>
                    <a:bodyPr/>
                    <a:lstStyle/>
                    <a:p>
                      <a:pPr algn="ctr"/>
                      <a:r>
                        <a:rPr lang="en-US" sz="1000">
                          <a:effectLst/>
                          <a:latin typeface="Segoe UI"/>
                        </a:rPr>
                        <a:t>12</a:t>
                      </a:r>
                    </a:p>
                  </a:txBody>
                  <a:tcPr marL="0" marR="0" marT="0" marB="0" anchor="ctr"/>
                </a:tc>
                <a:tc>
                  <a:txBody>
                    <a:bodyPr/>
                    <a:lstStyle/>
                    <a:p>
                      <a:pPr algn="ctr"/>
                      <a:r>
                        <a:rPr lang="en-US" sz="1000">
                          <a:effectLst/>
                          <a:latin typeface="Segoe UI"/>
                        </a:rPr>
                        <a:t>PIA-FRI</a:t>
                      </a:r>
                    </a:p>
                  </a:txBody>
                  <a:tcPr marL="0" marR="0" marT="0" marB="0" anchor="ctr"/>
                </a:tc>
                <a:tc>
                  <a:txBody>
                    <a:bodyPr/>
                    <a:lstStyle/>
                    <a:p>
                      <a:pPr algn="ctr"/>
                      <a:r>
                        <a:rPr lang="en-US" sz="1000">
                          <a:effectLst/>
                          <a:latin typeface="Segoe UI"/>
                        </a:rPr>
                        <a:t>10.59.254.105</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130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6 </a:t>
                      </a:r>
                    </a:p>
                  </a:txBody>
                  <a:tcPr marL="0" marR="0" marT="0" marB="0" anchor="ctr"/>
                </a:tc>
                <a:extLst>
                  <a:ext uri="{0D108BD9-81ED-4DB2-BD59-A6C34878D82A}">
                    <a16:rowId xmlns:a16="http://schemas.microsoft.com/office/drawing/2014/main" val="743756528"/>
                  </a:ext>
                </a:extLst>
              </a:tr>
              <a:tr h="148903">
                <a:tc>
                  <a:txBody>
                    <a:bodyPr/>
                    <a:lstStyle/>
                    <a:p>
                      <a:pPr algn="ctr"/>
                      <a:r>
                        <a:rPr lang="en-US" sz="1000">
                          <a:effectLst/>
                          <a:latin typeface="Segoe UI"/>
                        </a:rPr>
                        <a:t>13</a:t>
                      </a:r>
                    </a:p>
                  </a:txBody>
                  <a:tcPr marL="0" marR="0" marT="0" marB="0" anchor="ctr"/>
                </a:tc>
                <a:tc>
                  <a:txBody>
                    <a:bodyPr/>
                    <a:lstStyle/>
                    <a:p>
                      <a:pPr algn="ctr"/>
                      <a:r>
                        <a:rPr lang="en-US" sz="1000">
                          <a:effectLst/>
                          <a:latin typeface="Segoe UI"/>
                        </a:rPr>
                        <a:t>PIA-PM-DEV</a:t>
                      </a:r>
                    </a:p>
                  </a:txBody>
                  <a:tcPr marL="0" marR="0" marT="0" marB="0" anchor="ctr"/>
                </a:tc>
                <a:tc>
                  <a:txBody>
                    <a:bodyPr/>
                    <a:lstStyle/>
                    <a:p>
                      <a:pPr algn="ctr"/>
                      <a:r>
                        <a:rPr lang="en-US" sz="1000">
                          <a:effectLst/>
                          <a:latin typeface="Segoe UI"/>
                        </a:rPr>
                        <a:t>10.59.254.102</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200</a:t>
                      </a:r>
                    </a:p>
                  </a:txBody>
                  <a:tcPr marL="0" marR="0" marT="0" marB="0" anchor="ctr"/>
                </a:tc>
                <a:tc>
                  <a:txBody>
                    <a:bodyPr/>
                    <a:lstStyle/>
                    <a:p>
                      <a:pPr algn="ctr"/>
                      <a:r>
                        <a:rPr lang="en-US" sz="1000">
                          <a:effectLst/>
                          <a:latin typeface="Segoe UI"/>
                        </a:rPr>
                        <a:t>8</a:t>
                      </a:r>
                    </a:p>
                  </a:txBody>
                  <a:tcPr marL="0" marR="0" marT="0" marB="0" anchor="ctr"/>
                </a:tc>
                <a:tc>
                  <a:txBody>
                    <a:bodyPr/>
                    <a:lstStyle/>
                    <a:p>
                      <a:pPr algn="ctr"/>
                      <a:r>
                        <a:rPr lang="en-US" sz="1000">
                          <a:effectLst/>
                          <a:latin typeface="Segoe UI"/>
                        </a:rPr>
                        <a:t>16 </a:t>
                      </a:r>
                    </a:p>
                  </a:txBody>
                  <a:tcPr marL="0" marR="0" marT="0" marB="0" anchor="ctr"/>
                </a:tc>
                <a:extLst>
                  <a:ext uri="{0D108BD9-81ED-4DB2-BD59-A6C34878D82A}">
                    <a16:rowId xmlns:a16="http://schemas.microsoft.com/office/drawing/2014/main" val="3152884993"/>
                  </a:ext>
                </a:extLst>
              </a:tr>
              <a:tr h="945614">
                <a:tc>
                  <a:txBody>
                    <a:bodyPr/>
                    <a:lstStyle/>
                    <a:p>
                      <a:pPr algn="ctr"/>
                      <a:r>
                        <a:rPr lang="en-US" sz="1000">
                          <a:effectLst/>
                          <a:latin typeface="Segoe UI"/>
                        </a:rPr>
                        <a:t>14</a:t>
                      </a:r>
                    </a:p>
                  </a:txBody>
                  <a:tcPr marL="0" marR="0" marT="0" marB="0" anchor="ctr"/>
                </a:tc>
                <a:tc>
                  <a:txBody>
                    <a:bodyPr/>
                    <a:lstStyle/>
                    <a:p>
                      <a:pPr algn="ctr"/>
                      <a:r>
                        <a:rPr lang="en-US" sz="1000">
                          <a:effectLst/>
                          <a:latin typeface="Segoe UI"/>
                        </a:rPr>
                        <a:t>PIA-PM-DEV02</a:t>
                      </a:r>
                    </a:p>
                  </a:txBody>
                  <a:tcPr marL="0" marR="0" marT="0" marB="0" anchor="ctr"/>
                </a:tc>
                <a:tc>
                  <a:txBody>
                    <a:bodyPr/>
                    <a:lstStyle/>
                    <a:p>
                      <a:pPr algn="ctr"/>
                      <a:r>
                        <a:rPr lang="en-US" sz="1000">
                          <a:effectLst/>
                          <a:latin typeface="Segoe UI"/>
                        </a:rPr>
                        <a:t>10.59.254.103 </a:t>
                      </a:r>
                    </a:p>
                  </a:txBody>
                  <a:tcPr marL="0" marR="0" marT="0" marB="0" anchor="ctr"/>
                </a:tc>
                <a:tc>
                  <a:txBody>
                    <a:bodyPr/>
                    <a:lstStyle/>
                    <a:p>
                      <a:pPr algn="ctr"/>
                      <a:r>
                        <a:rPr lang="en-US" sz="1000">
                          <a:effectLst/>
                          <a:latin typeface="Segoe UI"/>
                        </a:rPr>
                        <a:t>DB NXH_EGAS_TRN</a:t>
                      </a:r>
                      <a:br>
                        <a:rPr lang="en-US" sz="1000">
                          <a:effectLst/>
                          <a:latin typeface="Segoe UI"/>
                        </a:rPr>
                      </a:br>
                      <a:r>
                        <a:rPr lang="en-US" sz="1000">
                          <a:effectLst/>
                          <a:latin typeface="Segoe UI"/>
                        </a:rPr>
                        <a:t>DB PLX_CLIENT_EGAS_UAT</a:t>
                      </a:r>
                      <a:br>
                        <a:rPr lang="en-US" sz="1000">
                          <a:effectLst/>
                          <a:latin typeface="Segoe UI"/>
                        </a:rPr>
                      </a:br>
                      <a:r>
                        <a:rPr lang="en-US" sz="1000">
                          <a:effectLst/>
                          <a:latin typeface="Segoe UI"/>
                        </a:rPr>
                        <a:t>DB HAILINH_KHO_DEV</a:t>
                      </a:r>
                      <a:br>
                        <a:rPr lang="en-US" sz="1000">
                          <a:effectLst/>
                          <a:latin typeface="Segoe UI"/>
                        </a:rPr>
                      </a:br>
                      <a:r>
                        <a:rPr lang="en-US" sz="1000">
                          <a:effectLst/>
                          <a:latin typeface="Segoe UI"/>
                        </a:rPr>
                        <a:t>DB PJCDN_EGAS_DEV</a:t>
                      </a:r>
                      <a:br>
                        <a:rPr lang="en-US" sz="1000">
                          <a:effectLst/>
                          <a:latin typeface="Segoe UI"/>
                        </a:rPr>
                      </a:br>
                      <a:r>
                        <a:rPr lang="en-US" sz="1000">
                          <a:effectLst/>
                          <a:latin typeface="Segoe UI"/>
                        </a:rPr>
                        <a:t>DB PLX_CLIENT_DEV</a:t>
                      </a:r>
                      <a:br>
                        <a:rPr lang="en-US" sz="1000">
                          <a:effectLst/>
                          <a:latin typeface="Segoe UI"/>
                        </a:rPr>
                      </a:br>
                      <a:r>
                        <a:rPr lang="en-US" sz="1000">
                          <a:effectLst/>
                          <a:latin typeface="Segoe UI"/>
                        </a:rPr>
                        <a:t>DB SUPPORT_CENTER_DEV</a:t>
                      </a:r>
                      <a:br>
                        <a:rPr lang="en-US" sz="1000">
                          <a:effectLst/>
                          <a:latin typeface="Segoe UI"/>
                        </a:rPr>
                      </a:br>
                      <a:r>
                        <a:rPr lang="en-US" sz="1000">
                          <a:effectLst/>
                          <a:latin typeface="Segoe UI"/>
                        </a:rPr>
                        <a:t>DB NXH_EGAS_DEV</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300</a:t>
                      </a:r>
                    </a:p>
                  </a:txBody>
                  <a:tcPr marL="0" marR="0" marT="0" marB="0" anchor="ctr"/>
                </a:tc>
                <a:tc>
                  <a:txBody>
                    <a:bodyPr/>
                    <a:lstStyle/>
                    <a:p>
                      <a:pPr algn="ctr"/>
                      <a:r>
                        <a:rPr lang="en-US" sz="1000">
                          <a:effectLst/>
                          <a:latin typeface="Segoe UI"/>
                        </a:rPr>
                        <a:t>4 </a:t>
                      </a:r>
                    </a:p>
                  </a:txBody>
                  <a:tcPr marL="0" marR="0" marT="0" marB="0" anchor="ctr"/>
                </a:tc>
                <a:tc>
                  <a:txBody>
                    <a:bodyPr/>
                    <a:lstStyle/>
                    <a:p>
                      <a:pPr algn="ctr"/>
                      <a:endParaRPr lang="en-US" sz="1000">
                        <a:effectLst/>
                        <a:latin typeface="Segoe UI"/>
                      </a:endParaRPr>
                    </a:p>
                  </a:txBody>
                  <a:tcPr marL="0" marR="0" marT="0" marB="0" anchor="ctr"/>
                </a:tc>
                <a:extLst>
                  <a:ext uri="{0D108BD9-81ED-4DB2-BD59-A6C34878D82A}">
                    <a16:rowId xmlns:a16="http://schemas.microsoft.com/office/drawing/2014/main" val="2483990391"/>
                  </a:ext>
                </a:extLst>
              </a:tr>
              <a:tr h="716601">
                <a:tc>
                  <a:txBody>
                    <a:bodyPr/>
                    <a:lstStyle/>
                    <a:p>
                      <a:pPr algn="ctr"/>
                      <a:r>
                        <a:rPr lang="en-US" sz="1000">
                          <a:effectLst/>
                          <a:latin typeface="Segoe UI"/>
                        </a:rPr>
                        <a:t>15</a:t>
                      </a:r>
                    </a:p>
                  </a:txBody>
                  <a:tcPr marL="0" marR="0" marT="0" marB="0" anchor="ctr"/>
                </a:tc>
                <a:tc>
                  <a:txBody>
                    <a:bodyPr/>
                    <a:lstStyle/>
                    <a:p>
                      <a:pPr algn="ctr"/>
                      <a:r>
                        <a:rPr lang="en-US" sz="1000">
                          <a:effectLst/>
                          <a:latin typeface="Segoe UI"/>
                        </a:rPr>
                        <a:t>PM-DB</a:t>
                      </a:r>
                    </a:p>
                  </a:txBody>
                  <a:tcPr marL="0" marR="0" marT="0" marB="0" anchor="ctr"/>
                </a:tc>
                <a:tc>
                  <a:txBody>
                    <a:bodyPr/>
                    <a:lstStyle/>
                    <a:p>
                      <a:pPr algn="ctr"/>
                      <a:r>
                        <a:rPr lang="en-US" sz="1000">
                          <a:effectLst/>
                          <a:latin typeface="Segoe UI"/>
                        </a:rPr>
                        <a:t>10.59.254.107 </a:t>
                      </a:r>
                    </a:p>
                  </a:txBody>
                  <a:tcPr marL="0" marR="0" marT="0" marB="0" anchor="ctr"/>
                </a:tc>
                <a:tc>
                  <a:txBody>
                    <a:bodyPr/>
                    <a:lstStyle/>
                    <a:p>
                      <a:pPr algn="ctr"/>
                      <a:r>
                        <a:rPr lang="en-US" sz="1000">
                          <a:effectLst/>
                          <a:latin typeface="Segoe UI"/>
                        </a:rPr>
                        <a:t>DB HOAKHANH_EGAS_PRO</a:t>
                      </a:r>
                      <a:br>
                        <a:rPr lang="en-US" sz="1000">
                          <a:effectLst/>
                          <a:latin typeface="Segoe UI"/>
                        </a:rPr>
                      </a:br>
                      <a:r>
                        <a:rPr lang="en-US" sz="1000">
                          <a:effectLst/>
                          <a:latin typeface="Segoe UI"/>
                        </a:rPr>
                        <a:t>DB NXH_EGAS_PRO</a:t>
                      </a:r>
                      <a:br>
                        <a:rPr lang="en-US" sz="1000">
                          <a:effectLst/>
                          <a:latin typeface="Segoe UI"/>
                        </a:rPr>
                      </a:br>
                      <a:r>
                        <a:rPr lang="en-US" sz="1000">
                          <a:effectLst/>
                          <a:latin typeface="Segoe UI"/>
                        </a:rPr>
                        <a:t>DB PETAJICODN_EGAS_PRO</a:t>
                      </a:r>
                      <a:br>
                        <a:rPr lang="en-US" sz="1000">
                          <a:effectLst/>
                          <a:latin typeface="Segoe UI"/>
                        </a:rPr>
                      </a:br>
                      <a:r>
                        <a:rPr lang="en-US" sz="1000">
                          <a:effectLst/>
                          <a:latin typeface="Segoe UI"/>
                        </a:rPr>
                        <a:t>DB </a:t>
                      </a:r>
                      <a:r>
                        <a:rPr lang="en-US" sz="1000" err="1">
                          <a:effectLst/>
                          <a:latin typeface="Segoe UI"/>
                        </a:rPr>
                        <a:t>PJC_WebService_PRO</a:t>
                      </a:r>
                      <a:r>
                        <a:rPr lang="en-US" sz="1000">
                          <a:effectLst/>
                          <a:latin typeface="Segoe UI"/>
                        </a:rPr>
                        <a:t/>
                      </a:r>
                      <a:br>
                        <a:rPr lang="en-US" sz="1000">
                          <a:effectLst/>
                          <a:latin typeface="Segoe UI"/>
                        </a:rPr>
                      </a:br>
                      <a:r>
                        <a:rPr lang="en-US" sz="1000">
                          <a:effectLst/>
                          <a:latin typeface="Segoe UI"/>
                        </a:rPr>
                        <a:t>DB PLL_EGAS_PRO</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500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32 </a:t>
                      </a:r>
                    </a:p>
                  </a:txBody>
                  <a:tcPr marL="0" marR="0" marT="0" marB="0" anchor="ctr"/>
                </a:tc>
                <a:extLst>
                  <a:ext uri="{0D108BD9-81ED-4DB2-BD59-A6C34878D82A}">
                    <a16:rowId xmlns:a16="http://schemas.microsoft.com/office/drawing/2014/main" val="2538401738"/>
                  </a:ext>
                </a:extLst>
              </a:tr>
              <a:tr h="437405">
                <a:tc>
                  <a:txBody>
                    <a:bodyPr/>
                    <a:lstStyle/>
                    <a:p>
                      <a:pPr algn="ctr"/>
                      <a:r>
                        <a:rPr lang="en-US" sz="1000">
                          <a:effectLst/>
                          <a:latin typeface="Segoe UI"/>
                        </a:rPr>
                        <a:t>16</a:t>
                      </a:r>
                    </a:p>
                  </a:txBody>
                  <a:tcPr marL="0" marR="0" marT="0" marB="0" anchor="ctr"/>
                </a:tc>
                <a:tc>
                  <a:txBody>
                    <a:bodyPr/>
                    <a:lstStyle/>
                    <a:p>
                      <a:pPr algn="ctr"/>
                      <a:r>
                        <a:rPr lang="en-US" sz="1000">
                          <a:effectLst/>
                          <a:latin typeface="Segoe UI"/>
                        </a:rPr>
                        <a:t>PIA-APP-EGAS</a:t>
                      </a:r>
                    </a:p>
                  </a:txBody>
                  <a:tcPr marL="0" marR="0" marT="0" marB="0" anchor="ctr"/>
                </a:tc>
                <a:tc>
                  <a:txBody>
                    <a:bodyPr/>
                    <a:lstStyle/>
                    <a:p>
                      <a:pPr algn="ctr"/>
                      <a:r>
                        <a:rPr lang="en-US" sz="1000">
                          <a:effectLst/>
                          <a:latin typeface="Segoe UI"/>
                        </a:rPr>
                        <a:t>10.59.254.110 </a:t>
                      </a:r>
                    </a:p>
                  </a:txBody>
                  <a:tcPr marL="0" marR="0" marT="0" marB="0" anchor="ctr"/>
                </a:tc>
                <a:tc>
                  <a:txBody>
                    <a:bodyPr/>
                    <a:lstStyle/>
                    <a:p>
                      <a:pPr algn="ctr"/>
                      <a:r>
                        <a:rPr lang="en-US" sz="1000">
                          <a:effectLst/>
                          <a:latin typeface="Segoe UI"/>
                        </a:rPr>
                        <a:t>APP HOAKHANH_EGAS_PRO</a:t>
                      </a:r>
                      <a:br>
                        <a:rPr lang="en-US" sz="1000">
                          <a:effectLst/>
                          <a:latin typeface="Segoe UI"/>
                        </a:rPr>
                      </a:br>
                      <a:r>
                        <a:rPr lang="en-US" sz="1000">
                          <a:effectLst/>
                          <a:latin typeface="Segoe UI"/>
                        </a:rPr>
                        <a:t>APP NXH_EGAS_PRO</a:t>
                      </a:r>
                      <a:br>
                        <a:rPr lang="en-US" sz="1000">
                          <a:effectLst/>
                          <a:latin typeface="Segoe UI"/>
                        </a:rPr>
                      </a:br>
                      <a:r>
                        <a:rPr lang="en-US" sz="1000">
                          <a:effectLst/>
                          <a:latin typeface="Segoe UI"/>
                        </a:rPr>
                        <a:t>APP </a:t>
                      </a:r>
                      <a:r>
                        <a:rPr lang="en-US" sz="1000" err="1">
                          <a:effectLst/>
                          <a:latin typeface="Segoe UI"/>
                        </a:rPr>
                        <a:t>PJC_WebService_PRO</a:t>
                      </a:r>
                      <a:r>
                        <a:rPr lang="en-US" sz="1000">
                          <a:effectLst/>
                          <a:latin typeface="Segoe UI"/>
                        </a:rPr>
                        <a:t> </a:t>
                      </a:r>
                    </a:p>
                  </a:txBody>
                  <a:tcPr marL="0" marR="0" marT="0" marB="0" anchor="ctr"/>
                </a:tc>
                <a:tc>
                  <a:txBody>
                    <a:bodyPr/>
                    <a:lstStyle/>
                    <a:p>
                      <a:pPr algn="ctr"/>
                      <a:r>
                        <a:rPr lang="en-US" sz="1000">
                          <a:effectLst/>
                          <a:latin typeface="Segoe UI"/>
                        </a:rPr>
                        <a:t>Windows Server 2008R2</a:t>
                      </a:r>
                    </a:p>
                  </a:txBody>
                  <a:tcPr marL="0" marR="0" marT="0" marB="0" anchor="ctr"/>
                </a:tc>
                <a:tc>
                  <a:txBody>
                    <a:bodyPr/>
                    <a:lstStyle/>
                    <a:p>
                      <a:pPr algn="ctr"/>
                      <a:r>
                        <a:rPr lang="en-US" sz="1000">
                          <a:effectLst/>
                          <a:latin typeface="Segoe UI"/>
                        </a:rPr>
                        <a:t>200</a:t>
                      </a:r>
                    </a:p>
                  </a:txBody>
                  <a:tcPr marL="0" marR="0" marT="0" marB="0" anchor="ctr"/>
                </a:tc>
                <a:tc>
                  <a:txBody>
                    <a:bodyPr/>
                    <a:lstStyle/>
                    <a:p>
                      <a:pPr algn="ctr"/>
                      <a:r>
                        <a:rPr lang="en-US" sz="1000">
                          <a:effectLst/>
                          <a:latin typeface="Segoe UI"/>
                        </a:rPr>
                        <a:t>1</a:t>
                      </a:r>
                    </a:p>
                  </a:txBody>
                  <a:tcPr marL="0" marR="0" marT="0" marB="0" anchor="ctr"/>
                </a:tc>
                <a:tc>
                  <a:txBody>
                    <a:bodyPr/>
                    <a:lstStyle/>
                    <a:p>
                      <a:pPr algn="ctr"/>
                      <a:r>
                        <a:rPr lang="en-US" sz="1000">
                          <a:effectLst/>
                          <a:latin typeface="Segoe UI"/>
                        </a:rPr>
                        <a:t>8 </a:t>
                      </a:r>
                    </a:p>
                  </a:txBody>
                  <a:tcPr marL="0" marR="0" marT="0" marB="0" anchor="ctr"/>
                </a:tc>
                <a:extLst>
                  <a:ext uri="{0D108BD9-81ED-4DB2-BD59-A6C34878D82A}">
                    <a16:rowId xmlns:a16="http://schemas.microsoft.com/office/drawing/2014/main" val="1655252908"/>
                  </a:ext>
                </a:extLst>
              </a:tr>
              <a:tr h="437405">
                <a:tc>
                  <a:txBody>
                    <a:bodyPr/>
                    <a:lstStyle/>
                    <a:p>
                      <a:pPr algn="ctr"/>
                      <a:r>
                        <a:rPr lang="en-US" sz="1000">
                          <a:effectLst/>
                          <a:latin typeface="Segoe UI"/>
                        </a:rPr>
                        <a:t>17</a:t>
                      </a:r>
                    </a:p>
                  </a:txBody>
                  <a:tcPr marL="0" marR="0" marT="0" marB="0" anchor="ctr"/>
                </a:tc>
                <a:tc>
                  <a:txBody>
                    <a:bodyPr/>
                    <a:lstStyle/>
                    <a:p>
                      <a:pPr algn="ctr"/>
                      <a:r>
                        <a:rPr lang="en-US" sz="1000">
                          <a:effectLst/>
                          <a:latin typeface="Segoe UI"/>
                        </a:rPr>
                        <a:t>PIA-PM-</a:t>
                      </a:r>
                      <a:r>
                        <a:rPr lang="en-US" sz="1000" err="1">
                          <a:effectLst/>
                          <a:latin typeface="Segoe UI"/>
                        </a:rPr>
                        <a:t>DuAn</a:t>
                      </a:r>
                    </a:p>
                  </a:txBody>
                  <a:tcPr marL="0" marR="0" marT="0" marB="0" anchor="ctr"/>
                </a:tc>
                <a:tc>
                  <a:txBody>
                    <a:bodyPr/>
                    <a:lstStyle/>
                    <a:p>
                      <a:pPr algn="ctr"/>
                      <a:r>
                        <a:rPr lang="en-US" sz="1000">
                          <a:effectLst/>
                          <a:latin typeface="Segoe UI"/>
                        </a:rPr>
                        <a:t>10.59.254.111 </a:t>
                      </a:r>
                    </a:p>
                  </a:txBody>
                  <a:tcPr marL="0" marR="0" marT="0" marB="0" anchor="ctr"/>
                </a:tc>
                <a:tc>
                  <a:txBody>
                    <a:bodyPr/>
                    <a:lstStyle/>
                    <a:p>
                      <a:pPr algn="ctr"/>
                      <a:r>
                        <a:rPr lang="en-US" sz="1000">
                          <a:effectLst/>
                          <a:latin typeface="Segoe UI"/>
                        </a:rPr>
                        <a:t>NHATMINH_HQ_PRO</a:t>
                      </a:r>
                      <a:br>
                        <a:rPr lang="en-US" sz="1000">
                          <a:effectLst/>
                          <a:latin typeface="Segoe UI"/>
                        </a:rPr>
                      </a:br>
                      <a:r>
                        <a:rPr lang="en-US" sz="1000">
                          <a:effectLst/>
                          <a:latin typeface="Segoe UI"/>
                        </a:rPr>
                        <a:t>PETAJICODN_EGAS_PRO</a:t>
                      </a:r>
                      <a:br>
                        <a:rPr lang="en-US" sz="1000">
                          <a:effectLst/>
                          <a:latin typeface="Segoe UI"/>
                        </a:rPr>
                      </a:br>
                      <a:r>
                        <a:rPr lang="en-US" sz="1000">
                          <a:effectLst/>
                          <a:latin typeface="Segoe UI"/>
                        </a:rPr>
                        <a:t>PETAJICODN_ERP_PRO</a:t>
                      </a:r>
                    </a:p>
                  </a:txBody>
                  <a:tcPr marL="0" marR="0" marT="0" marB="0" anchor="ctr"/>
                </a:tc>
                <a:tc>
                  <a:txBody>
                    <a:bodyPr/>
                    <a:lstStyle/>
                    <a:p>
                      <a:pPr algn="ctr"/>
                      <a:r>
                        <a:rPr lang="en-US" sz="1000">
                          <a:effectLst/>
                          <a:latin typeface="Segoe UI"/>
                        </a:rPr>
                        <a:t>Windows Server 2012R2</a:t>
                      </a:r>
                    </a:p>
                  </a:txBody>
                  <a:tcPr marL="0" marR="0" marT="0" marB="0" anchor="ctr"/>
                </a:tc>
                <a:tc>
                  <a:txBody>
                    <a:bodyPr/>
                    <a:lstStyle/>
                    <a:p>
                      <a:pPr algn="ctr"/>
                      <a:r>
                        <a:rPr lang="en-US" sz="1000">
                          <a:effectLst/>
                          <a:latin typeface="Segoe UI"/>
                        </a:rPr>
                        <a:t>100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16 </a:t>
                      </a:r>
                    </a:p>
                  </a:txBody>
                  <a:tcPr marL="0" marR="0" marT="0" marB="0" anchor="ctr"/>
                </a:tc>
                <a:extLst>
                  <a:ext uri="{0D108BD9-81ED-4DB2-BD59-A6C34878D82A}">
                    <a16:rowId xmlns:a16="http://schemas.microsoft.com/office/drawing/2014/main" val="548208792"/>
                  </a:ext>
                </a:extLst>
              </a:tr>
              <a:tr h="148903">
                <a:tc>
                  <a:txBody>
                    <a:bodyPr/>
                    <a:lstStyle/>
                    <a:p>
                      <a:pPr algn="ctr"/>
                      <a:r>
                        <a:rPr lang="en-US" sz="1000">
                          <a:effectLst/>
                          <a:latin typeface="Segoe UI"/>
                        </a:rPr>
                        <a:t>18</a:t>
                      </a:r>
                    </a:p>
                  </a:txBody>
                  <a:tcPr marL="0" marR="0" marT="0" marB="0" anchor="ctr"/>
                </a:tc>
                <a:tc>
                  <a:txBody>
                    <a:bodyPr/>
                    <a:lstStyle/>
                    <a:p>
                      <a:pPr algn="ctr"/>
                      <a:r>
                        <a:rPr lang="en-US" sz="1000">
                          <a:effectLst/>
                          <a:latin typeface="Segoe UI"/>
                        </a:rPr>
                        <a:t>PIA-QTHT</a:t>
                      </a:r>
                    </a:p>
                  </a:txBody>
                  <a:tcPr marL="0" marR="0" marT="0" marB="0" anchor="ctr"/>
                </a:tc>
                <a:tc>
                  <a:txBody>
                    <a:bodyPr/>
                    <a:lstStyle/>
                    <a:p>
                      <a:pPr algn="ctr"/>
                      <a:r>
                        <a:rPr lang="en-US" sz="1000">
                          <a:effectLst/>
                          <a:latin typeface="Segoe UI"/>
                        </a:rPr>
                        <a:t>10.59.254.112</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2012R2</a:t>
                      </a:r>
                    </a:p>
                  </a:txBody>
                  <a:tcPr marL="0" marR="0" marT="0" marB="0" anchor="ctr"/>
                </a:tc>
                <a:tc>
                  <a:txBody>
                    <a:bodyPr/>
                    <a:lstStyle/>
                    <a:p>
                      <a:pPr algn="ctr"/>
                      <a:r>
                        <a:rPr lang="en-US" sz="1000">
                          <a:effectLst/>
                          <a:latin typeface="Segoe UI"/>
                        </a:rPr>
                        <a:t>80</a:t>
                      </a:r>
                    </a:p>
                  </a:txBody>
                  <a:tcPr marL="0" marR="0" marT="0" marB="0" anchor="ctr"/>
                </a:tc>
                <a:tc>
                  <a:txBody>
                    <a:bodyPr/>
                    <a:lstStyle/>
                    <a:p>
                      <a:pPr algn="ctr"/>
                      <a:r>
                        <a:rPr lang="en-US" sz="1000">
                          <a:effectLst/>
                          <a:latin typeface="Segoe UI"/>
                        </a:rPr>
                        <a:t>2</a:t>
                      </a:r>
                    </a:p>
                  </a:txBody>
                  <a:tcPr marL="0" marR="0" marT="0" marB="0" anchor="ctr"/>
                </a:tc>
                <a:tc>
                  <a:txBody>
                    <a:bodyPr/>
                    <a:lstStyle/>
                    <a:p>
                      <a:pPr algn="ctr"/>
                      <a:r>
                        <a:rPr lang="en-US" sz="1000">
                          <a:effectLst/>
                          <a:latin typeface="Segoe UI"/>
                        </a:rPr>
                        <a:t>3 </a:t>
                      </a:r>
                    </a:p>
                  </a:txBody>
                  <a:tcPr marL="0" marR="0" marT="0" marB="0" anchor="ctr"/>
                </a:tc>
                <a:extLst>
                  <a:ext uri="{0D108BD9-81ED-4DB2-BD59-A6C34878D82A}">
                    <a16:rowId xmlns:a16="http://schemas.microsoft.com/office/drawing/2014/main" val="2411898613"/>
                  </a:ext>
                </a:extLst>
              </a:tr>
              <a:tr h="158210">
                <a:tc>
                  <a:txBody>
                    <a:bodyPr/>
                    <a:lstStyle/>
                    <a:p>
                      <a:pPr algn="ctr"/>
                      <a:r>
                        <a:rPr lang="en-US" sz="1000">
                          <a:effectLst/>
                          <a:latin typeface="Segoe UI"/>
                        </a:rPr>
                        <a:t>19</a:t>
                      </a:r>
                    </a:p>
                  </a:txBody>
                  <a:tcPr marL="0" marR="0" marT="0" marB="0" anchor="ctr"/>
                </a:tc>
                <a:tc>
                  <a:txBody>
                    <a:bodyPr/>
                    <a:lstStyle/>
                    <a:p>
                      <a:pPr algn="ctr"/>
                      <a:r>
                        <a:rPr lang="en-US" sz="1000">
                          <a:effectLst/>
                          <a:latin typeface="Segoe UI"/>
                        </a:rPr>
                        <a:t>PIA-PM-TEST01</a:t>
                      </a:r>
                    </a:p>
                  </a:txBody>
                  <a:tcPr marL="0" marR="0" marT="0" marB="0" anchor="ctr"/>
                </a:tc>
                <a:tc>
                  <a:txBody>
                    <a:bodyPr/>
                    <a:lstStyle/>
                    <a:p>
                      <a:pPr algn="ctr"/>
                      <a:r>
                        <a:rPr lang="en-US" sz="1000">
                          <a:effectLst/>
                          <a:latin typeface="Segoe UI"/>
                        </a:rPr>
                        <a:t>10.59.254.33</a:t>
                      </a:r>
                    </a:p>
                  </a:txBody>
                  <a:tcPr marL="0" marR="0" marT="0" marB="0" anchor="ctr"/>
                </a:tc>
                <a:tc>
                  <a:txBody>
                    <a:bodyPr/>
                    <a:lstStyle/>
                    <a:p>
                      <a:pPr algn="ctr"/>
                      <a:endParaRPr lang="en-US" sz="1000">
                        <a:effectLst/>
                        <a:latin typeface="Segoe UI"/>
                      </a:endParaRPr>
                    </a:p>
                  </a:txBody>
                  <a:tcPr marL="0" marR="0" marT="0" marB="0" anchor="ctr"/>
                </a:tc>
                <a:tc>
                  <a:txBody>
                    <a:bodyPr/>
                    <a:lstStyle/>
                    <a:p>
                      <a:pPr algn="ctr"/>
                      <a:r>
                        <a:rPr lang="en-US" sz="1000">
                          <a:effectLst/>
                          <a:latin typeface="Segoe UI"/>
                        </a:rPr>
                        <a:t>Windows Server 2012R2</a:t>
                      </a:r>
                    </a:p>
                  </a:txBody>
                  <a:tcPr marL="0" marR="0" marT="0" marB="0" anchor="ctr"/>
                </a:tc>
                <a:tc>
                  <a:txBody>
                    <a:bodyPr/>
                    <a:lstStyle/>
                    <a:p>
                      <a:pPr algn="ctr"/>
                      <a:r>
                        <a:rPr lang="en-US" sz="1000">
                          <a:effectLst/>
                          <a:latin typeface="Segoe UI"/>
                        </a:rPr>
                        <a:t>320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8 </a:t>
                      </a:r>
                    </a:p>
                  </a:txBody>
                  <a:tcPr marL="0" marR="0" marT="0" marB="0" anchor="ctr"/>
                </a:tc>
                <a:extLst>
                  <a:ext uri="{0D108BD9-81ED-4DB2-BD59-A6C34878D82A}">
                    <a16:rowId xmlns:a16="http://schemas.microsoft.com/office/drawing/2014/main" val="124160859"/>
                  </a:ext>
                </a:extLst>
              </a:tr>
              <a:tr h="297807">
                <a:tc>
                  <a:txBody>
                    <a:bodyPr/>
                    <a:lstStyle/>
                    <a:p>
                      <a:pPr algn="ctr"/>
                      <a:r>
                        <a:rPr lang="en-US" sz="1000">
                          <a:effectLst/>
                          <a:latin typeface="Segoe UI"/>
                        </a:rPr>
                        <a:t>20</a:t>
                      </a:r>
                    </a:p>
                  </a:txBody>
                  <a:tcPr marL="0" marR="0" marT="0" marB="0" anchor="ctr"/>
                </a:tc>
                <a:tc>
                  <a:txBody>
                    <a:bodyPr/>
                    <a:lstStyle/>
                    <a:p>
                      <a:pPr algn="ctr"/>
                      <a:r>
                        <a:rPr lang="en-US" sz="1000">
                          <a:effectLst/>
                          <a:latin typeface="Segoe UI"/>
                        </a:rPr>
                        <a:t>PIA-EGASERP-DB</a:t>
                      </a:r>
                    </a:p>
                  </a:txBody>
                  <a:tcPr marL="0" marR="0" marT="0" marB="0" anchor="ctr"/>
                </a:tc>
                <a:tc>
                  <a:txBody>
                    <a:bodyPr/>
                    <a:lstStyle/>
                    <a:p>
                      <a:pPr algn="ctr"/>
                      <a:r>
                        <a:rPr lang="en-US" sz="1000">
                          <a:effectLst/>
                          <a:latin typeface="Segoe UI"/>
                        </a:rPr>
                        <a:t>10.59.254.34 </a:t>
                      </a:r>
                    </a:p>
                  </a:txBody>
                  <a:tcPr marL="0" marR="0" marT="0" marB="0" anchor="ctr"/>
                </a:tc>
                <a:tc>
                  <a:txBody>
                    <a:bodyPr/>
                    <a:lstStyle/>
                    <a:p>
                      <a:pPr algn="ctr"/>
                      <a:r>
                        <a:rPr lang="en-US" sz="1000">
                          <a:effectLst/>
                          <a:latin typeface="Segoe UI"/>
                        </a:rPr>
                        <a:t>DB CHAUTHANH_ERP_PRO</a:t>
                      </a:r>
                      <a:br>
                        <a:rPr lang="en-US" sz="1000">
                          <a:effectLst/>
                          <a:latin typeface="Segoe UI"/>
                        </a:rPr>
                      </a:br>
                      <a:r>
                        <a:rPr lang="en-US" sz="1000">
                          <a:effectLst/>
                          <a:latin typeface="Segoe UI"/>
                        </a:rPr>
                        <a:t>DB PETAJICODN_ERP_PRO</a:t>
                      </a:r>
                    </a:p>
                  </a:txBody>
                  <a:tcPr marL="0" marR="0" marT="0" marB="0" anchor="ctr"/>
                </a:tc>
                <a:tc>
                  <a:txBody>
                    <a:bodyPr/>
                    <a:lstStyle/>
                    <a:p>
                      <a:pPr algn="ctr"/>
                      <a:r>
                        <a:rPr lang="en-US" sz="1000">
                          <a:effectLst/>
                          <a:latin typeface="Segoe UI"/>
                        </a:rPr>
                        <a:t>Windows Server 2012R2</a:t>
                      </a:r>
                    </a:p>
                  </a:txBody>
                  <a:tcPr marL="0" marR="0" marT="0" marB="0" anchor="ctr"/>
                </a:tc>
                <a:tc>
                  <a:txBody>
                    <a:bodyPr/>
                    <a:lstStyle/>
                    <a:p>
                      <a:pPr algn="ctr"/>
                      <a:r>
                        <a:rPr lang="en-US" sz="1000">
                          <a:effectLst/>
                          <a:latin typeface="Segoe UI"/>
                        </a:rPr>
                        <a:t>300</a:t>
                      </a:r>
                    </a:p>
                  </a:txBody>
                  <a:tcPr marL="0" marR="0" marT="0" marB="0" anchor="ctr"/>
                </a:tc>
                <a:tc>
                  <a:txBody>
                    <a:bodyPr/>
                    <a:lstStyle/>
                    <a:p>
                      <a:pPr algn="ctr"/>
                      <a:r>
                        <a:rPr lang="en-US" sz="1000">
                          <a:effectLst/>
                          <a:latin typeface="Segoe UI"/>
                        </a:rPr>
                        <a:t>4</a:t>
                      </a:r>
                    </a:p>
                  </a:txBody>
                  <a:tcPr marL="0" marR="0" marT="0" marB="0" anchor="ctr"/>
                </a:tc>
                <a:tc>
                  <a:txBody>
                    <a:bodyPr/>
                    <a:lstStyle/>
                    <a:p>
                      <a:pPr algn="ctr"/>
                      <a:r>
                        <a:rPr lang="en-US" sz="1000">
                          <a:effectLst/>
                          <a:latin typeface="Segoe UI"/>
                        </a:rPr>
                        <a:t>12 </a:t>
                      </a:r>
                    </a:p>
                  </a:txBody>
                  <a:tcPr marL="0" marR="0" marT="0" marB="0" anchor="ctr"/>
                </a:tc>
                <a:extLst>
                  <a:ext uri="{0D108BD9-81ED-4DB2-BD59-A6C34878D82A}">
                    <a16:rowId xmlns:a16="http://schemas.microsoft.com/office/drawing/2014/main" val="1984093620"/>
                  </a:ext>
                </a:extLst>
              </a:tr>
            </a:tbl>
          </a:graphicData>
        </a:graphic>
      </p:graphicFrame>
    </p:spTree>
    <p:extLst>
      <p:ext uri="{BB962C8B-B14F-4D97-AF65-F5344CB8AC3E}">
        <p14:creationId xmlns:p14="http://schemas.microsoft.com/office/powerpoint/2010/main" val="23505558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098AD-471B-4D6E-AFC4-D667BD3B9441}"/>
              </a:ext>
            </a:extLst>
          </p:cNvPr>
          <p:cNvSpPr>
            <a:spLocks noGrp="1"/>
          </p:cNvSpPr>
          <p:nvPr>
            <p:ph type="title"/>
          </p:nvPr>
        </p:nvSpPr>
        <p:spPr/>
        <p:txBody>
          <a:bodyPr>
            <a:normAutofit fontScale="90000"/>
          </a:bodyPr>
          <a:lstStyle/>
          <a:p>
            <a:r>
              <a:rPr lang="en-US"/>
              <a:t>Hybrid security monitoring using Defender for Cloud and Sentinel</a:t>
            </a:r>
          </a:p>
        </p:txBody>
      </p:sp>
      <p:sp>
        <p:nvSpPr>
          <p:cNvPr id="3" name="Slide Number Placeholder 2">
            <a:extLst>
              <a:ext uri="{FF2B5EF4-FFF2-40B4-BE49-F238E27FC236}">
                <a16:creationId xmlns:a16="http://schemas.microsoft.com/office/drawing/2014/main" id="{F411E0A5-800F-426E-9970-F79848EF3D98}"/>
              </a:ext>
            </a:extLst>
          </p:cNvPr>
          <p:cNvSpPr>
            <a:spLocks noGrp="1"/>
          </p:cNvSpPr>
          <p:nvPr>
            <p:ph type="sldNum" sz="quarter" idx="12"/>
          </p:nvPr>
        </p:nvSpPr>
        <p:spPr/>
        <p:txBody>
          <a:bodyPr/>
          <a:lstStyle/>
          <a:p>
            <a:fld id="{E012F146-47F9-A646-B182-8CC39B8AD32B}" type="slidenum">
              <a:rPr lang="x-none" smtClean="0"/>
              <a:pPr/>
              <a:t>110</a:t>
            </a:fld>
            <a:endParaRPr lang="x-none"/>
          </a:p>
        </p:txBody>
      </p:sp>
      <p:pic>
        <p:nvPicPr>
          <p:cNvPr id="1026" name="Picture 2" descr="Diagram illustrating deployed Microsoft Monitoring Agent on on-premises systems as well as on Azure based virtual machines transferring data to Microsoft Defender for Cloud and Microsoft Sentinel">
            <a:extLst>
              <a:ext uri="{FF2B5EF4-FFF2-40B4-BE49-F238E27FC236}">
                <a16:creationId xmlns:a16="http://schemas.microsoft.com/office/drawing/2014/main" id="{E13AD826-D54F-4D73-9BCA-45E8A5D76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1328738"/>
            <a:ext cx="886777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4548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311C-3D5E-4D3A-BCD2-55C2B6B45219}"/>
              </a:ext>
            </a:extLst>
          </p:cNvPr>
          <p:cNvSpPr>
            <a:spLocks noGrp="1"/>
          </p:cNvSpPr>
          <p:nvPr>
            <p:ph type="title"/>
          </p:nvPr>
        </p:nvSpPr>
        <p:spPr/>
        <p:txBody>
          <a:bodyPr/>
          <a:lstStyle/>
          <a:p>
            <a:r>
              <a:rPr lang="en-US" dirty="0"/>
              <a:t>Data Analytics with Azure Synapse</a:t>
            </a:r>
          </a:p>
        </p:txBody>
      </p:sp>
      <p:sp>
        <p:nvSpPr>
          <p:cNvPr id="3" name="Slide Number Placeholder 2">
            <a:extLst>
              <a:ext uri="{FF2B5EF4-FFF2-40B4-BE49-F238E27FC236}">
                <a16:creationId xmlns:a16="http://schemas.microsoft.com/office/drawing/2014/main" id="{24E756B8-16A6-4BC7-A5DB-FDFCB3457AD5}"/>
              </a:ext>
            </a:extLst>
          </p:cNvPr>
          <p:cNvSpPr>
            <a:spLocks noGrp="1"/>
          </p:cNvSpPr>
          <p:nvPr>
            <p:ph type="sldNum" sz="quarter" idx="12"/>
          </p:nvPr>
        </p:nvSpPr>
        <p:spPr/>
        <p:txBody>
          <a:bodyPr/>
          <a:lstStyle/>
          <a:p>
            <a:fld id="{E012F146-47F9-A646-B182-8CC39B8AD32B}" type="slidenum">
              <a:rPr lang="x-none" smtClean="0"/>
              <a:pPr/>
              <a:t>111</a:t>
            </a:fld>
            <a:endParaRPr lang="x-none"/>
          </a:p>
        </p:txBody>
      </p:sp>
      <p:pic>
        <p:nvPicPr>
          <p:cNvPr id="1026" name="Picture 2" descr="Architecture for a modern data platform using Azure data services">
            <a:extLst>
              <a:ext uri="{FF2B5EF4-FFF2-40B4-BE49-F238E27FC236}">
                <a16:creationId xmlns:a16="http://schemas.microsoft.com/office/drawing/2014/main" id="{07AF5BCB-5E5F-461F-87F4-EA87D039F4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4907" y="1047303"/>
            <a:ext cx="7998410" cy="562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5477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1D8C0-B259-4B1B-A5FE-1441C159AF41}"/>
              </a:ext>
            </a:extLst>
          </p:cNvPr>
          <p:cNvSpPr>
            <a:spLocks noGrp="1"/>
          </p:cNvSpPr>
          <p:nvPr>
            <p:ph type="title"/>
          </p:nvPr>
        </p:nvSpPr>
        <p:spPr/>
        <p:txBody>
          <a:bodyPr/>
          <a:lstStyle/>
          <a:p>
            <a:r>
              <a:rPr lang="en-US"/>
              <a:t>Azure Backup Services </a:t>
            </a:r>
          </a:p>
        </p:txBody>
      </p:sp>
      <p:sp>
        <p:nvSpPr>
          <p:cNvPr id="3" name="Slide Number Placeholder 2">
            <a:extLst>
              <a:ext uri="{FF2B5EF4-FFF2-40B4-BE49-F238E27FC236}">
                <a16:creationId xmlns:a16="http://schemas.microsoft.com/office/drawing/2014/main" id="{319A2D82-E63B-429C-89F8-89D536BF6D2A}"/>
              </a:ext>
            </a:extLst>
          </p:cNvPr>
          <p:cNvSpPr>
            <a:spLocks noGrp="1"/>
          </p:cNvSpPr>
          <p:nvPr>
            <p:ph type="sldNum" sz="quarter" idx="12"/>
          </p:nvPr>
        </p:nvSpPr>
        <p:spPr/>
        <p:txBody>
          <a:bodyPr/>
          <a:lstStyle/>
          <a:p>
            <a:fld id="{E012F146-47F9-A646-B182-8CC39B8AD32B}" type="slidenum">
              <a:rPr lang="x-none" smtClean="0"/>
              <a:pPr/>
              <a:t>112</a:t>
            </a:fld>
            <a:endParaRPr lang="x-none"/>
          </a:p>
        </p:txBody>
      </p:sp>
      <p:sp>
        <p:nvSpPr>
          <p:cNvPr id="9" name="Content Placeholder 4">
            <a:extLst>
              <a:ext uri="{FF2B5EF4-FFF2-40B4-BE49-F238E27FC236}">
                <a16:creationId xmlns:a16="http://schemas.microsoft.com/office/drawing/2014/main" id="{959868C4-52D3-484E-81C9-24E54F3EEE41}"/>
              </a:ext>
            </a:extLst>
          </p:cNvPr>
          <p:cNvSpPr txBox="1">
            <a:spLocks/>
          </p:cNvSpPr>
          <p:nvPr/>
        </p:nvSpPr>
        <p:spPr>
          <a:xfrm>
            <a:off x="467183" y="1432834"/>
            <a:ext cx="5941060" cy="1948300"/>
          </a:xfrm>
          <a:prstGeom prst="rect">
            <a:avLst/>
          </a:prstGeom>
        </p:spPr>
        <p:txBody>
          <a:bodyPr vert="horz" lIns="93187" tIns="46593" rIns="93187" bIns="46593"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3200" kern="1200">
                <a:solidFill>
                  <a:srgbClr val="000000"/>
                </a:solidFill>
                <a:latin typeface="+mn-lt"/>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800" kern="1200">
                <a:solidFill>
                  <a:srgbClr val="000000"/>
                </a:solidFill>
                <a:latin typeface="+mn-lt"/>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2400" kern="1200">
                <a:solidFill>
                  <a:srgbClr val="000000"/>
                </a:solidFill>
                <a:latin typeface="+mn-lt"/>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2000" kern="1200">
                <a:solidFill>
                  <a:srgbClr val="000000"/>
                </a:solidFill>
                <a:latin typeface="+mn-lt"/>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defTabSz="931479">
              <a:buNone/>
            </a:pPr>
            <a:r>
              <a:rPr lang="en-US" sz="1428">
                <a:solidFill>
                  <a:schemeClr val="tx1"/>
                </a:solidFill>
                <a:latin typeface="Segoe UI Semilight" panose="020B0402040204020203" pitchFamily="34" charset="0"/>
                <a:cs typeface="Segoe UI Semilight" panose="020B0402040204020203" pitchFamily="34" charset="0"/>
              </a:rPr>
              <a:t>Options below can be configured to meet retention needs</a:t>
            </a:r>
          </a:p>
          <a:p>
            <a:pPr lvl="1" defTabSz="931479"/>
            <a:r>
              <a:rPr lang="en-US" sz="1428" i="1">
                <a:solidFill>
                  <a:schemeClr val="tx1"/>
                </a:solidFill>
                <a:latin typeface="Segoe UI Semilight" panose="020B0402040204020203" pitchFamily="34" charset="0"/>
                <a:cs typeface="Segoe UI Semilight" panose="020B0402040204020203" pitchFamily="34" charset="0"/>
              </a:rPr>
              <a:t>Local Redundant Storage (LRS)</a:t>
            </a:r>
          </a:p>
          <a:p>
            <a:pPr lvl="1" defTabSz="931479"/>
            <a:r>
              <a:rPr lang="en-US" sz="1428" i="1">
                <a:solidFill>
                  <a:schemeClr val="tx1"/>
                </a:solidFill>
                <a:latin typeface="Segoe UI Semilight" panose="020B0402040204020203" pitchFamily="34" charset="0"/>
                <a:cs typeface="Segoe UI Semilight" panose="020B0402040204020203" pitchFamily="34" charset="0"/>
              </a:rPr>
              <a:t>Moderate daily churn</a:t>
            </a:r>
          </a:p>
          <a:p>
            <a:pPr lvl="1" defTabSz="931479"/>
            <a:r>
              <a:rPr lang="en-US" sz="1428" i="1">
                <a:solidFill>
                  <a:schemeClr val="tx1"/>
                </a:solidFill>
                <a:latin typeface="Segoe UI Semilight" panose="020B0402040204020203" pitchFamily="34" charset="0"/>
                <a:cs typeface="Segoe UI Semilight" panose="020B0402040204020203" pitchFamily="34" charset="0"/>
              </a:rPr>
              <a:t>Daily Recovery Point retention for 31 days</a:t>
            </a:r>
          </a:p>
          <a:p>
            <a:pPr lvl="1" defTabSz="931479"/>
            <a:r>
              <a:rPr lang="en-US" sz="1428" i="1">
                <a:solidFill>
                  <a:schemeClr val="tx1"/>
                </a:solidFill>
                <a:latin typeface="Segoe UI Semilight" panose="020B0402040204020203" pitchFamily="34" charset="0"/>
                <a:cs typeface="Segoe UI Semilight" panose="020B0402040204020203" pitchFamily="34" charset="0"/>
              </a:rPr>
              <a:t>Weekly Recovery Point retention for 4 weeks</a:t>
            </a:r>
          </a:p>
          <a:p>
            <a:pPr lvl="1" defTabSz="931479"/>
            <a:r>
              <a:rPr lang="en-US" sz="1428" i="1">
                <a:solidFill>
                  <a:schemeClr val="tx1"/>
                </a:solidFill>
                <a:latin typeface="Segoe UI Semilight" panose="020B0402040204020203" pitchFamily="34" charset="0"/>
                <a:cs typeface="Segoe UI Semilight" panose="020B0402040204020203" pitchFamily="34" charset="0"/>
              </a:rPr>
              <a:t>Monthly Recovery Point retention for 1 months</a:t>
            </a:r>
          </a:p>
          <a:p>
            <a:pPr lvl="1" defTabSz="931479"/>
            <a:r>
              <a:rPr lang="en-US" sz="1428" i="1">
                <a:solidFill>
                  <a:schemeClr val="tx1"/>
                </a:solidFill>
                <a:latin typeface="Segoe UI Semilight" panose="020B0402040204020203" pitchFamily="34" charset="0"/>
                <a:cs typeface="Segoe UI Semilight" panose="020B0402040204020203" pitchFamily="34" charset="0"/>
              </a:rPr>
              <a:t>Yearly Recovery Point retention for 1 year</a:t>
            </a:r>
          </a:p>
        </p:txBody>
      </p:sp>
      <p:graphicFrame>
        <p:nvGraphicFramePr>
          <p:cNvPr id="10" name="Table 9">
            <a:extLst>
              <a:ext uri="{FF2B5EF4-FFF2-40B4-BE49-F238E27FC236}">
                <a16:creationId xmlns:a16="http://schemas.microsoft.com/office/drawing/2014/main" id="{7BC1A769-585C-4EEB-9E27-E0DE37B821F5}"/>
              </a:ext>
            </a:extLst>
          </p:cNvPr>
          <p:cNvGraphicFramePr>
            <a:graphicFrameLocks noGrp="1"/>
          </p:cNvGraphicFramePr>
          <p:nvPr>
            <p:extLst>
              <p:ext uri="{D42A27DB-BD31-4B8C-83A1-F6EECF244321}">
                <p14:modId xmlns:p14="http://schemas.microsoft.com/office/powerpoint/2010/main" val="3427677058"/>
              </p:ext>
            </p:extLst>
          </p:nvPr>
        </p:nvGraphicFramePr>
        <p:xfrm>
          <a:off x="636282" y="5230275"/>
          <a:ext cx="11130623" cy="758307"/>
        </p:xfrm>
        <a:graphic>
          <a:graphicData uri="http://schemas.openxmlformats.org/drawingml/2006/table">
            <a:tbl>
              <a:tblPr firstRow="1" bandRow="1"/>
              <a:tblGrid>
                <a:gridCol w="2827719">
                  <a:extLst>
                    <a:ext uri="{9D8B030D-6E8A-4147-A177-3AD203B41FA5}">
                      <a16:colId xmlns:a16="http://schemas.microsoft.com/office/drawing/2014/main" val="3323056550"/>
                    </a:ext>
                  </a:extLst>
                </a:gridCol>
                <a:gridCol w="8302904">
                  <a:extLst>
                    <a:ext uri="{9D8B030D-6E8A-4147-A177-3AD203B41FA5}">
                      <a16:colId xmlns:a16="http://schemas.microsoft.com/office/drawing/2014/main" val="3603049118"/>
                    </a:ext>
                  </a:extLst>
                </a:gridCol>
              </a:tblGrid>
              <a:tr h="388585">
                <a:tc>
                  <a:txBody>
                    <a:bodyPr/>
                    <a:lstStyle>
                      <a:lvl1pPr marL="0" algn="l" defTabSz="914132" rtl="0" eaLnBrk="1" latinLnBrk="0" hangingPunct="1">
                        <a:defRPr sz="1900" b="1" kern="1200">
                          <a:solidFill>
                            <a:schemeClr val="lt1"/>
                          </a:solidFill>
                          <a:latin typeface="Segoe UI"/>
                        </a:defRPr>
                      </a:lvl1pPr>
                      <a:lvl2pPr marL="457065" algn="l" defTabSz="914132" rtl="0" eaLnBrk="1" latinLnBrk="0" hangingPunct="1">
                        <a:defRPr sz="1900" b="1" kern="1200">
                          <a:solidFill>
                            <a:schemeClr val="lt1"/>
                          </a:solidFill>
                          <a:latin typeface="Segoe UI"/>
                        </a:defRPr>
                      </a:lvl2pPr>
                      <a:lvl3pPr marL="914132" algn="l" defTabSz="914132" rtl="0" eaLnBrk="1" latinLnBrk="0" hangingPunct="1">
                        <a:defRPr sz="1900" b="1" kern="1200">
                          <a:solidFill>
                            <a:schemeClr val="lt1"/>
                          </a:solidFill>
                          <a:latin typeface="Segoe UI"/>
                        </a:defRPr>
                      </a:lvl3pPr>
                      <a:lvl4pPr marL="1371197" algn="l" defTabSz="914132" rtl="0" eaLnBrk="1" latinLnBrk="0" hangingPunct="1">
                        <a:defRPr sz="1900" b="1" kern="1200">
                          <a:solidFill>
                            <a:schemeClr val="lt1"/>
                          </a:solidFill>
                          <a:latin typeface="Segoe UI"/>
                        </a:defRPr>
                      </a:lvl4pPr>
                      <a:lvl5pPr marL="1828262" algn="l" defTabSz="914132" rtl="0" eaLnBrk="1" latinLnBrk="0" hangingPunct="1">
                        <a:defRPr sz="1900" b="1" kern="1200">
                          <a:solidFill>
                            <a:schemeClr val="lt1"/>
                          </a:solidFill>
                          <a:latin typeface="Segoe UI"/>
                        </a:defRPr>
                      </a:lvl5pPr>
                      <a:lvl6pPr marL="2285328" algn="l" defTabSz="914132" rtl="0" eaLnBrk="1" latinLnBrk="0" hangingPunct="1">
                        <a:defRPr sz="1900" b="1" kern="1200">
                          <a:solidFill>
                            <a:schemeClr val="lt1"/>
                          </a:solidFill>
                          <a:latin typeface="Segoe UI"/>
                        </a:defRPr>
                      </a:lvl6pPr>
                      <a:lvl7pPr marL="2742394" algn="l" defTabSz="914132" rtl="0" eaLnBrk="1" latinLnBrk="0" hangingPunct="1">
                        <a:defRPr sz="1900" b="1" kern="1200">
                          <a:solidFill>
                            <a:schemeClr val="lt1"/>
                          </a:solidFill>
                          <a:latin typeface="Segoe UI"/>
                        </a:defRPr>
                      </a:lvl7pPr>
                      <a:lvl8pPr marL="3199459" algn="l" defTabSz="914132" rtl="0" eaLnBrk="1" latinLnBrk="0" hangingPunct="1">
                        <a:defRPr sz="1900" b="1" kern="1200">
                          <a:solidFill>
                            <a:schemeClr val="lt1"/>
                          </a:solidFill>
                          <a:latin typeface="Segoe UI"/>
                        </a:defRPr>
                      </a:lvl8pPr>
                      <a:lvl9pPr marL="3656524" algn="l" defTabSz="914132" rtl="0" eaLnBrk="1" latinLnBrk="0" hangingPunct="1">
                        <a:defRPr sz="1900" b="1" kern="1200">
                          <a:solidFill>
                            <a:schemeClr val="lt1"/>
                          </a:solidFill>
                          <a:latin typeface="Segoe UI"/>
                        </a:defRPr>
                      </a:lvl9pPr>
                    </a:lstStyle>
                    <a:p>
                      <a:pPr algn="l"/>
                      <a:r>
                        <a:rPr lang="en-US" sz="1400">
                          <a:solidFill>
                            <a:schemeClr val="bg1"/>
                          </a:solidFill>
                          <a:latin typeface="+mn-lt"/>
                          <a:cs typeface="Segoe UI"/>
                        </a:rPr>
                        <a:t>Recommendations</a:t>
                      </a:r>
                    </a:p>
                  </a:txBody>
                  <a:tcPr marL="93260" marR="93260" marT="46630" marB="46630" anchor="ctr">
                    <a:lnL w="12700" cap="flat" cmpd="sng" algn="ctr">
                      <a:no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132" rtl="0" eaLnBrk="1" latinLnBrk="0" hangingPunct="1">
                        <a:defRPr sz="1900" b="1" kern="1200">
                          <a:solidFill>
                            <a:schemeClr val="lt1"/>
                          </a:solidFill>
                          <a:latin typeface="Segoe UI"/>
                        </a:defRPr>
                      </a:lvl1pPr>
                      <a:lvl2pPr marL="457065" algn="l" defTabSz="914132" rtl="0" eaLnBrk="1" latinLnBrk="0" hangingPunct="1">
                        <a:defRPr sz="1900" b="1" kern="1200">
                          <a:solidFill>
                            <a:schemeClr val="lt1"/>
                          </a:solidFill>
                          <a:latin typeface="Segoe UI"/>
                        </a:defRPr>
                      </a:lvl2pPr>
                      <a:lvl3pPr marL="914132" algn="l" defTabSz="914132" rtl="0" eaLnBrk="1" latinLnBrk="0" hangingPunct="1">
                        <a:defRPr sz="1900" b="1" kern="1200">
                          <a:solidFill>
                            <a:schemeClr val="lt1"/>
                          </a:solidFill>
                          <a:latin typeface="Segoe UI"/>
                        </a:defRPr>
                      </a:lvl3pPr>
                      <a:lvl4pPr marL="1371197" algn="l" defTabSz="914132" rtl="0" eaLnBrk="1" latinLnBrk="0" hangingPunct="1">
                        <a:defRPr sz="1900" b="1" kern="1200">
                          <a:solidFill>
                            <a:schemeClr val="lt1"/>
                          </a:solidFill>
                          <a:latin typeface="Segoe UI"/>
                        </a:defRPr>
                      </a:lvl4pPr>
                      <a:lvl5pPr marL="1828262" algn="l" defTabSz="914132" rtl="0" eaLnBrk="1" latinLnBrk="0" hangingPunct="1">
                        <a:defRPr sz="1900" b="1" kern="1200">
                          <a:solidFill>
                            <a:schemeClr val="lt1"/>
                          </a:solidFill>
                          <a:latin typeface="Segoe UI"/>
                        </a:defRPr>
                      </a:lvl5pPr>
                      <a:lvl6pPr marL="2285328" algn="l" defTabSz="914132" rtl="0" eaLnBrk="1" latinLnBrk="0" hangingPunct="1">
                        <a:defRPr sz="1900" b="1" kern="1200">
                          <a:solidFill>
                            <a:schemeClr val="lt1"/>
                          </a:solidFill>
                          <a:latin typeface="Segoe UI"/>
                        </a:defRPr>
                      </a:lvl6pPr>
                      <a:lvl7pPr marL="2742394" algn="l" defTabSz="914132" rtl="0" eaLnBrk="1" latinLnBrk="0" hangingPunct="1">
                        <a:defRPr sz="1900" b="1" kern="1200">
                          <a:solidFill>
                            <a:schemeClr val="lt1"/>
                          </a:solidFill>
                          <a:latin typeface="Segoe UI"/>
                        </a:defRPr>
                      </a:lvl7pPr>
                      <a:lvl8pPr marL="3199459" algn="l" defTabSz="914132" rtl="0" eaLnBrk="1" latinLnBrk="0" hangingPunct="1">
                        <a:defRPr sz="1900" b="1" kern="1200">
                          <a:solidFill>
                            <a:schemeClr val="lt1"/>
                          </a:solidFill>
                          <a:latin typeface="Segoe UI"/>
                        </a:defRPr>
                      </a:lvl8pPr>
                      <a:lvl9pPr marL="3656524" algn="l" defTabSz="914132" rtl="0" eaLnBrk="1" latinLnBrk="0" hangingPunct="1">
                        <a:defRPr sz="1900" b="1" kern="1200">
                          <a:solidFill>
                            <a:schemeClr val="lt1"/>
                          </a:solidFill>
                          <a:latin typeface="Segoe UI"/>
                        </a:defRPr>
                      </a:lvl9pPr>
                    </a:lstStyle>
                    <a:p>
                      <a:pPr algn="ctr"/>
                      <a:endParaRPr lang="en-US" sz="1900">
                        <a:latin typeface="+mn-lt"/>
                      </a:endParaRPr>
                    </a:p>
                  </a:txBody>
                  <a:tcPr marL="93260" marR="93260" marT="46630" marB="46630" anchor="ctr">
                    <a:lnL w="12700" cap="flat" cmpd="sng" algn="ctr">
                      <a:solidFill>
                        <a:srgbClr val="0078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3603806"/>
                  </a:ext>
                </a:extLst>
              </a:tr>
              <a:tr h="369722">
                <a:tc gridSpan="2">
                  <a:txBody>
                    <a:bodyPr/>
                    <a:lstStyle>
                      <a:lvl1pPr marL="0" algn="l" defTabSz="914132" rtl="0" eaLnBrk="1" latinLnBrk="0" hangingPunct="1">
                        <a:defRPr sz="1900" kern="1200">
                          <a:solidFill>
                            <a:schemeClr val="dk1"/>
                          </a:solidFill>
                          <a:latin typeface="Segoe UI"/>
                        </a:defRPr>
                      </a:lvl1pPr>
                      <a:lvl2pPr marL="457065" algn="l" defTabSz="914132" rtl="0" eaLnBrk="1" latinLnBrk="0" hangingPunct="1">
                        <a:defRPr sz="1900" kern="1200">
                          <a:solidFill>
                            <a:schemeClr val="dk1"/>
                          </a:solidFill>
                          <a:latin typeface="Segoe UI"/>
                        </a:defRPr>
                      </a:lvl2pPr>
                      <a:lvl3pPr marL="914132" algn="l" defTabSz="914132" rtl="0" eaLnBrk="1" latinLnBrk="0" hangingPunct="1">
                        <a:defRPr sz="1900" kern="1200">
                          <a:solidFill>
                            <a:schemeClr val="dk1"/>
                          </a:solidFill>
                          <a:latin typeface="Segoe UI"/>
                        </a:defRPr>
                      </a:lvl3pPr>
                      <a:lvl4pPr marL="1371197" algn="l" defTabSz="914132" rtl="0" eaLnBrk="1" latinLnBrk="0" hangingPunct="1">
                        <a:defRPr sz="1900" kern="1200">
                          <a:solidFill>
                            <a:schemeClr val="dk1"/>
                          </a:solidFill>
                          <a:latin typeface="Segoe UI"/>
                        </a:defRPr>
                      </a:lvl4pPr>
                      <a:lvl5pPr marL="1828262" algn="l" defTabSz="914132" rtl="0" eaLnBrk="1" latinLnBrk="0" hangingPunct="1">
                        <a:defRPr sz="1900" kern="1200">
                          <a:solidFill>
                            <a:schemeClr val="dk1"/>
                          </a:solidFill>
                          <a:latin typeface="Segoe UI"/>
                        </a:defRPr>
                      </a:lvl5pPr>
                      <a:lvl6pPr marL="2285328" algn="l" defTabSz="914132" rtl="0" eaLnBrk="1" latinLnBrk="0" hangingPunct="1">
                        <a:defRPr sz="1900" kern="1200">
                          <a:solidFill>
                            <a:schemeClr val="dk1"/>
                          </a:solidFill>
                          <a:latin typeface="Segoe UI"/>
                        </a:defRPr>
                      </a:lvl6pPr>
                      <a:lvl7pPr marL="2742394" algn="l" defTabSz="914132" rtl="0" eaLnBrk="1" latinLnBrk="0" hangingPunct="1">
                        <a:defRPr sz="1900" kern="1200">
                          <a:solidFill>
                            <a:schemeClr val="dk1"/>
                          </a:solidFill>
                          <a:latin typeface="Segoe UI"/>
                        </a:defRPr>
                      </a:lvl7pPr>
                      <a:lvl8pPr marL="3199459" algn="l" defTabSz="914132" rtl="0" eaLnBrk="1" latinLnBrk="0" hangingPunct="1">
                        <a:defRPr sz="1900" kern="1200">
                          <a:solidFill>
                            <a:schemeClr val="dk1"/>
                          </a:solidFill>
                          <a:latin typeface="Segoe UI"/>
                        </a:defRPr>
                      </a:lvl8pPr>
                      <a:lvl9pPr marL="3656524" algn="l" defTabSz="914132" rtl="0" eaLnBrk="1" latinLnBrk="0" hangingPunct="1">
                        <a:defRPr sz="1900" kern="1200">
                          <a:solidFill>
                            <a:schemeClr val="dk1"/>
                          </a:solidFill>
                          <a:latin typeface="Segoe UI"/>
                        </a:defRPr>
                      </a:lvl9pPr>
                    </a:lstStyle>
                    <a:p>
                      <a:pPr marL="0" indent="0">
                        <a:buFont typeface="Arial" panose="020B0604020202020204" pitchFamily="34" charset="0"/>
                        <a:buNone/>
                      </a:pPr>
                      <a:r>
                        <a:rPr lang="en-US" sz="1400" i="1">
                          <a:solidFill>
                            <a:schemeClr val="tx1"/>
                          </a:solidFill>
                          <a:latin typeface="Segoe UI"/>
                          <a:cs typeface="Segoe UI Semilight"/>
                        </a:rPr>
                        <a:t>Shift existing backup process to Azure’s Backup Services to protect critical data currently on-premises.</a:t>
                      </a:r>
                    </a:p>
                  </a:txBody>
                  <a:tcPr marL="93260" marR="93260" marT="46630" marB="46630">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443523826"/>
                  </a:ext>
                </a:extLst>
              </a:tr>
            </a:tbl>
          </a:graphicData>
        </a:graphic>
      </p:graphicFrame>
      <p:graphicFrame>
        <p:nvGraphicFramePr>
          <p:cNvPr id="11" name="Table 36">
            <a:extLst>
              <a:ext uri="{FF2B5EF4-FFF2-40B4-BE49-F238E27FC236}">
                <a16:creationId xmlns:a16="http://schemas.microsoft.com/office/drawing/2014/main" id="{8C499117-90CA-4127-BC13-30E416B3CEE9}"/>
              </a:ext>
            </a:extLst>
          </p:cNvPr>
          <p:cNvGraphicFramePr>
            <a:graphicFrameLocks noGrp="1"/>
          </p:cNvGraphicFramePr>
          <p:nvPr>
            <p:extLst>
              <p:ext uri="{D42A27DB-BD31-4B8C-83A1-F6EECF244321}">
                <p14:modId xmlns:p14="http://schemas.microsoft.com/office/powerpoint/2010/main" val="3909143095"/>
              </p:ext>
            </p:extLst>
          </p:nvPr>
        </p:nvGraphicFramePr>
        <p:xfrm>
          <a:off x="7811434" y="1165548"/>
          <a:ext cx="3955471" cy="3790453"/>
        </p:xfrm>
        <a:graphic>
          <a:graphicData uri="http://schemas.openxmlformats.org/drawingml/2006/table">
            <a:tbl>
              <a:tblPr firstRow="1" bandRow="1">
                <a:tableStyleId>{5940675A-B579-460E-94D1-54222C63F5DA}</a:tableStyleId>
              </a:tblPr>
              <a:tblGrid>
                <a:gridCol w="3955471">
                  <a:extLst>
                    <a:ext uri="{9D8B030D-6E8A-4147-A177-3AD203B41FA5}">
                      <a16:colId xmlns:a16="http://schemas.microsoft.com/office/drawing/2014/main" val="293858829"/>
                    </a:ext>
                  </a:extLst>
                </a:gridCol>
              </a:tblGrid>
              <a:tr h="803929">
                <a:tc>
                  <a:txBody>
                    <a:bodyPr/>
                    <a:lstStyle/>
                    <a:p>
                      <a:r>
                        <a:rPr lang="en-US" sz="3300">
                          <a:ln>
                            <a:noFill/>
                          </a:ln>
                          <a:solidFill>
                            <a:schemeClr val="bg1"/>
                          </a:solidFill>
                        </a:rPr>
                        <a:t>Azure Backup</a:t>
                      </a:r>
                      <a:endParaRPr lang="en-NZ" sz="3300">
                        <a:ln>
                          <a:noFill/>
                        </a:ln>
                        <a:solidFill>
                          <a:schemeClr val="bg1"/>
                        </a:solidFill>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97753136"/>
                  </a:ext>
                </a:extLst>
              </a:tr>
              <a:tr h="499582">
                <a:tc>
                  <a:txBody>
                    <a:bodyPr/>
                    <a:lstStyle/>
                    <a:p>
                      <a:r>
                        <a:rPr lang="en-US" sz="1800" b="1">
                          <a:ln>
                            <a:noFill/>
                          </a:ln>
                          <a:solidFill>
                            <a:schemeClr val="bg1"/>
                          </a:solidFill>
                        </a:rPr>
                        <a:t>$734.32</a:t>
                      </a:r>
                      <a:r>
                        <a:rPr lang="en-US" sz="1800" b="1">
                          <a:ln>
                            <a:noFill/>
                          </a:ln>
                          <a:solidFill>
                            <a:schemeClr val="tx1"/>
                          </a:solidFill>
                        </a:rPr>
                        <a:t> USD per month</a:t>
                      </a:r>
                      <a:endParaRPr lang="en-NZ" sz="1800" b="1">
                        <a:ln>
                          <a:noFill/>
                        </a:ln>
                        <a:solidFill>
                          <a:schemeClr val="tx1"/>
                        </a:solidFill>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62724386"/>
                  </a:ext>
                </a:extLst>
              </a:tr>
              <a:tr h="2486942">
                <a:tc>
                  <a:txBody>
                    <a:bodyPr/>
                    <a:lstStyle/>
                    <a:p>
                      <a:pPr marL="0" marR="0" lvl="0" indent="0" algn="l" defTabSz="914016" rtl="0" eaLnBrk="1" fontAlgn="t" latinLnBrk="0" hangingPunct="1">
                        <a:lnSpc>
                          <a:spcPct val="100000"/>
                        </a:lnSpc>
                        <a:spcBef>
                          <a:spcPts val="0"/>
                        </a:spcBef>
                        <a:spcAft>
                          <a:spcPts val="0"/>
                        </a:spcAft>
                        <a:buClrTx/>
                        <a:buSzTx/>
                        <a:buFontTx/>
                        <a:buNone/>
                        <a:tabLst/>
                        <a:defRPr/>
                      </a:pPr>
                      <a:r>
                        <a:rPr kumimoji="0" lang="en-NZ" sz="1400" b="0" u="none" strike="noStrike" kern="1200" cap="none" spc="0" normalizeH="0" baseline="0" noProof="0">
                          <a:ln>
                            <a:noFill/>
                          </a:ln>
                          <a:solidFill>
                            <a:schemeClr val="tx1"/>
                          </a:solidFill>
                          <a:effectLst/>
                          <a:uLnTx/>
                          <a:uFillTx/>
                          <a:latin typeface="Segoe UI Semilight"/>
                          <a:cs typeface="Segoe UI Semilight"/>
                        </a:rPr>
                        <a:t>Environment : </a:t>
                      </a:r>
                      <a:r>
                        <a:rPr kumimoji="0" lang="en-NZ" sz="1400" b="1" u="none" strike="noStrike" kern="1200" cap="none" spc="0" normalizeH="0" baseline="0" noProof="0">
                          <a:ln>
                            <a:noFill/>
                          </a:ln>
                          <a:solidFill>
                            <a:schemeClr val="tx1"/>
                          </a:solidFill>
                          <a:effectLst/>
                          <a:uLnTx/>
                          <a:uFillTx/>
                          <a:latin typeface="Segoe UI Semilight"/>
                          <a:cs typeface="Segoe UI Semilight"/>
                        </a:rPr>
                        <a:t>41</a:t>
                      </a:r>
                      <a:r>
                        <a:rPr kumimoji="0" lang="en-NZ" sz="1400" b="0" u="none" strike="noStrike" kern="1200" cap="none" spc="0" normalizeH="0" baseline="0" noProof="0">
                          <a:ln>
                            <a:noFill/>
                          </a:ln>
                          <a:solidFill>
                            <a:schemeClr val="tx1"/>
                          </a:solidFill>
                          <a:effectLst/>
                          <a:uLnTx/>
                          <a:uFillTx/>
                          <a:latin typeface="Segoe UI Semilight"/>
                          <a:cs typeface="Segoe UI Semilight"/>
                        </a:rPr>
                        <a:t> </a:t>
                      </a:r>
                      <a:r>
                        <a:rPr kumimoji="0" lang="en-NZ" sz="1400" b="1" u="none" strike="noStrike" kern="1200" cap="none" spc="0" normalizeH="0" baseline="0" noProof="0">
                          <a:ln>
                            <a:noFill/>
                          </a:ln>
                          <a:solidFill>
                            <a:schemeClr val="tx1"/>
                          </a:solidFill>
                          <a:effectLst/>
                          <a:uLnTx/>
                          <a:uFillTx/>
                          <a:latin typeface="Segoe UI Semilight"/>
                          <a:cs typeface="Segoe UI Semilight"/>
                        </a:rPr>
                        <a:t>Production instances</a:t>
                      </a:r>
                    </a:p>
                    <a:p>
                      <a:pPr marL="0" marR="0" lvl="0" indent="0" algn="l" defTabSz="914016" rtl="0" eaLnBrk="1" fontAlgn="t" latinLnBrk="0" hangingPunct="1">
                        <a:lnSpc>
                          <a:spcPct val="100000"/>
                        </a:lnSpc>
                        <a:spcBef>
                          <a:spcPts val="0"/>
                        </a:spcBef>
                        <a:spcAft>
                          <a:spcPts val="0"/>
                        </a:spcAft>
                        <a:buClrTx/>
                        <a:buSzTx/>
                        <a:buFontTx/>
                        <a:buNone/>
                        <a:tabLst/>
                        <a:defRPr/>
                      </a:pPr>
                      <a:r>
                        <a:rPr kumimoji="0" lang="en-NZ" sz="1400" b="0" u="none" strike="noStrike" kern="1200" cap="none" spc="0" normalizeH="0" baseline="0" noProof="0">
                          <a:ln>
                            <a:noFill/>
                          </a:ln>
                          <a:solidFill>
                            <a:schemeClr val="tx1"/>
                          </a:solidFill>
                          <a:effectLst/>
                          <a:uLnTx/>
                          <a:uFillTx/>
                          <a:latin typeface="Segoe UI Semilight"/>
                          <a:cs typeface="Segoe UI Semilight"/>
                        </a:rPr>
                        <a:t>Assumptions:</a:t>
                      </a:r>
                    </a:p>
                    <a:p>
                      <a:pPr marL="285750" marR="0" lvl="0" indent="-285750" algn="l" rtl="0" eaLnBrk="1" fontAlgn="t" latinLnBrk="0" hangingPunct="1">
                        <a:lnSpc>
                          <a:spcPct val="100000"/>
                        </a:lnSpc>
                        <a:spcBef>
                          <a:spcPts val="0"/>
                        </a:spcBef>
                        <a:spcAft>
                          <a:spcPts val="0"/>
                        </a:spcAft>
                        <a:buClrTx/>
                        <a:buSzTx/>
                        <a:buFont typeface="Arial" panose="020B0604020202020204" pitchFamily="34" charset="0"/>
                        <a:buChar char="•"/>
                      </a:pPr>
                      <a:r>
                        <a:rPr kumimoji="0" lang="en-NZ" sz="1400" b="0" u="none" strike="noStrike" kern="1200" cap="none" spc="0" normalizeH="0" baseline="0" noProof="0">
                          <a:ln>
                            <a:noFill/>
                          </a:ln>
                          <a:solidFill>
                            <a:schemeClr val="tx1"/>
                          </a:solidFill>
                          <a:effectLst/>
                          <a:uLnTx/>
                          <a:uFillTx/>
                          <a:latin typeface="Segoe UI Semilight"/>
                          <a:cs typeface="Segoe UI Semilight"/>
                        </a:rPr>
                        <a:t>Redundancy : LRS;</a:t>
                      </a:r>
                      <a:r>
                        <a:rPr lang="en-NZ" sz="1400" b="0" u="none" strike="noStrike" kern="1200" cap="none" spc="0" normalizeH="0" baseline="0" noProof="0">
                          <a:ln>
                            <a:noFill/>
                          </a:ln>
                          <a:solidFill>
                            <a:schemeClr val="tx1"/>
                          </a:solidFill>
                          <a:effectLst/>
                          <a:uLnTx/>
                          <a:uFillTx/>
                          <a:latin typeface="Segoe UI Semilight"/>
                          <a:cs typeface="Segoe UI Semilight"/>
                        </a:rPr>
                        <a:t> </a:t>
                      </a:r>
                      <a:r>
                        <a:rPr kumimoji="0" lang="en-NZ" sz="1400" b="0" u="none" strike="noStrike" kern="1200" cap="none" spc="0" normalizeH="0" baseline="0" noProof="0">
                          <a:ln>
                            <a:noFill/>
                          </a:ln>
                          <a:solidFill>
                            <a:schemeClr val="tx1"/>
                          </a:solidFill>
                          <a:effectLst/>
                          <a:uLnTx/>
                          <a:uFillTx/>
                          <a:latin typeface="Segoe UI Semilight"/>
                          <a:cs typeface="Segoe UI Semilight"/>
                        </a:rPr>
                        <a:t> Average Daily Churn : Low (Windows, Linux, Biztalk), Moderate(SQL)</a:t>
                      </a:r>
                    </a:p>
                    <a:p>
                      <a:pPr marL="285750" marR="0" lvl="0" indent="-285750" algn="l" defTabSz="914016"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NZ" sz="1400" b="0" u="none" strike="noStrike" kern="1200" cap="none" spc="0" normalizeH="0" baseline="0" noProof="0">
                          <a:ln>
                            <a:noFill/>
                          </a:ln>
                          <a:solidFill>
                            <a:schemeClr val="tx1"/>
                          </a:solidFill>
                          <a:effectLst/>
                          <a:uLnTx/>
                          <a:uFillTx/>
                          <a:latin typeface="Segoe UI Semilight"/>
                          <a:cs typeface="Segoe UI Semilight"/>
                        </a:rPr>
                        <a:t>Retention Range of RPs : 30 Daily RPs (Days), 12 Weekly RPs (Weeks), </a:t>
                      </a:r>
                      <a:r>
                        <a:rPr kumimoji="0" lang="en-NZ" sz="1400" b="0" u="none" strike="noStrike" kern="1200" cap="none" spc="0" normalizeH="0" baseline="0" noProof="0">
                          <a:ln>
                            <a:noFill/>
                          </a:ln>
                          <a:solidFill>
                            <a:srgbClr val="034EA2"/>
                          </a:solidFill>
                          <a:effectLst/>
                          <a:uLnTx/>
                          <a:uFillTx/>
                          <a:latin typeface="Segoe UI Semilight"/>
                          <a:cs typeface="Segoe UI Semilight"/>
                        </a:rPr>
                        <a:t/>
                      </a:r>
                      <a:br>
                        <a:rPr kumimoji="0" lang="en-NZ" sz="1400" b="0" u="none" strike="noStrike" kern="1200" cap="none" spc="0" normalizeH="0" baseline="0" noProof="0">
                          <a:ln>
                            <a:noFill/>
                          </a:ln>
                          <a:solidFill>
                            <a:srgbClr val="034EA2"/>
                          </a:solidFill>
                          <a:effectLst/>
                          <a:uLnTx/>
                          <a:uFillTx/>
                          <a:latin typeface="Segoe UI Semilight"/>
                          <a:cs typeface="Segoe UI Semilight"/>
                        </a:rPr>
                      </a:br>
                      <a:r>
                        <a:rPr kumimoji="0" lang="en-NZ" sz="1400" b="0" u="none" strike="noStrike" kern="1200" cap="none" spc="0" normalizeH="0" baseline="0" noProof="0">
                          <a:ln>
                            <a:noFill/>
                          </a:ln>
                          <a:solidFill>
                            <a:schemeClr val="tx1"/>
                          </a:solidFill>
                          <a:effectLst/>
                          <a:uLnTx/>
                          <a:uFillTx/>
                          <a:latin typeface="Segoe UI Semilight"/>
                          <a:cs typeface="Segoe UI Semilight"/>
                        </a:rPr>
                        <a:t>12 Monthly RPs (Months), 3 Yearly RPs (Years)</a:t>
                      </a:r>
                    </a:p>
                    <a:p>
                      <a:pPr marL="285750" marR="0" lvl="0" indent="-285750" algn="l" defTabSz="914016"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NZ" sz="1400" b="0" u="none" strike="noStrike" kern="1200" cap="none" spc="0" normalizeH="0" baseline="0" noProof="0">
                          <a:ln>
                            <a:noFill/>
                          </a:ln>
                          <a:solidFill>
                            <a:schemeClr val="tx1"/>
                          </a:solidFill>
                          <a:effectLst/>
                          <a:uLnTx/>
                          <a:uFillTx/>
                          <a:latin typeface="Segoe UI Semilight"/>
                          <a:cs typeface="Segoe UI Semilight"/>
                        </a:rPr>
                        <a:t>Data Size : Used StorageX1.3</a:t>
                      </a:r>
                    </a:p>
                    <a:p>
                      <a:endParaRPr lang="en-NZ" sz="1400">
                        <a:ln>
                          <a:noFill/>
                        </a:ln>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255500938"/>
                  </a:ext>
                </a:extLst>
              </a:tr>
            </a:tbl>
          </a:graphicData>
        </a:graphic>
      </p:graphicFrame>
      <p:pic>
        <p:nvPicPr>
          <p:cNvPr id="12" name="Picture 11">
            <a:extLst>
              <a:ext uri="{FF2B5EF4-FFF2-40B4-BE49-F238E27FC236}">
                <a16:creationId xmlns:a16="http://schemas.microsoft.com/office/drawing/2014/main" id="{AD2CFB65-BDCD-4E1C-A71E-22D5AD352B8B}"/>
              </a:ext>
            </a:extLst>
          </p:cNvPr>
          <p:cNvPicPr>
            <a:picLocks noChangeAspect="1"/>
          </p:cNvPicPr>
          <p:nvPr/>
        </p:nvPicPr>
        <p:blipFill>
          <a:blip r:embed="rId2"/>
          <a:stretch>
            <a:fillRect/>
          </a:stretch>
        </p:blipFill>
        <p:spPr>
          <a:xfrm>
            <a:off x="467183" y="3721967"/>
            <a:ext cx="6943739" cy="1213417"/>
          </a:xfrm>
          <a:prstGeom prst="rect">
            <a:avLst/>
          </a:prstGeom>
        </p:spPr>
      </p:pic>
    </p:spTree>
    <p:extLst>
      <p:ext uri="{BB962C8B-B14F-4D97-AF65-F5344CB8AC3E}">
        <p14:creationId xmlns:p14="http://schemas.microsoft.com/office/powerpoint/2010/main" val="2266316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D01002-F952-4C8F-9350-8723B35F9F28}"/>
              </a:ext>
            </a:extLst>
          </p:cNvPr>
          <p:cNvSpPr>
            <a:spLocks noGrp="1"/>
          </p:cNvSpPr>
          <p:nvPr>
            <p:ph type="title"/>
          </p:nvPr>
        </p:nvSpPr>
        <p:spPr/>
        <p:txBody>
          <a:bodyPr>
            <a:normAutofit/>
          </a:bodyPr>
          <a:lstStyle/>
          <a:p>
            <a:r>
              <a:rPr lang="en-US"/>
              <a:t>Azure Site Recovery</a:t>
            </a:r>
          </a:p>
        </p:txBody>
      </p:sp>
      <p:sp>
        <p:nvSpPr>
          <p:cNvPr id="3" name="Slide Number Placeholder 2">
            <a:extLst>
              <a:ext uri="{FF2B5EF4-FFF2-40B4-BE49-F238E27FC236}">
                <a16:creationId xmlns:a16="http://schemas.microsoft.com/office/drawing/2014/main" id="{A2786D9A-65BE-49FC-BF29-E7E9EF5910EC}"/>
              </a:ext>
            </a:extLst>
          </p:cNvPr>
          <p:cNvSpPr>
            <a:spLocks noGrp="1"/>
          </p:cNvSpPr>
          <p:nvPr>
            <p:ph type="sldNum" sz="quarter" idx="12"/>
          </p:nvPr>
        </p:nvSpPr>
        <p:spPr/>
        <p:txBody>
          <a:bodyPr/>
          <a:lstStyle/>
          <a:p>
            <a:fld id="{E012F146-47F9-A646-B182-8CC39B8AD32B}" type="slidenum">
              <a:rPr lang="x-none" smtClean="0"/>
              <a:pPr/>
              <a:t>113</a:t>
            </a:fld>
            <a:endParaRPr lang="x-none"/>
          </a:p>
        </p:txBody>
      </p:sp>
      <p:graphicFrame>
        <p:nvGraphicFramePr>
          <p:cNvPr id="5" name="Table 36">
            <a:extLst>
              <a:ext uri="{FF2B5EF4-FFF2-40B4-BE49-F238E27FC236}">
                <a16:creationId xmlns:a16="http://schemas.microsoft.com/office/drawing/2014/main" id="{EA08098C-E7C4-488A-A63B-739F5A90D68B}"/>
              </a:ext>
            </a:extLst>
          </p:cNvPr>
          <p:cNvGraphicFramePr>
            <a:graphicFrameLocks noGrp="1"/>
          </p:cNvGraphicFramePr>
          <p:nvPr>
            <p:extLst>
              <p:ext uri="{D42A27DB-BD31-4B8C-83A1-F6EECF244321}">
                <p14:modId xmlns:p14="http://schemas.microsoft.com/office/powerpoint/2010/main" val="3062954526"/>
              </p:ext>
            </p:extLst>
          </p:nvPr>
        </p:nvGraphicFramePr>
        <p:xfrm>
          <a:off x="7811434" y="1150751"/>
          <a:ext cx="3955471" cy="3910205"/>
        </p:xfrm>
        <a:graphic>
          <a:graphicData uri="http://schemas.openxmlformats.org/drawingml/2006/table">
            <a:tbl>
              <a:tblPr firstRow="1" bandRow="1">
                <a:tableStyleId>{5940675A-B579-460E-94D1-54222C63F5DA}</a:tableStyleId>
              </a:tblPr>
              <a:tblGrid>
                <a:gridCol w="3955471">
                  <a:extLst>
                    <a:ext uri="{9D8B030D-6E8A-4147-A177-3AD203B41FA5}">
                      <a16:colId xmlns:a16="http://schemas.microsoft.com/office/drawing/2014/main" val="293858829"/>
                    </a:ext>
                  </a:extLst>
                </a:gridCol>
              </a:tblGrid>
              <a:tr h="923681">
                <a:tc>
                  <a:txBody>
                    <a:bodyPr/>
                    <a:lstStyle/>
                    <a:p>
                      <a:r>
                        <a:rPr lang="en-US" sz="3300" dirty="0">
                          <a:ln>
                            <a:noFill/>
                          </a:ln>
                          <a:solidFill>
                            <a:schemeClr val="bg1"/>
                          </a:solidFill>
                        </a:rPr>
                        <a:t>Azure Site Recovery</a:t>
                      </a:r>
                      <a:endParaRPr lang="en-NZ" sz="3300" dirty="0">
                        <a:ln>
                          <a:noFill/>
                        </a:ln>
                        <a:solidFill>
                          <a:schemeClr val="bg1"/>
                        </a:solidFill>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97753136"/>
                  </a:ext>
                </a:extLst>
              </a:tr>
              <a:tr h="499582">
                <a:tc>
                  <a:txBody>
                    <a:bodyPr/>
                    <a:lstStyle/>
                    <a:p>
                      <a:r>
                        <a:rPr lang="en-US" sz="1800" b="1" kern="1200">
                          <a:ln>
                            <a:noFill/>
                          </a:ln>
                          <a:solidFill>
                            <a:schemeClr val="bg1"/>
                          </a:solidFill>
                          <a:latin typeface="+mn-lt"/>
                          <a:ea typeface="+mn-ea"/>
                          <a:cs typeface="+mn-cs"/>
                        </a:rPr>
                        <a:t>$1,831.40</a:t>
                      </a:r>
                      <a:r>
                        <a:rPr lang="en-US" sz="1800" b="1">
                          <a:ln>
                            <a:noFill/>
                          </a:ln>
                          <a:solidFill>
                            <a:schemeClr val="tx1"/>
                          </a:solidFill>
                          <a:latin typeface="+mn-lt"/>
                        </a:rPr>
                        <a:t> USD per month</a:t>
                      </a:r>
                      <a:endParaRPr lang="en-NZ" sz="1800" b="1">
                        <a:ln>
                          <a:noFill/>
                        </a:ln>
                        <a:solidFill>
                          <a:schemeClr val="tx1"/>
                        </a:solidFill>
                        <a:latin typeface="+mn-lt"/>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62724386"/>
                  </a:ext>
                </a:extLst>
              </a:tr>
              <a:tr h="2486942">
                <a:tc>
                  <a:txBody>
                    <a:bodyPr/>
                    <a:lstStyle/>
                    <a:p>
                      <a:pPr marL="0" marR="0" lvl="0" indent="0" algn="l" defTabSz="914016" rtl="0" eaLnBrk="1" fontAlgn="t"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Environment : </a:t>
                      </a:r>
                      <a:r>
                        <a:rPr kumimoji="0" lang="en-NZ" sz="1400" b="1" u="none" strike="noStrike" kern="1200" cap="none" spc="0" normalizeH="0" baseline="0" noProof="0" dirty="0">
                          <a:ln>
                            <a:noFill/>
                          </a:ln>
                          <a:solidFill>
                            <a:schemeClr val="tx1"/>
                          </a:solidFill>
                          <a:effectLst/>
                          <a:uLnTx/>
                          <a:uFillTx/>
                          <a:latin typeface="Segoe UI"/>
                          <a:cs typeface="Segoe UI Semilight"/>
                        </a:rPr>
                        <a:t>41</a:t>
                      </a:r>
                      <a:r>
                        <a:rPr kumimoji="0" lang="en-NZ" sz="1400" b="0" u="none" strike="noStrike" kern="1200" cap="none" spc="0" normalizeH="0" baseline="0" noProof="0" dirty="0">
                          <a:ln>
                            <a:noFill/>
                          </a:ln>
                          <a:solidFill>
                            <a:schemeClr val="tx1"/>
                          </a:solidFill>
                          <a:effectLst/>
                          <a:uLnTx/>
                          <a:uFillTx/>
                          <a:latin typeface="Segoe UI"/>
                          <a:cs typeface="Segoe UI Semilight"/>
                        </a:rPr>
                        <a:t> </a:t>
                      </a:r>
                      <a:r>
                        <a:rPr kumimoji="0" lang="en-NZ" sz="1400" b="1" u="none" strike="noStrike" kern="1200" cap="none" spc="0" normalizeH="0" baseline="0" noProof="0" dirty="0">
                          <a:ln>
                            <a:noFill/>
                          </a:ln>
                          <a:solidFill>
                            <a:schemeClr val="tx1"/>
                          </a:solidFill>
                          <a:effectLst/>
                          <a:uLnTx/>
                          <a:uFillTx/>
                          <a:latin typeface="Segoe UI"/>
                          <a:cs typeface="Segoe UI Semilight"/>
                        </a:rPr>
                        <a:t>Production instances</a:t>
                      </a:r>
                    </a:p>
                    <a:p>
                      <a:pPr marL="0" marR="0" lvl="0" indent="0" algn="l" defTabSz="914016" rtl="0" eaLnBrk="1" fontAlgn="t"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Assumptions:</a:t>
                      </a:r>
                    </a:p>
                    <a:p>
                      <a:pPr marL="285750" marR="0" lvl="0" indent="-285750" algn="l" defTabSz="914016"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Redundancy : LRS;  Average Daily Churn : Low (Windows, Linux, Biztalk), Moderate(SQL)</a:t>
                      </a:r>
                    </a:p>
                    <a:p>
                      <a:pPr marL="285750" marR="0" lvl="0" indent="-285750" algn="l" defTabSz="914016"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Retention Range of RPs : 30 Daily RPs (Days), 12 Weekly RPs (Weeks), </a:t>
                      </a:r>
                      <a:r>
                        <a:rPr kumimoji="0" lang="en-NZ" sz="1400" b="0" i="0" u="none" strike="noStrike" kern="1200" cap="none" spc="0" normalizeH="0" baseline="0" noProof="0" dirty="0">
                          <a:ln>
                            <a:noFill/>
                          </a:ln>
                          <a:solidFill>
                            <a:srgbClr val="034EA2"/>
                          </a:solidFill>
                          <a:effectLst/>
                          <a:uLnTx/>
                          <a:uFillTx/>
                          <a:latin typeface="Segoe UI"/>
                          <a:ea typeface="+mn-ea"/>
                          <a:cs typeface="Segoe UI Semilight"/>
                        </a:rPr>
                        <a:t/>
                      </a:r>
                      <a:br>
                        <a:rPr kumimoji="0" lang="en-NZ" sz="1400" b="0" i="0" u="none" strike="noStrike" kern="1200" cap="none" spc="0" normalizeH="0" baseline="0" noProof="0" dirty="0">
                          <a:ln>
                            <a:noFill/>
                          </a:ln>
                          <a:solidFill>
                            <a:srgbClr val="034EA2"/>
                          </a:solidFill>
                          <a:effectLst/>
                          <a:uLnTx/>
                          <a:uFillTx/>
                          <a:latin typeface="Segoe UI"/>
                          <a:ea typeface="+mn-ea"/>
                          <a:cs typeface="Segoe UI Semilight"/>
                        </a:rPr>
                      </a:b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12 Monthly RPs (Months), 3 Yearly RPs (Years)</a:t>
                      </a:r>
                    </a:p>
                    <a:p>
                      <a:pPr marL="285750" marR="0" lvl="0" indent="-285750" algn="l" defTabSz="914016"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NZ" sz="1400" b="0" i="0" u="none" strike="noStrike" kern="1200" cap="none" spc="0" normalizeH="0" baseline="0" noProof="0" dirty="0">
                          <a:ln>
                            <a:noFill/>
                          </a:ln>
                          <a:solidFill>
                            <a:schemeClr val="tx1"/>
                          </a:solidFill>
                          <a:effectLst/>
                          <a:uLnTx/>
                          <a:uFillTx/>
                          <a:latin typeface="Segoe UI"/>
                          <a:ea typeface="+mn-ea"/>
                          <a:cs typeface="Segoe UI Semilight"/>
                        </a:rPr>
                        <a:t>Data Size : Used StorageX1.3</a:t>
                      </a:r>
                    </a:p>
                    <a:p>
                      <a:endParaRPr lang="en-NZ" sz="1400" dirty="0">
                        <a:ln>
                          <a:noFill/>
                        </a:ln>
                        <a:latin typeface="+mn-lt"/>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BFBFB"/>
                    </a:solidFill>
                  </a:tcPr>
                </a:tc>
                <a:extLst>
                  <a:ext uri="{0D108BD9-81ED-4DB2-BD59-A6C34878D82A}">
                    <a16:rowId xmlns:a16="http://schemas.microsoft.com/office/drawing/2014/main" val="255500938"/>
                  </a:ext>
                </a:extLst>
              </a:tr>
            </a:tbl>
          </a:graphicData>
        </a:graphic>
      </p:graphicFrame>
      <p:pic>
        <p:nvPicPr>
          <p:cNvPr id="6" name="Picture 5" descr="A close up of a device&#10;&#10;Description automatically generated">
            <a:extLst>
              <a:ext uri="{FF2B5EF4-FFF2-40B4-BE49-F238E27FC236}">
                <a16:creationId xmlns:a16="http://schemas.microsoft.com/office/drawing/2014/main" id="{F09DCA74-61AF-4A4E-9D1B-E2EF776BBE93}"/>
              </a:ext>
            </a:extLst>
          </p:cNvPr>
          <p:cNvPicPr>
            <a:picLocks noChangeAspect="1"/>
          </p:cNvPicPr>
          <p:nvPr/>
        </p:nvPicPr>
        <p:blipFill>
          <a:blip r:embed="rId3"/>
          <a:stretch>
            <a:fillRect/>
          </a:stretch>
        </p:blipFill>
        <p:spPr>
          <a:xfrm>
            <a:off x="189976" y="979670"/>
            <a:ext cx="7283131" cy="4329931"/>
          </a:xfrm>
          <a:prstGeom prst="rect">
            <a:avLst/>
          </a:prstGeom>
        </p:spPr>
      </p:pic>
      <p:graphicFrame>
        <p:nvGraphicFramePr>
          <p:cNvPr id="7" name="Table 6">
            <a:extLst>
              <a:ext uri="{FF2B5EF4-FFF2-40B4-BE49-F238E27FC236}">
                <a16:creationId xmlns:a16="http://schemas.microsoft.com/office/drawing/2014/main" id="{EC6BDC9F-E231-46E5-9BD9-13D878E506B0}"/>
              </a:ext>
            </a:extLst>
          </p:cNvPr>
          <p:cNvGraphicFramePr>
            <a:graphicFrameLocks noGrp="1"/>
          </p:cNvGraphicFramePr>
          <p:nvPr>
            <p:extLst>
              <p:ext uri="{D42A27DB-BD31-4B8C-83A1-F6EECF244321}">
                <p14:modId xmlns:p14="http://schemas.microsoft.com/office/powerpoint/2010/main" val="2789358930"/>
              </p:ext>
            </p:extLst>
          </p:nvPr>
        </p:nvGraphicFramePr>
        <p:xfrm>
          <a:off x="636282" y="5204403"/>
          <a:ext cx="11130623" cy="1134668"/>
        </p:xfrm>
        <a:graphic>
          <a:graphicData uri="http://schemas.openxmlformats.org/drawingml/2006/table">
            <a:tbl>
              <a:tblPr firstRow="1" bandRow="1"/>
              <a:tblGrid>
                <a:gridCol w="2827719">
                  <a:extLst>
                    <a:ext uri="{9D8B030D-6E8A-4147-A177-3AD203B41FA5}">
                      <a16:colId xmlns:a16="http://schemas.microsoft.com/office/drawing/2014/main" val="3323056550"/>
                    </a:ext>
                  </a:extLst>
                </a:gridCol>
                <a:gridCol w="8302904">
                  <a:extLst>
                    <a:ext uri="{9D8B030D-6E8A-4147-A177-3AD203B41FA5}">
                      <a16:colId xmlns:a16="http://schemas.microsoft.com/office/drawing/2014/main" val="3603049118"/>
                    </a:ext>
                  </a:extLst>
                </a:gridCol>
              </a:tblGrid>
              <a:tr h="388585">
                <a:tc>
                  <a:txBody>
                    <a:bodyPr/>
                    <a:lstStyle>
                      <a:lvl1pPr marL="0" algn="l" defTabSz="914132" rtl="0" eaLnBrk="1" latinLnBrk="0" hangingPunct="1">
                        <a:defRPr sz="1900" b="1" kern="1200">
                          <a:solidFill>
                            <a:schemeClr val="lt1"/>
                          </a:solidFill>
                          <a:latin typeface="Segoe UI"/>
                        </a:defRPr>
                      </a:lvl1pPr>
                      <a:lvl2pPr marL="457065" algn="l" defTabSz="914132" rtl="0" eaLnBrk="1" latinLnBrk="0" hangingPunct="1">
                        <a:defRPr sz="1900" b="1" kern="1200">
                          <a:solidFill>
                            <a:schemeClr val="lt1"/>
                          </a:solidFill>
                          <a:latin typeface="Segoe UI"/>
                        </a:defRPr>
                      </a:lvl2pPr>
                      <a:lvl3pPr marL="914132" algn="l" defTabSz="914132" rtl="0" eaLnBrk="1" latinLnBrk="0" hangingPunct="1">
                        <a:defRPr sz="1900" b="1" kern="1200">
                          <a:solidFill>
                            <a:schemeClr val="lt1"/>
                          </a:solidFill>
                          <a:latin typeface="Segoe UI"/>
                        </a:defRPr>
                      </a:lvl3pPr>
                      <a:lvl4pPr marL="1371197" algn="l" defTabSz="914132" rtl="0" eaLnBrk="1" latinLnBrk="0" hangingPunct="1">
                        <a:defRPr sz="1900" b="1" kern="1200">
                          <a:solidFill>
                            <a:schemeClr val="lt1"/>
                          </a:solidFill>
                          <a:latin typeface="Segoe UI"/>
                        </a:defRPr>
                      </a:lvl4pPr>
                      <a:lvl5pPr marL="1828262" algn="l" defTabSz="914132" rtl="0" eaLnBrk="1" latinLnBrk="0" hangingPunct="1">
                        <a:defRPr sz="1900" b="1" kern="1200">
                          <a:solidFill>
                            <a:schemeClr val="lt1"/>
                          </a:solidFill>
                          <a:latin typeface="Segoe UI"/>
                        </a:defRPr>
                      </a:lvl5pPr>
                      <a:lvl6pPr marL="2285328" algn="l" defTabSz="914132" rtl="0" eaLnBrk="1" latinLnBrk="0" hangingPunct="1">
                        <a:defRPr sz="1900" b="1" kern="1200">
                          <a:solidFill>
                            <a:schemeClr val="lt1"/>
                          </a:solidFill>
                          <a:latin typeface="Segoe UI"/>
                        </a:defRPr>
                      </a:lvl6pPr>
                      <a:lvl7pPr marL="2742394" algn="l" defTabSz="914132" rtl="0" eaLnBrk="1" latinLnBrk="0" hangingPunct="1">
                        <a:defRPr sz="1900" b="1" kern="1200">
                          <a:solidFill>
                            <a:schemeClr val="lt1"/>
                          </a:solidFill>
                          <a:latin typeface="Segoe UI"/>
                        </a:defRPr>
                      </a:lvl7pPr>
                      <a:lvl8pPr marL="3199459" algn="l" defTabSz="914132" rtl="0" eaLnBrk="1" latinLnBrk="0" hangingPunct="1">
                        <a:defRPr sz="1900" b="1" kern="1200">
                          <a:solidFill>
                            <a:schemeClr val="lt1"/>
                          </a:solidFill>
                          <a:latin typeface="Segoe UI"/>
                        </a:defRPr>
                      </a:lvl8pPr>
                      <a:lvl9pPr marL="3656524" algn="l" defTabSz="914132" rtl="0" eaLnBrk="1" latinLnBrk="0" hangingPunct="1">
                        <a:defRPr sz="1900" b="1" kern="1200">
                          <a:solidFill>
                            <a:schemeClr val="lt1"/>
                          </a:solidFill>
                          <a:latin typeface="Segoe UI"/>
                        </a:defRPr>
                      </a:lvl9pPr>
                    </a:lstStyle>
                    <a:p>
                      <a:pPr algn="l"/>
                      <a:r>
                        <a:rPr lang="en-US" sz="1400">
                          <a:solidFill>
                            <a:schemeClr val="bg1"/>
                          </a:solidFill>
                          <a:latin typeface="Segoe UI Semilight"/>
                          <a:cs typeface="Segoe UI Semilight"/>
                        </a:rPr>
                        <a:t>Recommendations</a:t>
                      </a:r>
                    </a:p>
                  </a:txBody>
                  <a:tcPr marL="93260" marR="93260" marT="46630" marB="46630" anchor="ctr">
                    <a:lnL w="12700" cap="flat" cmpd="sng" algn="ctr">
                      <a:no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132" rtl="0" eaLnBrk="1" latinLnBrk="0" hangingPunct="1">
                        <a:defRPr sz="1900" b="1" kern="1200">
                          <a:solidFill>
                            <a:schemeClr val="lt1"/>
                          </a:solidFill>
                          <a:latin typeface="Segoe UI"/>
                        </a:defRPr>
                      </a:lvl1pPr>
                      <a:lvl2pPr marL="457065" algn="l" defTabSz="914132" rtl="0" eaLnBrk="1" latinLnBrk="0" hangingPunct="1">
                        <a:defRPr sz="1900" b="1" kern="1200">
                          <a:solidFill>
                            <a:schemeClr val="lt1"/>
                          </a:solidFill>
                          <a:latin typeface="Segoe UI"/>
                        </a:defRPr>
                      </a:lvl2pPr>
                      <a:lvl3pPr marL="914132" algn="l" defTabSz="914132" rtl="0" eaLnBrk="1" latinLnBrk="0" hangingPunct="1">
                        <a:defRPr sz="1900" b="1" kern="1200">
                          <a:solidFill>
                            <a:schemeClr val="lt1"/>
                          </a:solidFill>
                          <a:latin typeface="Segoe UI"/>
                        </a:defRPr>
                      </a:lvl3pPr>
                      <a:lvl4pPr marL="1371197" algn="l" defTabSz="914132" rtl="0" eaLnBrk="1" latinLnBrk="0" hangingPunct="1">
                        <a:defRPr sz="1900" b="1" kern="1200">
                          <a:solidFill>
                            <a:schemeClr val="lt1"/>
                          </a:solidFill>
                          <a:latin typeface="Segoe UI"/>
                        </a:defRPr>
                      </a:lvl4pPr>
                      <a:lvl5pPr marL="1828262" algn="l" defTabSz="914132" rtl="0" eaLnBrk="1" latinLnBrk="0" hangingPunct="1">
                        <a:defRPr sz="1900" b="1" kern="1200">
                          <a:solidFill>
                            <a:schemeClr val="lt1"/>
                          </a:solidFill>
                          <a:latin typeface="Segoe UI"/>
                        </a:defRPr>
                      </a:lvl5pPr>
                      <a:lvl6pPr marL="2285328" algn="l" defTabSz="914132" rtl="0" eaLnBrk="1" latinLnBrk="0" hangingPunct="1">
                        <a:defRPr sz="1900" b="1" kern="1200">
                          <a:solidFill>
                            <a:schemeClr val="lt1"/>
                          </a:solidFill>
                          <a:latin typeface="Segoe UI"/>
                        </a:defRPr>
                      </a:lvl6pPr>
                      <a:lvl7pPr marL="2742394" algn="l" defTabSz="914132" rtl="0" eaLnBrk="1" latinLnBrk="0" hangingPunct="1">
                        <a:defRPr sz="1900" b="1" kern="1200">
                          <a:solidFill>
                            <a:schemeClr val="lt1"/>
                          </a:solidFill>
                          <a:latin typeface="Segoe UI"/>
                        </a:defRPr>
                      </a:lvl7pPr>
                      <a:lvl8pPr marL="3199459" algn="l" defTabSz="914132" rtl="0" eaLnBrk="1" latinLnBrk="0" hangingPunct="1">
                        <a:defRPr sz="1900" b="1" kern="1200">
                          <a:solidFill>
                            <a:schemeClr val="lt1"/>
                          </a:solidFill>
                          <a:latin typeface="Segoe UI"/>
                        </a:defRPr>
                      </a:lvl8pPr>
                      <a:lvl9pPr marL="3656524" algn="l" defTabSz="914132" rtl="0" eaLnBrk="1" latinLnBrk="0" hangingPunct="1">
                        <a:defRPr sz="1900" b="1" kern="1200">
                          <a:solidFill>
                            <a:schemeClr val="lt1"/>
                          </a:solidFill>
                          <a:latin typeface="Segoe UI"/>
                        </a:defRPr>
                      </a:lvl9pPr>
                    </a:lstStyle>
                    <a:p>
                      <a:pPr algn="ctr"/>
                      <a:endParaRPr lang="en-US" sz="1900">
                        <a:latin typeface="Segoe UI Semilight" panose="020B0402040204020203" pitchFamily="34" charset="0"/>
                        <a:cs typeface="Segoe UI Semilight" panose="020B0402040204020203" pitchFamily="34" charset="0"/>
                      </a:endParaRPr>
                    </a:p>
                  </a:txBody>
                  <a:tcPr marL="93260" marR="93260" marT="46630" marB="46630" anchor="ctr">
                    <a:lnL w="12700" cap="flat" cmpd="sng" algn="ctr">
                      <a:solidFill>
                        <a:srgbClr val="0078D4"/>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3603806"/>
                  </a:ext>
                </a:extLst>
              </a:tr>
              <a:tr h="746083">
                <a:tc gridSpan="2">
                  <a:txBody>
                    <a:bodyPr/>
                    <a:lstStyle>
                      <a:lvl1pPr marL="0" algn="l" defTabSz="914132" rtl="0" eaLnBrk="1" latinLnBrk="0" hangingPunct="1">
                        <a:defRPr sz="1900" kern="1200">
                          <a:solidFill>
                            <a:schemeClr val="dk1"/>
                          </a:solidFill>
                          <a:latin typeface="Segoe UI"/>
                        </a:defRPr>
                      </a:lvl1pPr>
                      <a:lvl2pPr marL="457065" algn="l" defTabSz="914132" rtl="0" eaLnBrk="1" latinLnBrk="0" hangingPunct="1">
                        <a:defRPr sz="1900" kern="1200">
                          <a:solidFill>
                            <a:schemeClr val="dk1"/>
                          </a:solidFill>
                          <a:latin typeface="Segoe UI"/>
                        </a:defRPr>
                      </a:lvl2pPr>
                      <a:lvl3pPr marL="914132" algn="l" defTabSz="914132" rtl="0" eaLnBrk="1" latinLnBrk="0" hangingPunct="1">
                        <a:defRPr sz="1900" kern="1200">
                          <a:solidFill>
                            <a:schemeClr val="dk1"/>
                          </a:solidFill>
                          <a:latin typeface="Segoe UI"/>
                        </a:defRPr>
                      </a:lvl3pPr>
                      <a:lvl4pPr marL="1371197" algn="l" defTabSz="914132" rtl="0" eaLnBrk="1" latinLnBrk="0" hangingPunct="1">
                        <a:defRPr sz="1900" kern="1200">
                          <a:solidFill>
                            <a:schemeClr val="dk1"/>
                          </a:solidFill>
                          <a:latin typeface="Segoe UI"/>
                        </a:defRPr>
                      </a:lvl4pPr>
                      <a:lvl5pPr marL="1828262" algn="l" defTabSz="914132" rtl="0" eaLnBrk="1" latinLnBrk="0" hangingPunct="1">
                        <a:defRPr sz="1900" kern="1200">
                          <a:solidFill>
                            <a:schemeClr val="dk1"/>
                          </a:solidFill>
                          <a:latin typeface="Segoe UI"/>
                        </a:defRPr>
                      </a:lvl5pPr>
                      <a:lvl6pPr marL="2285328" algn="l" defTabSz="914132" rtl="0" eaLnBrk="1" latinLnBrk="0" hangingPunct="1">
                        <a:defRPr sz="1900" kern="1200">
                          <a:solidFill>
                            <a:schemeClr val="dk1"/>
                          </a:solidFill>
                          <a:latin typeface="Segoe UI"/>
                        </a:defRPr>
                      </a:lvl6pPr>
                      <a:lvl7pPr marL="2742394" algn="l" defTabSz="914132" rtl="0" eaLnBrk="1" latinLnBrk="0" hangingPunct="1">
                        <a:defRPr sz="1900" kern="1200">
                          <a:solidFill>
                            <a:schemeClr val="dk1"/>
                          </a:solidFill>
                          <a:latin typeface="Segoe UI"/>
                        </a:defRPr>
                      </a:lvl7pPr>
                      <a:lvl8pPr marL="3199459" algn="l" defTabSz="914132" rtl="0" eaLnBrk="1" latinLnBrk="0" hangingPunct="1">
                        <a:defRPr sz="1900" kern="1200">
                          <a:solidFill>
                            <a:schemeClr val="dk1"/>
                          </a:solidFill>
                          <a:latin typeface="Segoe UI"/>
                        </a:defRPr>
                      </a:lvl8pPr>
                      <a:lvl9pPr marL="3656524" algn="l" defTabSz="914132" rtl="0" eaLnBrk="1" latinLnBrk="0" hangingPunct="1">
                        <a:defRPr sz="1900" kern="1200">
                          <a:solidFill>
                            <a:schemeClr val="dk1"/>
                          </a:solidFill>
                          <a:latin typeface="Segoe UI"/>
                        </a:defRPr>
                      </a:lvl9pPr>
                    </a:lstStyle>
                    <a:p>
                      <a:pPr marL="285750" indent="-285750" algn="l" fontAlgn="t">
                        <a:spcBef>
                          <a:spcPts val="0"/>
                        </a:spcBef>
                        <a:spcAft>
                          <a:spcPts val="0"/>
                        </a:spcAft>
                        <a:buFont typeface="Arial" panose="020B0604020202020204" pitchFamily="34" charset="0"/>
                        <a:buChar char="•"/>
                      </a:pPr>
                      <a:r>
                        <a:rPr lang="en-US" sz="1400" b="0" i="1" u="none" strike="noStrike">
                          <a:effectLst/>
                          <a:latin typeface="Segoe UI"/>
                          <a:cs typeface="Segoe UI Semilight"/>
                        </a:rPr>
                        <a:t>Use Azure Site Recovery to minimize the costs of compute and licensing of active standby DR VMs.</a:t>
                      </a:r>
                    </a:p>
                    <a:p>
                      <a:pPr marL="285750" indent="-285750" algn="l" fontAlgn="t">
                        <a:spcBef>
                          <a:spcPts val="0"/>
                        </a:spcBef>
                        <a:spcAft>
                          <a:spcPts val="0"/>
                        </a:spcAft>
                        <a:buFont typeface="Arial" panose="020B0604020202020204" pitchFamily="34" charset="0"/>
                        <a:buChar char="•"/>
                      </a:pPr>
                      <a:r>
                        <a:rPr lang="en-US" sz="1400" b="0" i="1" u="none" strike="noStrike">
                          <a:effectLst/>
                          <a:latin typeface="Segoe UI"/>
                          <a:cs typeface="Segoe UI Semilight"/>
                        </a:rPr>
                        <a:t>Use Azure Site Recovery Deployment Planner for Hyper-V to Azure </a:t>
                      </a:r>
                      <a:endParaRPr lang="en-US" sz="1400" b="0" i="0" u="none" strike="noStrike">
                        <a:effectLst/>
                        <a:latin typeface="Segoe UI Semilight" panose="020B0402040204020203" pitchFamily="34" charset="0"/>
                        <a:cs typeface="Segoe UI Semilight" panose="020B0402040204020203" pitchFamily="34" charset="0"/>
                      </a:endParaRPr>
                    </a:p>
                  </a:txBody>
                  <a:tcPr marL="93260" marR="93260" marT="46630" marB="46630">
                    <a:lnL w="12700" cap="flat" cmpd="sng" algn="ctr">
                      <a:solidFill>
                        <a:srgbClr val="0078D4"/>
                      </a:solidFill>
                      <a:prstDash val="solid"/>
                      <a:round/>
                      <a:headEnd type="none" w="med" len="med"/>
                      <a:tailEnd type="none" w="med" len="med"/>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443523826"/>
                  </a:ext>
                </a:extLst>
              </a:tr>
            </a:tbl>
          </a:graphicData>
        </a:graphic>
      </p:graphicFrame>
    </p:spTree>
    <p:extLst>
      <p:ext uri="{BB962C8B-B14F-4D97-AF65-F5344CB8AC3E}">
        <p14:creationId xmlns:p14="http://schemas.microsoft.com/office/powerpoint/2010/main" val="2241485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Org Alignment</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114</a:t>
            </a:fld>
            <a:endParaRPr lang="x-none"/>
          </a:p>
        </p:txBody>
      </p:sp>
      <p:graphicFrame>
        <p:nvGraphicFramePr>
          <p:cNvPr id="6" name="Table 5"/>
          <p:cNvGraphicFramePr>
            <a:graphicFrameLocks noGrp="1"/>
          </p:cNvGraphicFramePr>
          <p:nvPr>
            <p:extLst>
              <p:ext uri="{D42A27DB-BD31-4B8C-83A1-F6EECF244321}">
                <p14:modId xmlns:p14="http://schemas.microsoft.com/office/powerpoint/2010/main" val="1000647557"/>
              </p:ext>
            </p:extLst>
          </p:nvPr>
        </p:nvGraphicFramePr>
        <p:xfrm>
          <a:off x="0" y="993533"/>
          <a:ext cx="12191999" cy="5864467"/>
        </p:xfrm>
        <a:graphic>
          <a:graphicData uri="http://schemas.openxmlformats.org/drawingml/2006/table">
            <a:tbl>
              <a:tblPr/>
              <a:tblGrid>
                <a:gridCol w="609036">
                  <a:extLst>
                    <a:ext uri="{9D8B030D-6E8A-4147-A177-3AD203B41FA5}">
                      <a16:colId xmlns:a16="http://schemas.microsoft.com/office/drawing/2014/main" val="102825595"/>
                    </a:ext>
                  </a:extLst>
                </a:gridCol>
                <a:gridCol w="1766957">
                  <a:extLst>
                    <a:ext uri="{9D8B030D-6E8A-4147-A177-3AD203B41FA5}">
                      <a16:colId xmlns:a16="http://schemas.microsoft.com/office/drawing/2014/main" val="1771771644"/>
                    </a:ext>
                  </a:extLst>
                </a:gridCol>
                <a:gridCol w="2047038">
                  <a:extLst>
                    <a:ext uri="{9D8B030D-6E8A-4147-A177-3AD203B41FA5}">
                      <a16:colId xmlns:a16="http://schemas.microsoft.com/office/drawing/2014/main" val="2776944631"/>
                    </a:ext>
                  </a:extLst>
                </a:gridCol>
                <a:gridCol w="1631615">
                  <a:extLst>
                    <a:ext uri="{9D8B030D-6E8A-4147-A177-3AD203B41FA5}">
                      <a16:colId xmlns:a16="http://schemas.microsoft.com/office/drawing/2014/main" val="3016572348"/>
                    </a:ext>
                  </a:extLst>
                </a:gridCol>
                <a:gridCol w="2248171">
                  <a:extLst>
                    <a:ext uri="{9D8B030D-6E8A-4147-A177-3AD203B41FA5}">
                      <a16:colId xmlns:a16="http://schemas.microsoft.com/office/drawing/2014/main" val="2011578668"/>
                    </a:ext>
                  </a:extLst>
                </a:gridCol>
                <a:gridCol w="1488754">
                  <a:extLst>
                    <a:ext uri="{9D8B030D-6E8A-4147-A177-3AD203B41FA5}">
                      <a16:colId xmlns:a16="http://schemas.microsoft.com/office/drawing/2014/main" val="417344405"/>
                    </a:ext>
                  </a:extLst>
                </a:gridCol>
                <a:gridCol w="1548906">
                  <a:extLst>
                    <a:ext uri="{9D8B030D-6E8A-4147-A177-3AD203B41FA5}">
                      <a16:colId xmlns:a16="http://schemas.microsoft.com/office/drawing/2014/main" val="1067328125"/>
                    </a:ext>
                  </a:extLst>
                </a:gridCol>
                <a:gridCol w="851522">
                  <a:extLst>
                    <a:ext uri="{9D8B030D-6E8A-4147-A177-3AD203B41FA5}">
                      <a16:colId xmlns:a16="http://schemas.microsoft.com/office/drawing/2014/main" val="2252474240"/>
                    </a:ext>
                  </a:extLst>
                </a:gridCol>
              </a:tblGrid>
              <a:tr h="925751">
                <a:tc>
                  <a:txBody>
                    <a:bodyPr/>
                    <a:lstStyle/>
                    <a:p>
                      <a:pPr algn="l" fontAlgn="ctr"/>
                      <a:r>
                        <a:rPr lang="en-US" sz="800" b="1" i="0" u="none" strike="noStrike">
                          <a:solidFill>
                            <a:srgbClr val="000000"/>
                          </a:solidFill>
                          <a:effectLst/>
                          <a:latin typeface="Segoe UI" panose="020B0502040204020203" pitchFamily="34" charset="0"/>
                        </a:rPr>
                        <a:t>Team and key accountability</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kern="1200">
                          <a:solidFill>
                            <a:srgbClr val="000000"/>
                          </a:solidFill>
                          <a:effectLst/>
                          <a:latin typeface="Segoe UI" panose="020B0502040204020203" pitchFamily="34" charset="0"/>
                          <a:ea typeface="+mn-ea"/>
                          <a:cs typeface="+mn-cs"/>
                        </a:rPr>
                        <a:t>Cloud strategy team </a:t>
                      </a:r>
                      <a:r>
                        <a:rPr lang="en-US" sz="800" b="0" i="0" u="none" strike="noStrike">
                          <a:solidFill>
                            <a:srgbClr val="000000"/>
                          </a:solidFill>
                          <a:effectLst/>
                          <a:latin typeface="Segoe UI" panose="020B0502040204020203" pitchFamily="34" charset="0"/>
                        </a:rPr>
                        <a:t>- The Cloud Strategy Team is responsible for leading the cloud adoption within your organization, supporting all business outcomes, people and processes changes and technical projects identified within this plan </a:t>
                      </a:r>
                    </a:p>
                  </a:txBody>
                  <a:tcPr marL="4585" marR="4585" marT="458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dirty="0">
                          <a:solidFill>
                            <a:srgbClr val="000000"/>
                          </a:solidFill>
                          <a:effectLst/>
                          <a:latin typeface="Segoe UI" panose="020B0502040204020203" pitchFamily="34" charset="0"/>
                        </a:rPr>
                        <a:t>Cloud adoption team </a:t>
                      </a:r>
                      <a:r>
                        <a:rPr lang="en-US" sz="800" b="0" i="0" u="none" strike="noStrike" dirty="0">
                          <a:solidFill>
                            <a:srgbClr val="000000"/>
                          </a:solidFill>
                          <a:effectLst/>
                          <a:latin typeface="Segoe UI" panose="020B0502040204020203" pitchFamily="34" charset="0"/>
                        </a:rPr>
                        <a:t>- Cloud adoption teams are the modern-day equivalent of technical implementation teams or project teams. The nature of the cloud might require more fluid team structures.</a:t>
                      </a:r>
                      <a:br>
                        <a:rPr lang="en-US" sz="800" b="0" i="0" u="none" strike="noStrike" dirty="0">
                          <a:solidFill>
                            <a:srgbClr val="000000"/>
                          </a:solidFill>
                          <a:effectLst/>
                          <a:latin typeface="Segoe UI" panose="020B0502040204020203" pitchFamily="34" charset="0"/>
                        </a:rPr>
                      </a:br>
                      <a:endParaRPr lang="en-US" sz="800" b="0" i="0" u="none" strike="noStrike" dirty="0">
                        <a:solidFill>
                          <a:srgbClr val="000000"/>
                        </a:solidFill>
                        <a:effectLst/>
                        <a:latin typeface="Segoe UI" panose="020B0502040204020203" pitchFamily="34" charset="0"/>
                      </a:endParaRP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Segoe UI" panose="020B0502040204020203" pitchFamily="34" charset="0"/>
                        </a:rPr>
                        <a:t>Cloud operations team - </a:t>
                      </a:r>
                      <a:r>
                        <a:rPr lang="en-US" sz="800" b="0" i="0" u="none" strike="noStrike">
                          <a:solidFill>
                            <a:srgbClr val="000000"/>
                          </a:solidFill>
                          <a:effectLst/>
                          <a:latin typeface="Segoe UI" panose="020B0502040204020203" pitchFamily="34" charset="0"/>
                        </a:rPr>
                        <a:t>Focus on delivering maximum workload performance and minimum business interruptions within an agreed-upon operations budget</a:t>
                      </a: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Segoe UI" panose="020B0502040204020203" pitchFamily="34" charset="0"/>
                        </a:rPr>
                        <a:t>Cloud governance team - </a:t>
                      </a:r>
                      <a:r>
                        <a:rPr lang="en-US" sz="800" b="0" i="0" u="none" strike="noStrike">
                          <a:solidFill>
                            <a:srgbClr val="000000"/>
                          </a:solidFill>
                          <a:effectLst/>
                          <a:latin typeface="Segoe UI" panose="020B0502040204020203" pitchFamily="34" charset="0"/>
                        </a:rPr>
                        <a:t>A cloud governance team ensures that cloud-adoption risks and risk tolerance are properly evaluated and managed. The team identifies risks that can't be tolerated by the business, and it converts risks into governing corporate policies</a:t>
                      </a: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Segoe UI" panose="020B0502040204020203" pitchFamily="34" charset="0"/>
                        </a:rPr>
                        <a:t>Cloud platform team - </a:t>
                      </a:r>
                      <a:r>
                        <a:rPr lang="en-US" sz="800" b="0" i="0" u="none" strike="noStrike">
                          <a:solidFill>
                            <a:srgbClr val="000000"/>
                          </a:solidFill>
                          <a:effectLst/>
                          <a:latin typeface="Segoe UI" panose="020B0502040204020203" pitchFamily="34" charset="0"/>
                        </a:rPr>
                        <a:t>Creation and support of your cloud platform or landing zones</a:t>
                      </a: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Segoe UI" panose="020B0502040204020203" pitchFamily="34" charset="0"/>
                        </a:rPr>
                        <a:t>Cloud automation team - </a:t>
                      </a:r>
                      <a:r>
                        <a:rPr lang="en-US" sz="800" b="0" i="0" u="none" strike="noStrike">
                          <a:solidFill>
                            <a:srgbClr val="000000"/>
                          </a:solidFill>
                          <a:effectLst/>
                          <a:latin typeface="Segoe UI" panose="020B0502040204020203" pitchFamily="34" charset="0"/>
                        </a:rPr>
                        <a:t>The primary duty of cloud automation is to own and advance the solution catalog. The solution catalog is a collection of prebuilt solutions or automation templates</a:t>
                      </a: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1" i="0" u="none" strike="noStrike">
                          <a:solidFill>
                            <a:srgbClr val="000000"/>
                          </a:solidFill>
                          <a:effectLst/>
                          <a:latin typeface="Segoe UI" panose="020B0502040204020203" pitchFamily="34" charset="0"/>
                        </a:rPr>
                        <a:t>Training and Cert</a:t>
                      </a:r>
                    </a:p>
                  </a:txBody>
                  <a:tcPr marL="4585"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432920"/>
                  </a:ext>
                </a:extLst>
              </a:tr>
              <a:tr h="1602715">
                <a:tc>
                  <a:txBody>
                    <a:bodyPr/>
                    <a:lstStyle/>
                    <a:p>
                      <a:pPr algn="l" fontAlgn="ctr"/>
                      <a:r>
                        <a:rPr lang="en-US" sz="800" b="1" i="0" u="none" strike="noStrike">
                          <a:solidFill>
                            <a:srgbClr val="000000"/>
                          </a:solidFill>
                          <a:effectLst/>
                          <a:latin typeface="Segoe UI" panose="020B0502040204020203" pitchFamily="34" charset="0"/>
                        </a:rPr>
                        <a:t>Skills/Roles</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Exec Sponsor</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CDO</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IT/Infra Lead</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Finance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Line of business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Human resources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Operations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Enterprise architecture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infrastructure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Application groups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Project managers (often with agile project management experience)</a:t>
                      </a:r>
                    </a:p>
                  </a:txBody>
                  <a:tcPr marL="41267" marR="4585" marT="458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Solution Architects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Infrastructure implementers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DevOps engineers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Application developers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Data scientists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Data or application platform specialists</a:t>
                      </a: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dirty="0">
                          <a:solidFill>
                            <a:srgbClr val="000000"/>
                          </a:solidFill>
                          <a:effectLst/>
                          <a:latin typeface="Segoe UI" panose="020B0502040204020203" pitchFamily="34" charset="0"/>
                        </a:rPr>
                        <a:t>IT operations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Outsource IT operations vendors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Cloud service providers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Cloud-managed service providers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Application-specific operations teams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Business application operations teams</a:t>
                      </a:r>
                      <a:br>
                        <a:rPr lang="en-US" sz="800" b="0" i="0" u="none" strike="noStrike" dirty="0">
                          <a:solidFill>
                            <a:srgbClr val="000000"/>
                          </a:solidFill>
                          <a:effectLst/>
                          <a:latin typeface="Segoe UI" panose="020B0502040204020203" pitchFamily="34" charset="0"/>
                        </a:rPr>
                      </a:br>
                      <a:r>
                        <a:rPr lang="en-US" sz="800" b="0" i="0" u="none" strike="noStrike" dirty="0">
                          <a:solidFill>
                            <a:srgbClr val="000000"/>
                          </a:solidFill>
                          <a:effectLst/>
                          <a:latin typeface="Segoe UI" panose="020B0502040204020203" pitchFamily="34" charset="0"/>
                        </a:rPr>
                        <a:t>DevOps teams</a:t>
                      </a: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IT governance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Enterprise architecture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Security</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operations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infrastructure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Networking</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Identity</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Virtualization</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Business continuity and disaster recovery</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Application owners within IT</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Finance owners</a:t>
                      </a:r>
                      <a:br>
                        <a:rPr lang="en-US" sz="800" b="0" i="0" u="none" strike="noStrike">
                          <a:solidFill>
                            <a:srgbClr val="000000"/>
                          </a:solidFill>
                          <a:effectLst/>
                          <a:latin typeface="Segoe UI" panose="020B0502040204020203" pitchFamily="34" charset="0"/>
                        </a:rPr>
                      </a:br>
                      <a:endParaRPr lang="en-US" sz="800" b="0" i="0" u="none" strike="noStrike">
                        <a:solidFill>
                          <a:srgbClr val="000000"/>
                        </a:solidFill>
                        <a:effectLst/>
                        <a:latin typeface="Segoe UI" panose="020B0502040204020203" pitchFamily="34" charset="0"/>
                      </a:endParaRP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Enterprise architecture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operations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governance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infrastructure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Networking</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Identity</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Virtualization</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Business continuity and disaster recovery</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Application owners within IT</a:t>
                      </a: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DevOps engineers</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Developers with DevOps and infrastructure expertise</a:t>
                      </a:r>
                      <a:br>
                        <a:rPr lang="en-US" sz="800" b="0" i="0" u="none" strike="noStrike">
                          <a:solidFill>
                            <a:srgbClr val="000000"/>
                          </a:solidFill>
                          <a:effectLst/>
                          <a:latin typeface="Segoe UI" panose="020B0502040204020203" pitchFamily="34" charset="0"/>
                        </a:rPr>
                      </a:br>
                      <a:r>
                        <a:rPr lang="en-US" sz="800" b="0" i="0" u="none" strike="noStrike">
                          <a:solidFill>
                            <a:srgbClr val="000000"/>
                          </a:solidFill>
                          <a:effectLst/>
                          <a:latin typeface="Segoe UI" panose="020B0502040204020203" pitchFamily="34" charset="0"/>
                        </a:rPr>
                        <a:t>IT engineers with DevOps and automation expertise</a:t>
                      </a: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800" b="0" i="0" u="none" strike="noStrike">
                          <a:solidFill>
                            <a:srgbClr val="000000"/>
                          </a:solidFill>
                          <a:effectLst/>
                          <a:latin typeface="Segoe UI" panose="020B0502040204020203" pitchFamily="34" charset="0"/>
                        </a:rPr>
                        <a:t> </a:t>
                      </a:r>
                    </a:p>
                  </a:txBody>
                  <a:tcPr marL="41267" marR="4585" marT="458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2829926"/>
                  </a:ext>
                </a:extLst>
              </a:tr>
              <a:tr h="532222">
                <a:tc>
                  <a:txBody>
                    <a:bodyPr/>
                    <a:lstStyle/>
                    <a:p>
                      <a:pPr algn="l" fontAlgn="ctr"/>
                      <a:r>
                        <a:rPr lang="en-US" sz="800" b="1" i="0" u="none" strike="noStrike">
                          <a:solidFill>
                            <a:srgbClr val="000000"/>
                          </a:solidFill>
                          <a:effectLst/>
                          <a:latin typeface="Segoe UI" panose="020B0502040204020203" pitchFamily="34" charset="0"/>
                        </a:rPr>
                        <a:t>Business alignment</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AZ900, TOGAF, PMBOK, PMP, PROSCI, DP900, AI900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9937520"/>
                  </a:ext>
                </a:extLst>
              </a:tr>
              <a:tr h="268034">
                <a:tc>
                  <a:txBody>
                    <a:bodyPr/>
                    <a:lstStyle/>
                    <a:p>
                      <a:pPr algn="l" fontAlgn="ctr"/>
                      <a:r>
                        <a:rPr lang="en-US" sz="800" b="1" i="0" u="none" strike="noStrike">
                          <a:solidFill>
                            <a:srgbClr val="000000"/>
                          </a:solidFill>
                          <a:effectLst/>
                          <a:latin typeface="Segoe UI" panose="020B0502040204020203" pitchFamily="34" charset="0"/>
                        </a:rPr>
                        <a:t>Solution delivery</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AZ900, AZ104, AZ303, AZ304</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376962"/>
                  </a:ext>
                </a:extLst>
              </a:tr>
              <a:tr h="532222">
                <a:tc>
                  <a:txBody>
                    <a:bodyPr/>
                    <a:lstStyle/>
                    <a:p>
                      <a:pPr algn="l" fontAlgn="ctr"/>
                      <a:r>
                        <a:rPr lang="en-US" sz="800" b="1" i="0" u="none" strike="noStrike">
                          <a:solidFill>
                            <a:srgbClr val="000000"/>
                          </a:solidFill>
                          <a:effectLst/>
                          <a:latin typeface="Segoe UI" panose="020B0502040204020203" pitchFamily="34" charset="0"/>
                        </a:rPr>
                        <a:t>Change management</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AZ900, AZ104, TOGAF, PMBOK, PMP, PROSC, DP900, AI900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9112258"/>
                  </a:ext>
                </a:extLst>
              </a:tr>
              <a:tr h="399577">
                <a:tc>
                  <a:txBody>
                    <a:bodyPr/>
                    <a:lstStyle/>
                    <a:p>
                      <a:pPr algn="l" fontAlgn="ctr"/>
                      <a:r>
                        <a:rPr lang="en-US" sz="800" b="1" i="0" u="none" strike="noStrike">
                          <a:solidFill>
                            <a:srgbClr val="000000"/>
                          </a:solidFill>
                          <a:effectLst/>
                          <a:latin typeface="Segoe UI" panose="020B0502040204020203" pitchFamily="34" charset="0"/>
                        </a:rPr>
                        <a:t>Solution operations</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l-PL" sz="800" b="0" i="0" u="none" strike="noStrike">
                          <a:solidFill>
                            <a:srgbClr val="000000"/>
                          </a:solidFill>
                          <a:effectLst/>
                          <a:latin typeface="Segoe UI" panose="020B0502040204020203" pitchFamily="34" charset="0"/>
                        </a:rPr>
                        <a:t>AZ900, AZ104, DP203, AZ204, AZ400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1374250"/>
                  </a:ext>
                </a:extLst>
              </a:tr>
              <a:tr h="399577">
                <a:tc>
                  <a:txBody>
                    <a:bodyPr/>
                    <a:lstStyle/>
                    <a:p>
                      <a:pPr algn="l" fontAlgn="ctr"/>
                      <a:r>
                        <a:rPr lang="en-US" sz="800" b="1" i="0" u="none" strike="noStrike">
                          <a:solidFill>
                            <a:srgbClr val="000000"/>
                          </a:solidFill>
                          <a:effectLst/>
                          <a:latin typeface="Segoe UI" panose="020B0502040204020203" pitchFamily="34" charset="0"/>
                        </a:rPr>
                        <a:t>Governance</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l-PL" sz="800" b="0" i="0" u="none" strike="noStrike">
                          <a:solidFill>
                            <a:srgbClr val="000000"/>
                          </a:solidFill>
                          <a:effectLst/>
                          <a:latin typeface="Segoe UI" panose="020B0502040204020203" pitchFamily="34" charset="0"/>
                        </a:rPr>
                        <a:t>AZ900, AZ104, DP203, AZ204, AZ400, AZ500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4493245"/>
                  </a:ext>
                </a:extLst>
              </a:tr>
              <a:tr h="399577">
                <a:tc>
                  <a:txBody>
                    <a:bodyPr/>
                    <a:lstStyle/>
                    <a:p>
                      <a:pPr algn="l" fontAlgn="ctr"/>
                      <a:r>
                        <a:rPr lang="en-US" sz="800" b="1" i="0" u="none" strike="noStrike">
                          <a:solidFill>
                            <a:srgbClr val="000000"/>
                          </a:solidFill>
                          <a:effectLst/>
                          <a:latin typeface="Segoe UI" panose="020B0502040204020203" pitchFamily="34" charset="0"/>
                        </a:rPr>
                        <a:t>Platform maturity</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l-PL" sz="800" b="0" i="0" u="none" strike="noStrike">
                          <a:solidFill>
                            <a:srgbClr val="000000"/>
                          </a:solidFill>
                          <a:effectLst/>
                          <a:latin typeface="Segoe UI" panose="020B0502040204020203" pitchFamily="34" charset="0"/>
                        </a:rPr>
                        <a:t>AZ900, AZ104, DP203, AZ204, AZ400, AZ500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0375081"/>
                  </a:ext>
                </a:extLst>
              </a:tr>
              <a:tr h="399577">
                <a:tc>
                  <a:txBody>
                    <a:bodyPr/>
                    <a:lstStyle/>
                    <a:p>
                      <a:pPr algn="l" fontAlgn="ctr"/>
                      <a:r>
                        <a:rPr lang="en-US" sz="800" b="1" i="0" u="none" strike="noStrike">
                          <a:solidFill>
                            <a:srgbClr val="000000"/>
                          </a:solidFill>
                          <a:effectLst/>
                          <a:latin typeface="Segoe UI" panose="020B0502040204020203" pitchFamily="34" charset="0"/>
                        </a:rPr>
                        <a:t>Platform operations</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l-PL" sz="800" b="0" i="0" u="none" strike="noStrike">
                          <a:solidFill>
                            <a:srgbClr val="000000"/>
                          </a:solidFill>
                          <a:effectLst/>
                          <a:latin typeface="Segoe UI" panose="020B0502040204020203" pitchFamily="34" charset="0"/>
                        </a:rPr>
                        <a:t>AZ900, AZ104, DP203, AZ204, AZ400, AZ500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080615"/>
                  </a:ext>
                </a:extLst>
              </a:tr>
              <a:tr h="405215">
                <a:tc>
                  <a:txBody>
                    <a:bodyPr/>
                    <a:lstStyle/>
                    <a:p>
                      <a:pPr algn="l" fontAlgn="ctr"/>
                      <a:r>
                        <a:rPr lang="en-US" sz="800" b="1" i="0" u="none" strike="noStrike">
                          <a:solidFill>
                            <a:srgbClr val="000000"/>
                          </a:solidFill>
                          <a:effectLst/>
                          <a:latin typeface="Segoe UI" panose="020B0502040204020203" pitchFamily="34" charset="0"/>
                        </a:rPr>
                        <a:t>Platform automation</a:t>
                      </a:r>
                    </a:p>
                  </a:txBody>
                  <a:tcPr marL="4585" marR="4585" marT="458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Consulted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Informed</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Segoe UI" panose="020B0502040204020203" pitchFamily="34" charset="0"/>
                        </a:rPr>
                        <a:t>Responsible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FF0000"/>
                          </a:solidFill>
                          <a:effectLst/>
                          <a:latin typeface="Segoe UI" panose="020B0502040204020203" pitchFamily="34" charset="0"/>
                        </a:rPr>
                        <a:t>Accountable</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pl-PL" sz="800" b="0" i="0" u="none" strike="noStrike" dirty="0">
                          <a:solidFill>
                            <a:srgbClr val="000000"/>
                          </a:solidFill>
                          <a:effectLst/>
                          <a:latin typeface="Segoe UI" panose="020B0502040204020203" pitchFamily="34" charset="0"/>
                        </a:rPr>
                        <a:t>AZ900, AZ104, DP203, AZ204, AZ400</a:t>
                      </a:r>
                    </a:p>
                  </a:txBody>
                  <a:tcPr marL="4585" marR="4585" marT="4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213925"/>
                  </a:ext>
                </a:extLst>
              </a:tr>
            </a:tbl>
          </a:graphicData>
        </a:graphic>
      </p:graphicFrame>
    </p:spTree>
    <p:extLst>
      <p:ext uri="{BB962C8B-B14F-4D97-AF65-F5344CB8AC3E}">
        <p14:creationId xmlns:p14="http://schemas.microsoft.com/office/powerpoint/2010/main" val="1725481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145F29D-A42F-4744-89EF-9F22ADBE325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74D0CAF-E251-1B45-90EE-516770F19E93}"/>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0B60DC3-1B5C-514F-8555-4B7AEC2F08DD}"/>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7C38C0-D163-3D4F-9A2B-CC3726613ED8}"/>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1304F1-7CD1-9942-94FE-F5EBEA7B5A28}"/>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BC89E39-F92F-4C48-9326-E0A54168FFC1}"/>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A17C81-171E-6A4F-AC6A-269DCA9636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954656" y="1047268"/>
            <a:ext cx="1822517" cy="695228"/>
          </a:xfrm>
          <a:prstGeom prst="rect">
            <a:avLst/>
          </a:prstGeom>
        </p:spPr>
      </p:pic>
      <p:sp>
        <p:nvSpPr>
          <p:cNvPr id="10" name="TextBox 9">
            <a:extLst>
              <a:ext uri="{FF2B5EF4-FFF2-40B4-BE49-F238E27FC236}">
                <a16:creationId xmlns:a16="http://schemas.microsoft.com/office/drawing/2014/main" id="{6BF5E8C1-8DE8-0841-A4C2-E2F21DE55801}"/>
              </a:ext>
            </a:extLst>
          </p:cNvPr>
          <p:cNvSpPr txBox="1"/>
          <p:nvPr/>
        </p:nvSpPr>
        <p:spPr>
          <a:xfrm>
            <a:off x="1066799" y="2155031"/>
            <a:ext cx="3720861" cy="762516"/>
          </a:xfrm>
          <a:prstGeom prst="rect">
            <a:avLst/>
          </a:prstGeom>
          <a:noFill/>
        </p:spPr>
        <p:txBody>
          <a:bodyPr wrap="square" rtlCol="0">
            <a:spAutoFit/>
          </a:bodyPr>
          <a:lstStyle/>
          <a:p>
            <a:pPr>
              <a:lnSpc>
                <a:spcPct val="120000"/>
              </a:lnSpc>
            </a:pPr>
            <a:r>
              <a:rPr lang="en-US" sz="4000">
                <a:solidFill>
                  <a:schemeClr val="bg1"/>
                </a:solidFill>
              </a:rPr>
              <a:t>Thank You</a:t>
            </a:r>
          </a:p>
        </p:txBody>
      </p:sp>
      <p:sp>
        <p:nvSpPr>
          <p:cNvPr id="12" name="Slide Number Placeholder 11">
            <a:extLst>
              <a:ext uri="{FF2B5EF4-FFF2-40B4-BE49-F238E27FC236}">
                <a16:creationId xmlns:a16="http://schemas.microsoft.com/office/drawing/2014/main" id="{15467FC1-2BB7-6A4B-86EE-33A73BC30918}"/>
              </a:ext>
            </a:extLst>
          </p:cNvPr>
          <p:cNvSpPr>
            <a:spLocks noGrp="1"/>
          </p:cNvSpPr>
          <p:nvPr>
            <p:ph type="sldNum" sz="quarter" idx="12"/>
          </p:nvPr>
        </p:nvSpPr>
        <p:spPr/>
        <p:txBody>
          <a:bodyPr/>
          <a:lstStyle/>
          <a:p>
            <a:fld id="{E012F146-47F9-A646-B182-8CC39B8AD32B}" type="slidenum">
              <a:rPr lang="x-none" dirty="0" smtClean="0"/>
              <a:pPr/>
              <a:t>115</a:t>
            </a:fld>
            <a:endParaRPr lang="x-none"/>
          </a:p>
        </p:txBody>
      </p:sp>
      <p:pic>
        <p:nvPicPr>
          <p:cNvPr id="11" name="Picture 2" descr="Microsoft Icon - Download in Flat Style">
            <a:extLst>
              <a:ext uri="{FF2B5EF4-FFF2-40B4-BE49-F238E27FC236}">
                <a16:creationId xmlns:a16="http://schemas.microsoft.com/office/drawing/2014/main" id="{13563DBD-C632-4788-AF6A-7EB394434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700" y="-297389"/>
            <a:ext cx="1597373" cy="15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52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a:bodyPr>
          <a:lstStyle/>
          <a:p>
            <a:r>
              <a:rPr lang="en-US"/>
              <a:t>Current Environment | Lift and Shift ( As Is Configuration)</a:t>
            </a:r>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12</a:t>
            </a:fld>
            <a:endParaRPr lang="x-none"/>
          </a:p>
        </p:txBody>
      </p:sp>
      <p:pic>
        <p:nvPicPr>
          <p:cNvPr id="6" name="Picture 6" descr="Table&#10;&#10;Description automatically generated">
            <a:extLst>
              <a:ext uri="{FF2B5EF4-FFF2-40B4-BE49-F238E27FC236}">
                <a16:creationId xmlns:a16="http://schemas.microsoft.com/office/drawing/2014/main" id="{3E5F175A-3572-1A12-29FC-30D01172ADC2}"/>
              </a:ext>
            </a:extLst>
          </p:cNvPr>
          <p:cNvPicPr>
            <a:picLocks noChangeAspect="1"/>
          </p:cNvPicPr>
          <p:nvPr/>
        </p:nvPicPr>
        <p:blipFill>
          <a:blip r:embed="rId2"/>
          <a:stretch>
            <a:fillRect/>
          </a:stretch>
        </p:blipFill>
        <p:spPr>
          <a:xfrm>
            <a:off x="718582" y="1056609"/>
            <a:ext cx="10133681" cy="5364591"/>
          </a:xfrm>
          <a:prstGeom prst="rect">
            <a:avLst/>
          </a:prstGeom>
        </p:spPr>
      </p:pic>
    </p:spTree>
    <p:extLst>
      <p:ext uri="{BB962C8B-B14F-4D97-AF65-F5344CB8AC3E}">
        <p14:creationId xmlns:p14="http://schemas.microsoft.com/office/powerpoint/2010/main" val="206805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fontScale="90000"/>
          </a:bodyPr>
          <a:lstStyle/>
          <a:p>
            <a:r>
              <a:rPr lang="en-US">
                <a:latin typeface="BR Omega VN"/>
              </a:rPr>
              <a:t>Current Environment | As is configuration Monthly Cost Comparison </a:t>
            </a:r>
            <a:endParaRPr lang="en-US"/>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13</a:t>
            </a:fld>
            <a:endParaRPr lang="x-none"/>
          </a:p>
        </p:txBody>
      </p:sp>
      <p:graphicFrame>
        <p:nvGraphicFramePr>
          <p:cNvPr id="6" name="Table Placeholder 9">
            <a:extLst>
              <a:ext uri="{FF2B5EF4-FFF2-40B4-BE49-F238E27FC236}">
                <a16:creationId xmlns:a16="http://schemas.microsoft.com/office/drawing/2014/main" id="{7E918E96-F5AB-4D30-972E-D2D26779E4E0}"/>
              </a:ext>
            </a:extLst>
          </p:cNvPr>
          <p:cNvGraphicFramePr>
            <a:graphicFrameLocks/>
          </p:cNvGraphicFramePr>
          <p:nvPr>
            <p:extLst>
              <p:ext uri="{D42A27DB-BD31-4B8C-83A1-F6EECF244321}">
                <p14:modId xmlns:p14="http://schemas.microsoft.com/office/powerpoint/2010/main" val="759464259"/>
              </p:ext>
            </p:extLst>
          </p:nvPr>
        </p:nvGraphicFramePr>
        <p:xfrm>
          <a:off x="1038513" y="1152104"/>
          <a:ext cx="9682876" cy="732148"/>
        </p:xfrm>
        <a:graphic>
          <a:graphicData uri="http://schemas.openxmlformats.org/drawingml/2006/table">
            <a:tbl>
              <a:tblPr firstRow="1" bandRow="1"/>
              <a:tblGrid>
                <a:gridCol w="2060892">
                  <a:extLst>
                    <a:ext uri="{9D8B030D-6E8A-4147-A177-3AD203B41FA5}">
                      <a16:colId xmlns:a16="http://schemas.microsoft.com/office/drawing/2014/main" val="1660435346"/>
                    </a:ext>
                  </a:extLst>
                </a:gridCol>
                <a:gridCol w="1358610">
                  <a:extLst>
                    <a:ext uri="{9D8B030D-6E8A-4147-A177-3AD203B41FA5}">
                      <a16:colId xmlns:a16="http://schemas.microsoft.com/office/drawing/2014/main" val="2527464308"/>
                    </a:ext>
                  </a:extLst>
                </a:gridCol>
                <a:gridCol w="1969808">
                  <a:extLst>
                    <a:ext uri="{9D8B030D-6E8A-4147-A177-3AD203B41FA5}">
                      <a16:colId xmlns:a16="http://schemas.microsoft.com/office/drawing/2014/main" val="864567713"/>
                    </a:ext>
                  </a:extLst>
                </a:gridCol>
                <a:gridCol w="2169866">
                  <a:extLst>
                    <a:ext uri="{9D8B030D-6E8A-4147-A177-3AD203B41FA5}">
                      <a16:colId xmlns:a16="http://schemas.microsoft.com/office/drawing/2014/main" val="1423253535"/>
                    </a:ext>
                  </a:extLst>
                </a:gridCol>
                <a:gridCol w="2123700">
                  <a:extLst>
                    <a:ext uri="{9D8B030D-6E8A-4147-A177-3AD203B41FA5}">
                      <a16:colId xmlns:a16="http://schemas.microsoft.com/office/drawing/2014/main" val="114446562"/>
                    </a:ext>
                  </a:extLst>
                </a:gridCol>
              </a:tblGrid>
              <a:tr h="387763">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400" b="1">
                          <a:solidFill>
                            <a:schemeClr val="tx1"/>
                          </a:solidFill>
                          <a:latin typeface="Segoe UI"/>
                          <a:cs typeface="Segoe UI Semilight"/>
                        </a:rPr>
                        <a:t>Machine Type</a:t>
                      </a: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1">
                          <a:solidFill>
                            <a:schemeClr val="tx1"/>
                          </a:solidFill>
                          <a:latin typeface="Segoe UI"/>
                          <a:cs typeface="Segoe UI Semilight"/>
                        </a:rPr>
                        <a:t>Servers</a:t>
                      </a: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1">
                          <a:solidFill>
                            <a:schemeClr val="tx1"/>
                          </a:solidFill>
                          <a:latin typeface="Segoe UI"/>
                          <a:cs typeface="Segoe UI Semilight"/>
                        </a:rPr>
                        <a:t>PAY G</a:t>
                      </a: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400" b="1" kern="1200">
                          <a:solidFill>
                            <a:schemeClr val="tx1"/>
                          </a:solidFill>
                          <a:latin typeface="Segoe UI"/>
                          <a:cs typeface="Segoe UI Semilight"/>
                        </a:rPr>
                        <a:t>1Y Reserved</a:t>
                      </a:r>
                      <a:endParaRPr lang="en-US" sz="1400" b="1" kern="1200">
                        <a:solidFill>
                          <a:schemeClr val="tx1"/>
                        </a:solidFill>
                        <a:latin typeface="Segoe UI"/>
                        <a:ea typeface="+mn-ea"/>
                        <a:cs typeface="Segoe UI Semilight"/>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1">
                          <a:solidFill>
                            <a:schemeClr val="tx1"/>
                          </a:solidFill>
                          <a:latin typeface="Segoe UI"/>
                          <a:cs typeface="Segoe UI Semilight"/>
                        </a:rPr>
                        <a:t>3Y Reserved</a:t>
                      </a: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230065927"/>
                  </a:ext>
                </a:extLst>
              </a:tr>
              <a:tr h="3443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lnSpc>
                          <a:spcPts val="1600"/>
                        </a:lnSpc>
                      </a:pPr>
                      <a:r>
                        <a:rPr lang="en-US" sz="1400" b="0">
                          <a:solidFill>
                            <a:schemeClr val="tx2"/>
                          </a:solidFill>
                          <a:latin typeface="Segoe UI"/>
                          <a:cs typeface="Segoe UI Semilight"/>
                        </a:rPr>
                        <a:t>VMs</a:t>
                      </a:r>
                      <a:endParaRPr lang="en-US" sz="1400" b="0" i="0">
                        <a:solidFill>
                          <a:schemeClr val="tx2"/>
                        </a:solidFill>
                        <a:latin typeface="Segoe UI"/>
                        <a:cs typeface="Segoe UI Semilight"/>
                      </a:endParaRPr>
                    </a:p>
                  </a:txBody>
                  <a:tcPr marL="91427" marR="91427" marT="91427" marB="45713"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rtl="0" fontAlgn="b"/>
                      <a:r>
                        <a:rPr lang="en-US" sz="1400" b="0" u="none" strike="noStrike">
                          <a:solidFill>
                            <a:srgbClr val="000000"/>
                          </a:solidFill>
                          <a:effectLst/>
                          <a:latin typeface="Segoe UI"/>
                          <a:cs typeface="Segoe UI Semilight"/>
                        </a:rPr>
                        <a:t>41</a:t>
                      </a: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chemeClr val="accent5"/>
                          </a:solidFill>
                          <a:effectLst/>
                          <a:latin typeface="Segoe UI"/>
                        </a:rPr>
                        <a:t>14241.91</a:t>
                      </a:r>
                      <a:endParaRPr lang="en-US">
                        <a:solidFill>
                          <a:schemeClr val="accent5"/>
                        </a:solidFill>
                        <a:latin typeface="Segoe UI"/>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chemeClr val="accent5"/>
                          </a:solidFill>
                          <a:effectLst/>
                          <a:latin typeface="Segoe UI"/>
                        </a:rPr>
                        <a:t>11956.51</a:t>
                      </a:r>
                      <a:endParaRPr lang="en-US">
                        <a:solidFill>
                          <a:schemeClr val="accent5"/>
                        </a:solidFill>
                        <a:latin typeface="Segoe UI"/>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chemeClr val="accent5"/>
                          </a:solidFill>
                          <a:effectLst/>
                          <a:latin typeface="Segoe UI"/>
                        </a:rPr>
                        <a:t>10321.68</a:t>
                      </a:r>
                      <a:endParaRPr lang="en-US">
                        <a:solidFill>
                          <a:schemeClr val="accent5"/>
                        </a:solidFill>
                        <a:latin typeface="Segoe UI"/>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498083559"/>
                  </a:ext>
                </a:extLst>
              </a:tr>
            </a:tbl>
          </a:graphicData>
        </a:graphic>
      </p:graphicFrame>
      <p:pic>
        <p:nvPicPr>
          <p:cNvPr id="4" name="Picture 4" descr="Chart, bar chart&#10;&#10;Description automatically generated">
            <a:extLst>
              <a:ext uri="{FF2B5EF4-FFF2-40B4-BE49-F238E27FC236}">
                <a16:creationId xmlns:a16="http://schemas.microsoft.com/office/drawing/2014/main" id="{4EA496D6-5B4B-9757-FC95-40566644A511}"/>
              </a:ext>
            </a:extLst>
          </p:cNvPr>
          <p:cNvPicPr>
            <a:picLocks noChangeAspect="1"/>
          </p:cNvPicPr>
          <p:nvPr/>
        </p:nvPicPr>
        <p:blipFill>
          <a:blip r:embed="rId2"/>
          <a:stretch>
            <a:fillRect/>
          </a:stretch>
        </p:blipFill>
        <p:spPr>
          <a:xfrm>
            <a:off x="2374135" y="2083449"/>
            <a:ext cx="6672548" cy="4453801"/>
          </a:xfrm>
          <a:prstGeom prst="rect">
            <a:avLst/>
          </a:prstGeom>
        </p:spPr>
      </p:pic>
    </p:spTree>
    <p:extLst>
      <p:ext uri="{BB962C8B-B14F-4D97-AF65-F5344CB8AC3E}">
        <p14:creationId xmlns:p14="http://schemas.microsoft.com/office/powerpoint/2010/main" val="381416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a:bodyPr>
          <a:lstStyle/>
          <a:p>
            <a:r>
              <a:rPr lang="en-US"/>
              <a:t>Current Environment on Azure | Optimized IaaS (Right Sized) </a:t>
            </a:r>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14</a:t>
            </a:fld>
            <a:endParaRPr lang="x-none"/>
          </a:p>
        </p:txBody>
      </p:sp>
      <p:pic>
        <p:nvPicPr>
          <p:cNvPr id="5" name="Picture 5" descr="Table&#10;&#10;Description automatically generated">
            <a:extLst>
              <a:ext uri="{FF2B5EF4-FFF2-40B4-BE49-F238E27FC236}">
                <a16:creationId xmlns:a16="http://schemas.microsoft.com/office/drawing/2014/main" id="{4C4D9811-27E7-B1E1-664F-9F16D63C726F}"/>
              </a:ext>
            </a:extLst>
          </p:cNvPr>
          <p:cNvPicPr>
            <a:picLocks noChangeAspect="1"/>
          </p:cNvPicPr>
          <p:nvPr/>
        </p:nvPicPr>
        <p:blipFill>
          <a:blip r:embed="rId2"/>
          <a:stretch>
            <a:fillRect/>
          </a:stretch>
        </p:blipFill>
        <p:spPr>
          <a:xfrm>
            <a:off x="1274911" y="1191091"/>
            <a:ext cx="9443224" cy="5155190"/>
          </a:xfrm>
          <a:prstGeom prst="rect">
            <a:avLst/>
          </a:prstGeom>
        </p:spPr>
      </p:pic>
    </p:spTree>
    <p:extLst>
      <p:ext uri="{BB962C8B-B14F-4D97-AF65-F5344CB8AC3E}">
        <p14:creationId xmlns:p14="http://schemas.microsoft.com/office/powerpoint/2010/main" val="978428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fontScale="90000"/>
          </a:bodyPr>
          <a:lstStyle/>
          <a:p>
            <a:r>
              <a:rPr lang="en-US">
                <a:latin typeface="BR Omega VN"/>
              </a:rPr>
              <a:t>Current Environment | Optimized IaaS Monthly Cost Comparison</a:t>
            </a:r>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15</a:t>
            </a:fld>
            <a:endParaRPr lang="x-none"/>
          </a:p>
        </p:txBody>
      </p:sp>
      <p:graphicFrame>
        <p:nvGraphicFramePr>
          <p:cNvPr id="7" name="Table Placeholder 9">
            <a:extLst>
              <a:ext uri="{FF2B5EF4-FFF2-40B4-BE49-F238E27FC236}">
                <a16:creationId xmlns:a16="http://schemas.microsoft.com/office/drawing/2014/main" id="{385EB602-1B16-4FA3-8852-5EA222783AC3}"/>
              </a:ext>
            </a:extLst>
          </p:cNvPr>
          <p:cNvGraphicFramePr>
            <a:graphicFrameLocks/>
          </p:cNvGraphicFramePr>
          <p:nvPr>
            <p:extLst>
              <p:ext uri="{D42A27DB-BD31-4B8C-83A1-F6EECF244321}">
                <p14:modId xmlns:p14="http://schemas.microsoft.com/office/powerpoint/2010/main" val="3369185911"/>
              </p:ext>
            </p:extLst>
          </p:nvPr>
        </p:nvGraphicFramePr>
        <p:xfrm>
          <a:off x="822054" y="1076899"/>
          <a:ext cx="9981731" cy="713985"/>
        </p:xfrm>
        <a:graphic>
          <a:graphicData uri="http://schemas.openxmlformats.org/drawingml/2006/table">
            <a:tbl>
              <a:tblPr firstRow="1" bandRow="1"/>
              <a:tblGrid>
                <a:gridCol w="2129003">
                  <a:extLst>
                    <a:ext uri="{9D8B030D-6E8A-4147-A177-3AD203B41FA5}">
                      <a16:colId xmlns:a16="http://schemas.microsoft.com/office/drawing/2014/main" val="1660435346"/>
                    </a:ext>
                  </a:extLst>
                </a:gridCol>
                <a:gridCol w="1396040">
                  <a:extLst>
                    <a:ext uri="{9D8B030D-6E8A-4147-A177-3AD203B41FA5}">
                      <a16:colId xmlns:a16="http://schemas.microsoft.com/office/drawing/2014/main" val="2527464308"/>
                    </a:ext>
                  </a:extLst>
                </a:gridCol>
                <a:gridCol w="2030605">
                  <a:extLst>
                    <a:ext uri="{9D8B030D-6E8A-4147-A177-3AD203B41FA5}">
                      <a16:colId xmlns:a16="http://schemas.microsoft.com/office/drawing/2014/main" val="864567713"/>
                    </a:ext>
                  </a:extLst>
                </a:gridCol>
                <a:gridCol w="2236837">
                  <a:extLst>
                    <a:ext uri="{9D8B030D-6E8A-4147-A177-3AD203B41FA5}">
                      <a16:colId xmlns:a16="http://schemas.microsoft.com/office/drawing/2014/main" val="1423253535"/>
                    </a:ext>
                  </a:extLst>
                </a:gridCol>
                <a:gridCol w="2189246">
                  <a:extLst>
                    <a:ext uri="{9D8B030D-6E8A-4147-A177-3AD203B41FA5}">
                      <a16:colId xmlns:a16="http://schemas.microsoft.com/office/drawing/2014/main" val="114446562"/>
                    </a:ext>
                  </a:extLst>
                </a:gridCol>
              </a:tblGrid>
              <a:tr h="369600">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400" b="0">
                          <a:solidFill>
                            <a:schemeClr val="tx1"/>
                          </a:solidFill>
                        </a:rPr>
                        <a:t>Machine Type</a:t>
                      </a:r>
                      <a:endParaRPr lang="en-US" sz="1400" b="0">
                        <a:solidFill>
                          <a:schemeClr val="tx1"/>
                        </a:solidFill>
                        <a:latin typeface="+mj-lt"/>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0">
                          <a:solidFill>
                            <a:schemeClr val="tx1"/>
                          </a:solidFill>
                        </a:rPr>
                        <a:t>Servers</a:t>
                      </a:r>
                      <a:endParaRPr lang="en-US" sz="1400" b="0">
                        <a:solidFill>
                          <a:schemeClr val="tx1"/>
                        </a:solidFill>
                        <a:latin typeface="+mj-lt"/>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0">
                          <a:solidFill>
                            <a:schemeClr val="tx1"/>
                          </a:solidFill>
                        </a:rPr>
                        <a:t>PAY G</a:t>
                      </a:r>
                      <a:endParaRPr lang="en-US" sz="1400" b="0">
                        <a:solidFill>
                          <a:schemeClr val="tx1"/>
                        </a:solidFill>
                        <a:latin typeface="+mj-lt"/>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400" b="0" kern="1200">
                          <a:solidFill>
                            <a:schemeClr val="tx1"/>
                          </a:solidFill>
                        </a:rPr>
                        <a:t>1Y Reserved</a:t>
                      </a:r>
                      <a:endParaRPr lang="en-US" sz="1400" b="0" kern="1200">
                        <a:solidFill>
                          <a:schemeClr val="tx1"/>
                        </a:solidFill>
                        <a:latin typeface="+mn-lt"/>
                        <a:ea typeface="+mn-ea"/>
                        <a:cs typeface="+mn-cs"/>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lnSpc>
                          <a:spcPts val="1600"/>
                        </a:lnSpc>
                      </a:pPr>
                      <a:r>
                        <a:rPr lang="en-US" sz="1400" b="0">
                          <a:solidFill>
                            <a:schemeClr val="tx1"/>
                          </a:solidFill>
                        </a:rPr>
                        <a:t>3Y Reserved</a:t>
                      </a:r>
                      <a:endParaRPr lang="en-US" sz="1400" b="0">
                        <a:solidFill>
                          <a:schemeClr val="tx1"/>
                        </a:solidFill>
                        <a:latin typeface="+mj-lt"/>
                      </a:endParaRPr>
                    </a:p>
                  </a:txBody>
                  <a:tcPr marL="91427" marR="91427"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230065927"/>
                  </a:ext>
                </a:extLst>
              </a:tr>
              <a:tr h="3443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ctr">
                        <a:lnSpc>
                          <a:spcPts val="1600"/>
                        </a:lnSpc>
                        <a:buNone/>
                      </a:pPr>
                      <a:r>
                        <a:rPr lang="en-US" sz="1400" b="0">
                          <a:solidFill>
                            <a:schemeClr val="tx2"/>
                          </a:solidFill>
                        </a:rPr>
                        <a:t>VMs</a:t>
                      </a:r>
                      <a:endParaRPr lang="en-US" sz="1400" b="0" i="0">
                        <a:solidFill>
                          <a:schemeClr val="tx2"/>
                        </a:solidFill>
                        <a:latin typeface="+mj-lt"/>
                      </a:endParaRPr>
                    </a:p>
                  </a:txBody>
                  <a:tcPr marL="91427" marR="91427" marT="91427" marB="45713"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rtl="0" fontAlgn="b"/>
                      <a:r>
                        <a:rPr lang="en-US" sz="1400" b="0" u="none" strike="noStrike">
                          <a:solidFill>
                            <a:srgbClr val="000000"/>
                          </a:solidFill>
                          <a:effectLst/>
                        </a:rPr>
                        <a:t>41</a:t>
                      </a: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rgbClr val="000000"/>
                          </a:solidFill>
                          <a:effectLst/>
                          <a:latin typeface="Segoe UI"/>
                        </a:rPr>
                        <a:t>8409.94</a:t>
                      </a:r>
                      <a:endParaRPr lang="en-US">
                        <a:solidFill>
                          <a:srgbClr val="000000"/>
                        </a:solidFill>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chemeClr val="accent5"/>
                          </a:solidFill>
                          <a:effectLst/>
                          <a:latin typeface="Segoe UI"/>
                        </a:rPr>
                        <a:t>6888.77</a:t>
                      </a:r>
                      <a:endParaRPr lang="en-US">
                        <a:solidFill>
                          <a:schemeClr val="accent5"/>
                        </a:solidFill>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lvl="0" algn="ctr">
                        <a:buNone/>
                      </a:pPr>
                      <a:r>
                        <a:rPr lang="en-US" sz="1400" b="0" i="0" u="none" strike="noStrike" noProof="0">
                          <a:solidFill>
                            <a:schemeClr val="accent5"/>
                          </a:solidFill>
                          <a:effectLst/>
                          <a:latin typeface="Segoe UI"/>
                        </a:rPr>
                        <a:t>6024.05</a:t>
                      </a:r>
                      <a:endParaRPr lang="en-US">
                        <a:solidFill>
                          <a:schemeClr val="accent5"/>
                        </a:solidFill>
                      </a:endParaRPr>
                    </a:p>
                  </a:txBody>
                  <a:tcPr marL="6476" marR="6476" marT="6476"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BEBEB">
                        <a:tint val="40000"/>
                      </a:srgbClr>
                    </a:solidFill>
                  </a:tcPr>
                </a:tc>
                <a:extLst>
                  <a:ext uri="{0D108BD9-81ED-4DB2-BD59-A6C34878D82A}">
                    <a16:rowId xmlns:a16="http://schemas.microsoft.com/office/drawing/2014/main" val="568172490"/>
                  </a:ext>
                </a:extLst>
              </a:tr>
            </a:tbl>
          </a:graphicData>
        </a:graphic>
      </p:graphicFrame>
      <p:pic>
        <p:nvPicPr>
          <p:cNvPr id="9" name="Picture 8">
            <a:extLst>
              <a:ext uri="{FF2B5EF4-FFF2-40B4-BE49-F238E27FC236}">
                <a16:creationId xmlns:a16="http://schemas.microsoft.com/office/drawing/2014/main" id="{628F5E86-6C75-47B7-A161-C239FE8BC10A}"/>
              </a:ext>
            </a:extLst>
          </p:cNvPr>
          <p:cNvPicPr>
            <a:picLocks noChangeAspect="1"/>
          </p:cNvPicPr>
          <p:nvPr/>
        </p:nvPicPr>
        <p:blipFill>
          <a:blip r:embed="rId2"/>
          <a:stretch>
            <a:fillRect/>
          </a:stretch>
        </p:blipFill>
        <p:spPr>
          <a:xfrm>
            <a:off x="3947902" y="3357338"/>
            <a:ext cx="622373" cy="330348"/>
          </a:xfrm>
          <a:prstGeom prst="rect">
            <a:avLst/>
          </a:prstGeom>
        </p:spPr>
      </p:pic>
      <p:pic>
        <p:nvPicPr>
          <p:cNvPr id="5" name="Picture 5" descr="Chart, bar chart&#10;&#10;Description automatically generated">
            <a:extLst>
              <a:ext uri="{FF2B5EF4-FFF2-40B4-BE49-F238E27FC236}">
                <a16:creationId xmlns:a16="http://schemas.microsoft.com/office/drawing/2014/main" id="{B8B51AD8-2023-AD2A-20BB-119B54726FB5}"/>
              </a:ext>
            </a:extLst>
          </p:cNvPr>
          <p:cNvPicPr>
            <a:picLocks noChangeAspect="1"/>
          </p:cNvPicPr>
          <p:nvPr/>
        </p:nvPicPr>
        <p:blipFill>
          <a:blip r:embed="rId3"/>
          <a:stretch>
            <a:fillRect/>
          </a:stretch>
        </p:blipFill>
        <p:spPr>
          <a:xfrm>
            <a:off x="2328231" y="1853931"/>
            <a:ext cx="7021416" cy="4683319"/>
          </a:xfrm>
          <a:prstGeom prst="rect">
            <a:avLst/>
          </a:prstGeom>
        </p:spPr>
      </p:pic>
    </p:spTree>
    <p:extLst>
      <p:ext uri="{BB962C8B-B14F-4D97-AF65-F5344CB8AC3E}">
        <p14:creationId xmlns:p14="http://schemas.microsoft.com/office/powerpoint/2010/main" val="97226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a:bodyPr>
          <a:lstStyle/>
          <a:p>
            <a:r>
              <a:rPr lang="en-US"/>
              <a:t>Business Case | IaaS (As is Configuration vs Right Sized) </a:t>
            </a:r>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16</a:t>
            </a:fld>
            <a:endParaRPr lang="x-none"/>
          </a:p>
        </p:txBody>
      </p:sp>
      <p:pic>
        <p:nvPicPr>
          <p:cNvPr id="4" name="Picture 3">
            <a:extLst>
              <a:ext uri="{FF2B5EF4-FFF2-40B4-BE49-F238E27FC236}">
                <a16:creationId xmlns:a16="http://schemas.microsoft.com/office/drawing/2014/main" id="{BA39DA7D-E7C1-43C6-935E-134BC8AF720C}"/>
              </a:ext>
            </a:extLst>
          </p:cNvPr>
          <p:cNvPicPr>
            <a:picLocks noChangeAspect="1"/>
          </p:cNvPicPr>
          <p:nvPr/>
        </p:nvPicPr>
        <p:blipFill>
          <a:blip r:embed="rId2"/>
          <a:stretch>
            <a:fillRect/>
          </a:stretch>
        </p:blipFill>
        <p:spPr>
          <a:xfrm>
            <a:off x="3947902" y="3286998"/>
            <a:ext cx="622373" cy="330348"/>
          </a:xfrm>
          <a:prstGeom prst="rect">
            <a:avLst/>
          </a:prstGeom>
        </p:spPr>
      </p:pic>
      <p:pic>
        <p:nvPicPr>
          <p:cNvPr id="6" name="Picture 6" descr="Chart, bar chart&#10;&#10;Description automatically generated">
            <a:extLst>
              <a:ext uri="{FF2B5EF4-FFF2-40B4-BE49-F238E27FC236}">
                <a16:creationId xmlns:a16="http://schemas.microsoft.com/office/drawing/2014/main" id="{453EA476-A649-4861-FF57-C91AB62394AA}"/>
              </a:ext>
            </a:extLst>
          </p:cNvPr>
          <p:cNvPicPr>
            <a:picLocks noChangeAspect="1"/>
          </p:cNvPicPr>
          <p:nvPr/>
        </p:nvPicPr>
        <p:blipFill>
          <a:blip r:embed="rId3"/>
          <a:stretch>
            <a:fillRect/>
          </a:stretch>
        </p:blipFill>
        <p:spPr>
          <a:xfrm>
            <a:off x="2355550" y="1410234"/>
            <a:ext cx="7605400" cy="5057154"/>
          </a:xfrm>
          <a:prstGeom prst="rect">
            <a:avLst/>
          </a:prstGeom>
        </p:spPr>
      </p:pic>
    </p:spTree>
    <p:extLst>
      <p:ext uri="{BB962C8B-B14F-4D97-AF65-F5344CB8AC3E}">
        <p14:creationId xmlns:p14="http://schemas.microsoft.com/office/powerpoint/2010/main" val="233317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C467-D66C-4501-8317-091E7F50BED8}"/>
              </a:ext>
            </a:extLst>
          </p:cNvPr>
          <p:cNvSpPr>
            <a:spLocks noGrp="1"/>
          </p:cNvSpPr>
          <p:nvPr>
            <p:ph type="title"/>
          </p:nvPr>
        </p:nvSpPr>
        <p:spPr/>
        <p:txBody>
          <a:bodyPr>
            <a:normAutofit fontScale="90000"/>
          </a:bodyPr>
          <a:lstStyle/>
          <a:p>
            <a:r>
              <a:rPr lang="en-US"/>
              <a:t>Current Environment on Azure | Azure Landing Zone Cost Outline </a:t>
            </a:r>
          </a:p>
        </p:txBody>
      </p:sp>
      <p:sp>
        <p:nvSpPr>
          <p:cNvPr id="3" name="Slide Number Placeholder 2">
            <a:extLst>
              <a:ext uri="{FF2B5EF4-FFF2-40B4-BE49-F238E27FC236}">
                <a16:creationId xmlns:a16="http://schemas.microsoft.com/office/drawing/2014/main" id="{D052073D-B461-466A-8198-1A71161BFDA8}"/>
              </a:ext>
            </a:extLst>
          </p:cNvPr>
          <p:cNvSpPr>
            <a:spLocks noGrp="1"/>
          </p:cNvSpPr>
          <p:nvPr>
            <p:ph type="sldNum" sz="quarter" idx="12"/>
          </p:nvPr>
        </p:nvSpPr>
        <p:spPr/>
        <p:txBody>
          <a:bodyPr/>
          <a:lstStyle/>
          <a:p>
            <a:fld id="{E012F146-47F9-A646-B182-8CC39B8AD32B}" type="slidenum">
              <a:rPr lang="x-none" smtClean="0"/>
              <a:pPr/>
              <a:t>17</a:t>
            </a:fld>
            <a:endParaRPr lang="x-none"/>
          </a:p>
        </p:txBody>
      </p:sp>
      <p:pic>
        <p:nvPicPr>
          <p:cNvPr id="4" name="Picture 3">
            <a:extLst>
              <a:ext uri="{FF2B5EF4-FFF2-40B4-BE49-F238E27FC236}">
                <a16:creationId xmlns:a16="http://schemas.microsoft.com/office/drawing/2014/main" id="{BA39DA7D-E7C1-43C6-935E-134BC8AF720C}"/>
              </a:ext>
            </a:extLst>
          </p:cNvPr>
          <p:cNvPicPr>
            <a:picLocks noChangeAspect="1"/>
          </p:cNvPicPr>
          <p:nvPr/>
        </p:nvPicPr>
        <p:blipFill>
          <a:blip r:embed="rId2"/>
          <a:stretch>
            <a:fillRect/>
          </a:stretch>
        </p:blipFill>
        <p:spPr>
          <a:xfrm>
            <a:off x="3947902" y="2769640"/>
            <a:ext cx="622373" cy="330348"/>
          </a:xfrm>
          <a:prstGeom prst="rect">
            <a:avLst/>
          </a:prstGeom>
        </p:spPr>
      </p:pic>
      <p:pic>
        <p:nvPicPr>
          <p:cNvPr id="18" name="Picture 6" descr="DatamindsConnect2019 Azure Key Vault, Azure Dev Ops and Azure Data Fa…">
            <a:extLst>
              <a:ext uri="{FF2B5EF4-FFF2-40B4-BE49-F238E27FC236}">
                <a16:creationId xmlns:a16="http://schemas.microsoft.com/office/drawing/2014/main" id="{99D456F3-7706-4B8C-94DD-79672ACA2EA2}"/>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273" y="1195808"/>
            <a:ext cx="1371600" cy="10598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Application Gateway | Microsoft Azure Mono">
            <a:extLst>
              <a:ext uri="{FF2B5EF4-FFF2-40B4-BE49-F238E27FC236}">
                <a16:creationId xmlns:a16="http://schemas.microsoft.com/office/drawing/2014/main" id="{5DE3DD3E-C1BF-40F3-A239-DA13D9A35E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986" y="2432461"/>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Microsoft Azure Data Box overview | Microsoft Docs">
            <a:extLst>
              <a:ext uri="{FF2B5EF4-FFF2-40B4-BE49-F238E27FC236}">
                <a16:creationId xmlns:a16="http://schemas.microsoft.com/office/drawing/2014/main" id="{9338CB71-56A9-4D5E-BEBC-432C1B1A27D0}"/>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895" y="3441777"/>
            <a:ext cx="640080" cy="6094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networksecuritygroup's hashtag on Twitter">
            <a:extLst>
              <a:ext uri="{FF2B5EF4-FFF2-40B4-BE49-F238E27FC236}">
                <a16:creationId xmlns:a16="http://schemas.microsoft.com/office/drawing/2014/main" id="{F41F1D64-A91F-404A-934C-B902B38399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444" y="4412643"/>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zure Load Balancer - Find software development jobs using Azure ...">
            <a:extLst>
              <a:ext uri="{FF2B5EF4-FFF2-40B4-BE49-F238E27FC236}">
                <a16:creationId xmlns:a16="http://schemas.microsoft.com/office/drawing/2014/main" id="{5A840618-5A79-40AC-A15B-C36C396460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9957" y="2329829"/>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Azure VNets - Alberto De Natale - Medium">
            <a:extLst>
              <a:ext uri="{FF2B5EF4-FFF2-40B4-BE49-F238E27FC236}">
                <a16:creationId xmlns:a16="http://schemas.microsoft.com/office/drawing/2014/main" id="{6AEE2951-5A9F-4052-A011-872D149B5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9957" y="3165439"/>
            <a:ext cx="640080" cy="5313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Log Analytics: How Operational Management Suite keeps customers ...">
            <a:extLst>
              <a:ext uri="{FF2B5EF4-FFF2-40B4-BE49-F238E27FC236}">
                <a16:creationId xmlns:a16="http://schemas.microsoft.com/office/drawing/2014/main" id="{616327B1-7BD9-49F8-9F8E-87199D8A8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9957" y="1433731"/>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onfiguring an Azure VM with a Static public IP address | Abou ...">
            <a:extLst>
              <a:ext uri="{FF2B5EF4-FFF2-40B4-BE49-F238E27FC236}">
                <a16:creationId xmlns:a16="http://schemas.microsoft.com/office/drawing/2014/main" id="{1E75D294-D3B4-4F1D-8B14-7E00F937F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24582" y="4225662"/>
            <a:ext cx="1015503" cy="5313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25">
            <a:extLst>
              <a:ext uri="{FF2B5EF4-FFF2-40B4-BE49-F238E27FC236}">
                <a16:creationId xmlns:a16="http://schemas.microsoft.com/office/drawing/2014/main" id="{D6A9F76B-5CFE-444A-BED6-BC71ABF1E2A9}"/>
              </a:ext>
            </a:extLst>
          </p:cNvPr>
          <p:cNvGraphicFramePr>
            <a:graphicFrameLocks noGrp="1"/>
          </p:cNvGraphicFramePr>
          <p:nvPr>
            <p:extLst>
              <p:ext uri="{D42A27DB-BD31-4B8C-83A1-F6EECF244321}">
                <p14:modId xmlns:p14="http://schemas.microsoft.com/office/powerpoint/2010/main" val="2781106397"/>
              </p:ext>
            </p:extLst>
          </p:nvPr>
        </p:nvGraphicFramePr>
        <p:xfrm>
          <a:off x="1622600" y="679179"/>
          <a:ext cx="4303448" cy="4091794"/>
        </p:xfrm>
        <a:graphic>
          <a:graphicData uri="http://schemas.openxmlformats.org/drawingml/2006/table">
            <a:tbl>
              <a:tblPr/>
              <a:tblGrid>
                <a:gridCol w="1916809">
                  <a:extLst>
                    <a:ext uri="{9D8B030D-6E8A-4147-A177-3AD203B41FA5}">
                      <a16:colId xmlns:a16="http://schemas.microsoft.com/office/drawing/2014/main" val="1804256201"/>
                    </a:ext>
                  </a:extLst>
                </a:gridCol>
                <a:gridCol w="1152525">
                  <a:extLst>
                    <a:ext uri="{9D8B030D-6E8A-4147-A177-3AD203B41FA5}">
                      <a16:colId xmlns:a16="http://schemas.microsoft.com/office/drawing/2014/main" val="2209847041"/>
                    </a:ext>
                  </a:extLst>
                </a:gridCol>
                <a:gridCol w="1234114">
                  <a:extLst>
                    <a:ext uri="{9D8B030D-6E8A-4147-A177-3AD203B41FA5}">
                      <a16:colId xmlns:a16="http://schemas.microsoft.com/office/drawing/2014/main" val="2685819010"/>
                    </a:ext>
                  </a:extLst>
                </a:gridCol>
              </a:tblGrid>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u="none" strike="noStrike">
                        <a:effectLst/>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014340"/>
                  </a:ext>
                </a:extLst>
              </a:tr>
              <a:tr h="37994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2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254243"/>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latin typeface="Segoe UI"/>
                        </a:rPr>
                        <a:t>Key Vault</a:t>
                      </a:r>
                      <a:endParaRPr lang="en-US" sz="1600" b="1" i="0" u="none" strike="noStrike">
                        <a:effectLst/>
                        <a:latin typeface="Segoe UI"/>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rPr>
                        <a:t>  </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972668"/>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5180275"/>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latin typeface="Segoe UI"/>
                        </a:rPr>
                        <a:t>Application Gateway</a:t>
                      </a:r>
                      <a:endParaRPr lang="en-US" sz="1600" b="1" i="0" u="none" strike="noStrike">
                        <a:effectLst/>
                        <a:latin typeface="Segoe UI"/>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rPr>
                        <a:t>  </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5698652"/>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802272"/>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0" u="none" strike="noStrike">
                          <a:effectLst/>
                          <a:latin typeface="Segoe UI"/>
                        </a:rPr>
                        <a:t>Bandwidth</a:t>
                      </a:r>
                      <a:endParaRPr lang="en-US" sz="1600" b="0" i="0" u="none" strike="noStrike">
                        <a:effectLst/>
                        <a:latin typeface="Segoe UI"/>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u="none" strike="noStrike">
                        <a:effectLst/>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ctr"/>
                      <a:r>
                        <a:rPr lang="en-IN" sz="1600" b="0">
                          <a:effectLst/>
                        </a:rPr>
                        <a:t>  </a:t>
                      </a:r>
                      <a:endParaRPr lang="en-IN" b="0">
                        <a:effectLst/>
                      </a:endParaRPr>
                    </a:p>
                  </a:txBody>
                  <a:tcPr marL="25400" marR="254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1578073"/>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9702108"/>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latin typeface="Segoe UI"/>
                        </a:rPr>
                        <a:t>Network Watcher</a:t>
                      </a:r>
                      <a:endParaRPr lang="en-US" sz="1600" b="1" i="0" u="none" strike="noStrike">
                        <a:effectLst/>
                        <a:latin typeface="Segoe UI"/>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rPr>
                        <a:t>  </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089536"/>
                  </a:ext>
                </a:extLst>
              </a:tr>
            </a:tbl>
          </a:graphicData>
        </a:graphic>
      </p:graphicFrame>
      <p:graphicFrame>
        <p:nvGraphicFramePr>
          <p:cNvPr id="27" name="Table 26">
            <a:extLst>
              <a:ext uri="{FF2B5EF4-FFF2-40B4-BE49-F238E27FC236}">
                <a16:creationId xmlns:a16="http://schemas.microsoft.com/office/drawing/2014/main" id="{682A02E4-EBEF-4C56-81D8-54AD2DD2B518}"/>
              </a:ext>
            </a:extLst>
          </p:cNvPr>
          <p:cNvGraphicFramePr>
            <a:graphicFrameLocks noGrp="1"/>
          </p:cNvGraphicFramePr>
          <p:nvPr>
            <p:extLst>
              <p:ext uri="{D42A27DB-BD31-4B8C-83A1-F6EECF244321}">
                <p14:modId xmlns:p14="http://schemas.microsoft.com/office/powerpoint/2010/main" val="2200053327"/>
              </p:ext>
            </p:extLst>
          </p:nvPr>
        </p:nvGraphicFramePr>
        <p:xfrm>
          <a:off x="7410451" y="1489570"/>
          <a:ext cx="4029074" cy="4110078"/>
        </p:xfrm>
        <a:graphic>
          <a:graphicData uri="http://schemas.openxmlformats.org/drawingml/2006/table">
            <a:tbl>
              <a:tblPr/>
              <a:tblGrid>
                <a:gridCol w="1447799">
                  <a:extLst>
                    <a:ext uri="{9D8B030D-6E8A-4147-A177-3AD203B41FA5}">
                      <a16:colId xmlns:a16="http://schemas.microsoft.com/office/drawing/2014/main" val="999056024"/>
                    </a:ext>
                  </a:extLst>
                </a:gridCol>
                <a:gridCol w="1171575">
                  <a:extLst>
                    <a:ext uri="{9D8B030D-6E8A-4147-A177-3AD203B41FA5}">
                      <a16:colId xmlns:a16="http://schemas.microsoft.com/office/drawing/2014/main" val="3479340262"/>
                    </a:ext>
                  </a:extLst>
                </a:gridCol>
                <a:gridCol w="1409700">
                  <a:extLst>
                    <a:ext uri="{9D8B030D-6E8A-4147-A177-3AD203B41FA5}">
                      <a16:colId xmlns:a16="http://schemas.microsoft.com/office/drawing/2014/main" val="2338080302"/>
                    </a:ext>
                  </a:extLst>
                </a:gridCol>
              </a:tblGrid>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1" u="none" strike="noStrike">
                          <a:effectLst/>
                          <a:latin typeface="Segoe UI"/>
                        </a:rPr>
                        <a:t>Express Route</a:t>
                      </a:r>
                      <a:endParaRPr lang="en-US" sz="1600" b="1" i="0" u="none" strike="noStrike">
                        <a:effectLst/>
                        <a:latin typeface="Segoe UI"/>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153810088"/>
                  </a:ext>
                </a:extLst>
              </a:tr>
              <a:tr h="342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965528405"/>
                  </a:ext>
                </a:extLst>
              </a:tr>
              <a:tr h="54292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latin typeface="Segoe UI"/>
                        </a:rPr>
                        <a:t>Load Balancer</a:t>
                      </a:r>
                      <a:endParaRPr lang="en-US" sz="1600" b="1" i="0" u="none" strike="noStrike">
                        <a:effectLst/>
                        <a:latin typeface="Segoe UI"/>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u="none" strike="noStrike">
                        <a:effectLst/>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0" i="0" u="none" strike="noStrike">
                          <a:effectLst/>
                          <a:latin typeface="Calibri Light"/>
                        </a:rPr>
                        <a:t>	</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252974165"/>
                  </a:ext>
                </a:extLst>
              </a:tr>
              <a:tr h="40005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775710427"/>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1" u="none" strike="noStrike">
                          <a:effectLst/>
                          <a:latin typeface="Segoe UI"/>
                        </a:rPr>
                        <a:t>Virtual Network</a:t>
                      </a:r>
                      <a:endParaRPr lang="en-US" sz="1600" b="1" i="0" u="none" strike="noStrike">
                        <a:effectLst/>
                        <a:latin typeface="Segoe UI"/>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u="none" strike="noStrike">
                        <a:effectLst/>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024053938"/>
                  </a:ext>
                </a:extLst>
              </a:tr>
              <a:tr h="47899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262727262"/>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u="none" strike="noStrike">
                          <a:effectLst/>
                          <a:latin typeface="Segoe UI"/>
                        </a:rPr>
                        <a:t>IP Addresses</a:t>
                      </a:r>
                      <a:endParaRPr lang="en-US" sz="1600" b="1" i="0" u="none" strike="noStrike">
                        <a:effectLst/>
                        <a:latin typeface="Segoe UI"/>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800" b="0" i="0" kern="1200">
                        <a:solidFill>
                          <a:schemeClr val="dk1"/>
                        </a:solidFill>
                        <a:effectLst/>
                        <a:latin typeface="+mn-lt"/>
                        <a:ea typeface="+mn-ea"/>
                        <a:cs typeface="+mn-cs"/>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301154802"/>
                  </a:ext>
                </a:extLst>
              </a:tr>
              <a:tr h="45994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1"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148791383"/>
                  </a:ext>
                </a:extLst>
              </a:tr>
              <a:tr h="4639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sz="1600" b="0" i="0" u="none" strike="noStrike">
                          <a:effectLst/>
                          <a:latin typeface="Segoe UI"/>
                        </a:rPr>
                        <a:t>Log Analytics</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b="0" i="0" u="none" strike="noStrike">
                        <a:effectLst/>
                        <a:latin typeface="Calibri Light" panose="020F030202020403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en-US" sz="1600" u="none" strike="noStrike">
                        <a:effectLst/>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040328727"/>
                  </a:ext>
                </a:extLst>
              </a:tr>
            </a:tbl>
          </a:graphicData>
        </a:graphic>
      </p:graphicFrame>
      <p:pic>
        <p:nvPicPr>
          <p:cNvPr id="28" name="Picture 2">
            <a:extLst>
              <a:ext uri="{FF2B5EF4-FFF2-40B4-BE49-F238E27FC236}">
                <a16:creationId xmlns:a16="http://schemas.microsoft.com/office/drawing/2014/main" id="{4E2C1871-934B-4032-A8F4-A94E3D2FEF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9957" y="4968385"/>
            <a:ext cx="635000" cy="63500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59F8D4C7-028E-4479-88F9-F7E0D1CE21AB}"/>
              </a:ext>
            </a:extLst>
          </p:cNvPr>
          <p:cNvSpPr txBox="1">
            <a:spLocks/>
          </p:cNvSpPr>
          <p:nvPr/>
        </p:nvSpPr>
        <p:spPr>
          <a:xfrm>
            <a:off x="455270" y="1000743"/>
            <a:ext cx="3890414" cy="458034"/>
          </a:xfrm>
          <a:prstGeom prst="rect">
            <a:avLst/>
          </a:prstGeom>
        </p:spPr>
        <p:txBody>
          <a:bodyPr vert="horz" wrap="square" lIns="0" tIns="89642" rIns="143428" bIns="89642" rtlCol="0" anchor="t">
            <a:spAutoFit/>
          </a:bodyPr>
          <a:lstStyle>
            <a:lvl1pPr algn="l" defTabSz="695744" rtl="0" eaLnBrk="1" latinLnBrk="0" hangingPunct="1">
              <a:lnSpc>
                <a:spcPct val="90000"/>
              </a:lnSpc>
              <a:spcBef>
                <a:spcPct val="0"/>
              </a:spcBef>
              <a:buNone/>
              <a:defRPr lang="en-US" sz="3048" b="0" kern="1200" cap="none" spc="-75" baseline="0" dirty="0">
                <a:ln w="3175">
                  <a:noFill/>
                </a:ln>
                <a:gradFill>
                  <a:gsLst>
                    <a:gs pos="1250">
                      <a:schemeClr val="tx1"/>
                    </a:gs>
                    <a:gs pos="100000">
                      <a:schemeClr val="tx1"/>
                    </a:gs>
                  </a:gsLst>
                  <a:lin ang="5400000" scaled="0"/>
                </a:gradFill>
                <a:effectLst/>
                <a:latin typeface="+mj-lt"/>
                <a:ea typeface="+mn-ea"/>
                <a:cs typeface="Arial" charset="0"/>
              </a:defRPr>
            </a:lvl1pPr>
          </a:lstStyle>
          <a:p>
            <a:pPr defTabSz="913841"/>
            <a:r>
              <a:rPr lang="en-GB" sz="2000" spc="-100">
                <a:solidFill>
                  <a:prstClr val="black">
                    <a:lumMod val="75000"/>
                    <a:lumOff val="25000"/>
                  </a:prstClr>
                </a:solidFill>
                <a:latin typeface="Segoe UI Semilight" panose="020B0402040204020203" pitchFamily="34" charset="0"/>
                <a:cs typeface="Segoe UI Semilight" panose="020B0402040204020203" pitchFamily="34" charset="0"/>
              </a:rPr>
              <a:t>Total Monthly Cost : $711.12 </a:t>
            </a:r>
          </a:p>
        </p:txBody>
      </p:sp>
      <p:sp>
        <p:nvSpPr>
          <p:cNvPr id="30" name="TextBox 29">
            <a:extLst>
              <a:ext uri="{FF2B5EF4-FFF2-40B4-BE49-F238E27FC236}">
                <a16:creationId xmlns:a16="http://schemas.microsoft.com/office/drawing/2014/main" id="{1EA082BA-55DB-4E39-B8F4-65B9DD79B371}"/>
              </a:ext>
            </a:extLst>
          </p:cNvPr>
          <p:cNvSpPr txBox="1"/>
          <p:nvPr/>
        </p:nvSpPr>
        <p:spPr>
          <a:xfrm>
            <a:off x="1504486" y="5272206"/>
            <a:ext cx="2199983" cy="338554"/>
          </a:xfrm>
          <a:prstGeom prst="rect">
            <a:avLst/>
          </a:prstGeom>
          <a:noFill/>
        </p:spPr>
        <p:txBody>
          <a:bodyPr wrap="square" lIns="91440" tIns="45720" rIns="91440" bIns="45720" anchor="t">
            <a:spAutoFit/>
          </a:bodyPr>
          <a:lstStyle/>
          <a:p>
            <a:r>
              <a:rPr lang="en-US" sz="1600">
                <a:solidFill>
                  <a:schemeClr val="dk1"/>
                </a:solidFill>
                <a:latin typeface="Segoe UI"/>
                <a:cs typeface="Segoe UI"/>
              </a:rPr>
              <a:t>Azure Active Directory</a:t>
            </a:r>
          </a:p>
        </p:txBody>
      </p:sp>
      <p:pic>
        <p:nvPicPr>
          <p:cNvPr id="7" name="Picture 6">
            <a:extLst>
              <a:ext uri="{FF2B5EF4-FFF2-40B4-BE49-F238E27FC236}">
                <a16:creationId xmlns:a16="http://schemas.microsoft.com/office/drawing/2014/main" id="{7831832E-1057-4C16-A8BC-6A3DD8BA35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6431" y="5185942"/>
            <a:ext cx="527538" cy="527538"/>
          </a:xfrm>
          <a:prstGeom prst="rect">
            <a:avLst/>
          </a:prstGeom>
        </p:spPr>
      </p:pic>
      <p:sp>
        <p:nvSpPr>
          <p:cNvPr id="31" name="TextBox 30">
            <a:extLst>
              <a:ext uri="{FF2B5EF4-FFF2-40B4-BE49-F238E27FC236}">
                <a16:creationId xmlns:a16="http://schemas.microsoft.com/office/drawing/2014/main" id="{33C31973-5DF3-4074-A4EC-4BF90F64FAF1}"/>
              </a:ext>
            </a:extLst>
          </p:cNvPr>
          <p:cNvSpPr txBox="1"/>
          <p:nvPr/>
        </p:nvSpPr>
        <p:spPr>
          <a:xfrm>
            <a:off x="7332336" y="5945338"/>
            <a:ext cx="1837626" cy="338554"/>
          </a:xfrm>
          <a:prstGeom prst="rect">
            <a:avLst/>
          </a:prstGeom>
          <a:noFill/>
        </p:spPr>
        <p:txBody>
          <a:bodyPr wrap="square" lIns="91440" tIns="45720" rIns="91440" bIns="45720" anchor="t">
            <a:spAutoFit/>
          </a:bodyPr>
          <a:lstStyle/>
          <a:p>
            <a:pPr fontAlgn="b"/>
            <a:r>
              <a:rPr lang="en-US" sz="1600">
                <a:solidFill>
                  <a:schemeClr val="dk1"/>
                </a:solidFill>
                <a:latin typeface="Segoe UI"/>
                <a:cs typeface="Segoe UI"/>
              </a:rPr>
              <a:t>Traffic Manager</a:t>
            </a:r>
          </a:p>
        </p:txBody>
      </p:sp>
      <p:pic>
        <p:nvPicPr>
          <p:cNvPr id="10" name="Picture 9">
            <a:extLst>
              <a:ext uri="{FF2B5EF4-FFF2-40B4-BE49-F238E27FC236}">
                <a16:creationId xmlns:a16="http://schemas.microsoft.com/office/drawing/2014/main" id="{80285700-678F-4211-BA77-FFAB2DF3A6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9637" y="5862676"/>
            <a:ext cx="476250" cy="476250"/>
          </a:xfrm>
          <a:prstGeom prst="rect">
            <a:avLst/>
          </a:prstGeom>
        </p:spPr>
      </p:pic>
      <p:sp>
        <p:nvSpPr>
          <p:cNvPr id="32" name="TextBox 31">
            <a:extLst>
              <a:ext uri="{FF2B5EF4-FFF2-40B4-BE49-F238E27FC236}">
                <a16:creationId xmlns:a16="http://schemas.microsoft.com/office/drawing/2014/main" id="{1419625C-DDEB-46F9-AA39-F0BE52B028CE}"/>
              </a:ext>
            </a:extLst>
          </p:cNvPr>
          <p:cNvSpPr txBox="1"/>
          <p:nvPr/>
        </p:nvSpPr>
        <p:spPr>
          <a:xfrm>
            <a:off x="1504486" y="5927906"/>
            <a:ext cx="1614268" cy="338554"/>
          </a:xfrm>
          <a:prstGeom prst="rect">
            <a:avLst/>
          </a:prstGeom>
          <a:noFill/>
        </p:spPr>
        <p:txBody>
          <a:bodyPr wrap="square" lIns="91440" tIns="45720" rIns="91440" bIns="45720" anchor="t">
            <a:spAutoFit/>
          </a:bodyPr>
          <a:lstStyle/>
          <a:p>
            <a:r>
              <a:rPr lang="en-US" sz="1600">
                <a:solidFill>
                  <a:schemeClr val="dk1"/>
                </a:solidFill>
                <a:latin typeface="Segoe UI"/>
                <a:cs typeface="Segoe UI"/>
              </a:rPr>
              <a:t>Azure Advisor</a:t>
            </a:r>
          </a:p>
        </p:txBody>
      </p:sp>
      <p:pic>
        <p:nvPicPr>
          <p:cNvPr id="13" name="Picture 12">
            <a:extLst>
              <a:ext uri="{FF2B5EF4-FFF2-40B4-BE49-F238E27FC236}">
                <a16:creationId xmlns:a16="http://schemas.microsoft.com/office/drawing/2014/main" id="{B07FF2E8-CB54-4D71-96EC-A1DFCADA41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5143" y="5905808"/>
            <a:ext cx="536882" cy="536882"/>
          </a:xfrm>
          <a:prstGeom prst="rect">
            <a:avLst/>
          </a:prstGeom>
        </p:spPr>
      </p:pic>
    </p:spTree>
    <p:extLst>
      <p:ext uri="{BB962C8B-B14F-4D97-AF65-F5344CB8AC3E}">
        <p14:creationId xmlns:p14="http://schemas.microsoft.com/office/powerpoint/2010/main" val="245373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D90736-894A-4DD3-ADB4-FE43357AF8D2}"/>
              </a:ext>
            </a:extLst>
          </p:cNvPr>
          <p:cNvSpPr>
            <a:spLocks noGrp="1"/>
          </p:cNvSpPr>
          <p:nvPr>
            <p:ph type="title"/>
          </p:nvPr>
        </p:nvSpPr>
        <p:spPr/>
        <p:txBody>
          <a:bodyPr/>
          <a:lstStyle/>
          <a:p>
            <a:r>
              <a:rPr lang="en-US"/>
              <a:t>Azure Landing Zone </a:t>
            </a:r>
          </a:p>
        </p:txBody>
      </p:sp>
      <p:sp>
        <p:nvSpPr>
          <p:cNvPr id="3" name="Slide Number Placeholder 2">
            <a:extLst>
              <a:ext uri="{FF2B5EF4-FFF2-40B4-BE49-F238E27FC236}">
                <a16:creationId xmlns:a16="http://schemas.microsoft.com/office/drawing/2014/main" id="{163F201F-BB33-4F7F-853F-951AE6DB0998}"/>
              </a:ext>
            </a:extLst>
          </p:cNvPr>
          <p:cNvSpPr>
            <a:spLocks noGrp="1"/>
          </p:cNvSpPr>
          <p:nvPr>
            <p:ph type="sldNum" sz="quarter" idx="12"/>
          </p:nvPr>
        </p:nvSpPr>
        <p:spPr/>
        <p:txBody>
          <a:bodyPr/>
          <a:lstStyle/>
          <a:p>
            <a:fld id="{E012F146-47F9-A646-B182-8CC39B8AD32B}" type="slidenum">
              <a:rPr lang="x-none" smtClean="0"/>
              <a:pPr/>
              <a:t>18</a:t>
            </a:fld>
            <a:endParaRPr lang="x-none"/>
          </a:p>
        </p:txBody>
      </p:sp>
      <p:pic>
        <p:nvPicPr>
          <p:cNvPr id="6" name="Picture 5">
            <a:extLst>
              <a:ext uri="{FF2B5EF4-FFF2-40B4-BE49-F238E27FC236}">
                <a16:creationId xmlns:a16="http://schemas.microsoft.com/office/drawing/2014/main" id="{9E43795C-BF6F-4DE3-A3CE-4D8B19B14F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7965" y="1002170"/>
            <a:ext cx="8979567" cy="5749814"/>
          </a:xfrm>
          <a:prstGeom prst="rect">
            <a:avLst/>
          </a:prstGeom>
        </p:spPr>
      </p:pic>
    </p:spTree>
    <p:extLst>
      <p:ext uri="{BB962C8B-B14F-4D97-AF65-F5344CB8AC3E}">
        <p14:creationId xmlns:p14="http://schemas.microsoft.com/office/powerpoint/2010/main" val="984723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noProof="0">
                <a:solidFill>
                  <a:srgbClr val="33B2C1"/>
                </a:solidFill>
                <a:latin typeface="BR Omega VN" pitchFamily="2" charset="77"/>
                <a:cs typeface="Arial" panose="020B0604020202020204" pitchFamily="34" charset="0"/>
              </a:rPr>
              <a:t>3</a:t>
            </a:r>
            <a:r>
              <a:rPr kumimoji="0" lang="en-US" sz="4800" b="1" u="none" strike="noStrike" kern="1200" cap="none" spc="-100" normalizeH="0" baseline="0" noProof="0">
                <a:ln>
                  <a:noFill/>
                </a:ln>
                <a:solidFill>
                  <a:srgbClr val="33B2C1"/>
                </a:solidFill>
                <a:effectLst/>
                <a:uLnTx/>
                <a:uFillTx/>
                <a:latin typeface="BR Omega VN" pitchFamily="2" charset="77"/>
                <a:cs typeface="Arial" panose="020B0604020202020204" pitchFamily="34" charset="0"/>
              </a:rPr>
              <a:t>. </a:t>
            </a:r>
            <a:r>
              <a:rPr lang="en-US" sz="4800" b="1" spc="-100">
                <a:solidFill>
                  <a:srgbClr val="FFFFFF"/>
                </a:solidFill>
                <a:latin typeface="BR Omega VN" pitchFamily="2" charset="77"/>
                <a:cs typeface="Arial" panose="020B0604020202020204" pitchFamily="34" charset="0"/>
              </a:rPr>
              <a:t>APPLICATION ASSESSMENT</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19</a:t>
            </a:fld>
            <a:endParaRPr lang="x-none"/>
          </a:p>
        </p:txBody>
      </p:sp>
    </p:spTree>
    <p:extLst>
      <p:ext uri="{BB962C8B-B14F-4D97-AF65-F5344CB8AC3E}">
        <p14:creationId xmlns:p14="http://schemas.microsoft.com/office/powerpoint/2010/main" val="301046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01E5C51-D7EA-6144-8DB3-881DEB37FD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813"/>
          <a:stretch/>
        </p:blipFill>
        <p:spPr>
          <a:xfrm>
            <a:off x="38520" y="7884"/>
            <a:ext cx="12153480" cy="6858000"/>
          </a:xfrm>
          <a:prstGeom prst="rect">
            <a:avLst/>
          </a:prstGeom>
        </p:spPr>
      </p:pic>
      <p:sp>
        <p:nvSpPr>
          <p:cNvPr id="2" name="Rectangle 1">
            <a:extLst>
              <a:ext uri="{FF2B5EF4-FFF2-40B4-BE49-F238E27FC236}">
                <a16:creationId xmlns:a16="http://schemas.microsoft.com/office/drawing/2014/main" id="{3F8880C0-4A61-2041-83FD-0D770FF0D67E}"/>
              </a:ext>
            </a:extLst>
          </p:cNvPr>
          <p:cNvSpPr/>
          <p:nvPr/>
        </p:nvSpPr>
        <p:spPr>
          <a:xfrm>
            <a:off x="0" y="0"/>
            <a:ext cx="5211271" cy="6873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C12E2D2-5CF3-2B43-A214-8AB94A11B33E}"/>
              </a:ext>
            </a:extLst>
          </p:cNvPr>
          <p:cNvSpPr txBox="1"/>
          <p:nvPr/>
        </p:nvSpPr>
        <p:spPr>
          <a:xfrm>
            <a:off x="504604" y="2834910"/>
            <a:ext cx="36801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u="none" strike="noStrike" kern="1200" cap="none" spc="0" normalizeH="0" baseline="0" noProof="0">
                <a:ln>
                  <a:noFill/>
                </a:ln>
                <a:solidFill>
                  <a:srgbClr val="19226D"/>
                </a:solidFill>
                <a:effectLst/>
                <a:uLnTx/>
                <a:uFillTx/>
                <a:latin typeface="BR Omega VN" pitchFamily="2" charset="77"/>
              </a:rPr>
              <a:t>CONTENT</a:t>
            </a:r>
          </a:p>
        </p:txBody>
      </p:sp>
      <p:grpSp>
        <p:nvGrpSpPr>
          <p:cNvPr id="7" name="Group 6">
            <a:extLst>
              <a:ext uri="{FF2B5EF4-FFF2-40B4-BE49-F238E27FC236}">
                <a16:creationId xmlns:a16="http://schemas.microsoft.com/office/drawing/2014/main" id="{776F2596-4475-EC42-B713-61FEB623F090}"/>
              </a:ext>
            </a:extLst>
          </p:cNvPr>
          <p:cNvGrpSpPr/>
          <p:nvPr/>
        </p:nvGrpSpPr>
        <p:grpSpPr>
          <a:xfrm>
            <a:off x="4744496" y="1665835"/>
            <a:ext cx="6106924" cy="773713"/>
            <a:chOff x="5829424" y="1893693"/>
            <a:chExt cx="7956148" cy="1008000"/>
          </a:xfrm>
        </p:grpSpPr>
        <p:grpSp>
          <p:nvGrpSpPr>
            <p:cNvPr id="5" name="Group 4">
              <a:extLst>
                <a:ext uri="{FF2B5EF4-FFF2-40B4-BE49-F238E27FC236}">
                  <a16:creationId xmlns:a16="http://schemas.microsoft.com/office/drawing/2014/main" id="{70434B12-3935-6544-926C-55ABC299A8A5}"/>
                </a:ext>
              </a:extLst>
            </p:cNvPr>
            <p:cNvGrpSpPr/>
            <p:nvPr/>
          </p:nvGrpSpPr>
          <p:grpSpPr>
            <a:xfrm>
              <a:off x="5829424" y="1893693"/>
              <a:ext cx="1008000" cy="1008000"/>
              <a:chOff x="5829424" y="1893693"/>
              <a:chExt cx="1008000" cy="1008000"/>
            </a:xfrm>
          </p:grpSpPr>
          <p:sp>
            <p:nvSpPr>
              <p:cNvPr id="57" name="Oval 56">
                <a:extLst>
                  <a:ext uri="{FF2B5EF4-FFF2-40B4-BE49-F238E27FC236}">
                    <a16:creationId xmlns:a16="http://schemas.microsoft.com/office/drawing/2014/main" id="{B6B3154F-5606-274F-877E-FB49C23DD24F}"/>
                  </a:ext>
                </a:extLst>
              </p:cNvPr>
              <p:cNvSpPr>
                <a:spLocks noChangeAspect="1"/>
              </p:cNvSpPr>
              <p:nvPr/>
            </p:nvSpPr>
            <p:spPr>
              <a:xfrm flipH="1">
                <a:off x="5829424" y="189369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37" name="Oval 36">
                <a:extLst>
                  <a:ext uri="{FF2B5EF4-FFF2-40B4-BE49-F238E27FC236}">
                    <a16:creationId xmlns:a16="http://schemas.microsoft.com/office/drawing/2014/main" id="{92A401DF-4B6B-984C-829F-A97B58DDE7BC}"/>
                  </a:ext>
                </a:extLst>
              </p:cNvPr>
              <p:cNvSpPr>
                <a:spLocks noChangeAspect="1"/>
              </p:cNvSpPr>
              <p:nvPr/>
            </p:nvSpPr>
            <p:spPr>
              <a:xfrm flipH="1">
                <a:off x="5901424" y="196531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srgbClr val="19226D"/>
                  </a:solidFill>
                  <a:effectLst/>
                  <a:uLnTx/>
                  <a:uFillTx/>
                  <a:latin typeface="BR Omega VN" pitchFamily="2" charset="77"/>
                </a:endParaRPr>
              </a:p>
            </p:txBody>
          </p:sp>
          <p:sp>
            <p:nvSpPr>
              <p:cNvPr id="47" name="TextBox 46">
                <a:extLst>
                  <a:ext uri="{FF2B5EF4-FFF2-40B4-BE49-F238E27FC236}">
                    <a16:creationId xmlns:a16="http://schemas.microsoft.com/office/drawing/2014/main" id="{D39A2445-8CD2-D944-AF55-84CB32C168F9}"/>
                  </a:ext>
                </a:extLst>
              </p:cNvPr>
              <p:cNvSpPr txBox="1"/>
              <p:nvPr/>
            </p:nvSpPr>
            <p:spPr>
              <a:xfrm>
                <a:off x="6191447" y="2083863"/>
                <a:ext cx="283954" cy="68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solidFill>
                      <a:prstClr val="white"/>
                    </a:solidFill>
                    <a:effectLst/>
                    <a:uLnTx/>
                    <a:uFillTx/>
                    <a:latin typeface="BR Omega VN" pitchFamily="2" charset="77"/>
                  </a:rPr>
                  <a:t>1</a:t>
                </a:r>
              </a:p>
            </p:txBody>
          </p:sp>
        </p:grpSp>
        <p:sp>
          <p:nvSpPr>
            <p:cNvPr id="52" name="TextBox 51">
              <a:extLst>
                <a:ext uri="{FF2B5EF4-FFF2-40B4-BE49-F238E27FC236}">
                  <a16:creationId xmlns:a16="http://schemas.microsoft.com/office/drawing/2014/main" id="{08839D66-6D53-DA44-9E88-D134902B2F45}"/>
                </a:ext>
              </a:extLst>
            </p:cNvPr>
            <p:cNvSpPr txBox="1"/>
            <p:nvPr/>
          </p:nvSpPr>
          <p:spPr>
            <a:xfrm>
              <a:off x="7164405" y="2191583"/>
              <a:ext cx="6621167" cy="521267"/>
            </a:xfrm>
            <a:prstGeom prst="rect">
              <a:avLst/>
            </a:prstGeom>
            <a:noFill/>
          </p:spPr>
          <p:txBody>
            <a:bodyPr wrap="square" rtlCol="0">
              <a:spAutoFit/>
            </a:bodyPr>
            <a:lstStyle/>
            <a:p>
              <a:pPr lvl="0">
                <a:defRPr/>
              </a:pPr>
              <a:r>
                <a:rPr lang="en-US" sz="2000" b="1">
                  <a:solidFill>
                    <a:prstClr val="white"/>
                  </a:solidFill>
                  <a:latin typeface="BR Omega VN" pitchFamily="2" charset="77"/>
                </a:rPr>
                <a:t>EXECUTIVE SUMMARY</a:t>
              </a:r>
            </a:p>
          </p:txBody>
        </p:sp>
      </p:grpSp>
      <p:grpSp>
        <p:nvGrpSpPr>
          <p:cNvPr id="12" name="Group 11">
            <a:extLst>
              <a:ext uri="{FF2B5EF4-FFF2-40B4-BE49-F238E27FC236}">
                <a16:creationId xmlns:a16="http://schemas.microsoft.com/office/drawing/2014/main" id="{EA2457AF-5667-9049-957A-F94F759E5B8F}"/>
              </a:ext>
            </a:extLst>
          </p:cNvPr>
          <p:cNvGrpSpPr/>
          <p:nvPr/>
        </p:nvGrpSpPr>
        <p:grpSpPr>
          <a:xfrm>
            <a:off x="4744495" y="3210828"/>
            <a:ext cx="6106924" cy="773714"/>
            <a:chOff x="5829424" y="4069003"/>
            <a:chExt cx="7956148" cy="1008000"/>
          </a:xfrm>
        </p:grpSpPr>
        <p:grpSp>
          <p:nvGrpSpPr>
            <p:cNvPr id="9" name="Group 8">
              <a:extLst>
                <a:ext uri="{FF2B5EF4-FFF2-40B4-BE49-F238E27FC236}">
                  <a16:creationId xmlns:a16="http://schemas.microsoft.com/office/drawing/2014/main" id="{BA622224-91E6-5E45-8749-0EED4B3E2EF5}"/>
                </a:ext>
              </a:extLst>
            </p:cNvPr>
            <p:cNvGrpSpPr/>
            <p:nvPr/>
          </p:nvGrpSpPr>
          <p:grpSpPr>
            <a:xfrm>
              <a:off x="5829424" y="4069003"/>
              <a:ext cx="1008000" cy="1008000"/>
              <a:chOff x="5829424" y="4069003"/>
              <a:chExt cx="1008000" cy="1008000"/>
            </a:xfrm>
          </p:grpSpPr>
          <p:sp>
            <p:nvSpPr>
              <p:cNvPr id="59" name="Oval 58">
                <a:extLst>
                  <a:ext uri="{FF2B5EF4-FFF2-40B4-BE49-F238E27FC236}">
                    <a16:creationId xmlns:a16="http://schemas.microsoft.com/office/drawing/2014/main" id="{E335F29C-4C6B-744B-8530-04CE024F6681}"/>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39" name="Oval 38">
                <a:extLst>
                  <a:ext uri="{FF2B5EF4-FFF2-40B4-BE49-F238E27FC236}">
                    <a16:creationId xmlns:a16="http://schemas.microsoft.com/office/drawing/2014/main" id="{73D623DD-A2C9-2E44-BCF1-E153053AD917}"/>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49" name="TextBox 48">
                <a:extLst>
                  <a:ext uri="{FF2B5EF4-FFF2-40B4-BE49-F238E27FC236}">
                    <a16:creationId xmlns:a16="http://schemas.microsoft.com/office/drawing/2014/main" id="{5AC62C6E-5D0A-E14C-8154-60FB1ABEE742}"/>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white"/>
                    </a:solidFill>
                    <a:latin typeface="BR Omega VN" pitchFamily="2" charset="77"/>
                  </a:rPr>
                  <a:t>3</a:t>
                </a:r>
                <a:endParaRPr kumimoji="0" lang="en-US" sz="2800" b="1" u="none" strike="noStrike" kern="1200" cap="none" spc="0" normalizeH="0" baseline="0" noProof="0">
                  <a:ln>
                    <a:noFill/>
                  </a:ln>
                  <a:solidFill>
                    <a:prstClr val="white"/>
                  </a:solidFill>
                  <a:effectLst/>
                  <a:uLnTx/>
                  <a:uFillTx/>
                  <a:latin typeface="BR Omega VN" pitchFamily="2" charset="77"/>
                </a:endParaRPr>
              </a:p>
            </p:txBody>
          </p:sp>
        </p:grpSp>
        <p:sp>
          <p:nvSpPr>
            <p:cNvPr id="54" name="TextBox 53">
              <a:extLst>
                <a:ext uri="{FF2B5EF4-FFF2-40B4-BE49-F238E27FC236}">
                  <a16:creationId xmlns:a16="http://schemas.microsoft.com/office/drawing/2014/main" id="{D7C7DDE5-2039-FD4E-9E12-4BD70A00DA55}"/>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a:solidFill>
                    <a:prstClr val="white"/>
                  </a:solidFill>
                  <a:latin typeface="BR Omega VN" pitchFamily="2" charset="77"/>
                </a:rPr>
                <a:t>APPLICATION ASSESSMENT</a:t>
              </a:r>
            </a:p>
          </p:txBody>
        </p:sp>
      </p:grpSp>
      <p:grpSp>
        <p:nvGrpSpPr>
          <p:cNvPr id="13" name="Group 12">
            <a:extLst>
              <a:ext uri="{FF2B5EF4-FFF2-40B4-BE49-F238E27FC236}">
                <a16:creationId xmlns:a16="http://schemas.microsoft.com/office/drawing/2014/main" id="{408A6110-BD09-F74E-BD91-35B89B00E4AF}"/>
              </a:ext>
            </a:extLst>
          </p:cNvPr>
          <p:cNvGrpSpPr/>
          <p:nvPr/>
        </p:nvGrpSpPr>
        <p:grpSpPr>
          <a:xfrm>
            <a:off x="4744495" y="2442773"/>
            <a:ext cx="6117172" cy="773714"/>
            <a:chOff x="4709565" y="3508655"/>
            <a:chExt cx="7969500" cy="1008000"/>
          </a:xfrm>
        </p:grpSpPr>
        <p:grpSp>
          <p:nvGrpSpPr>
            <p:cNvPr id="8" name="Group 7">
              <a:extLst>
                <a:ext uri="{FF2B5EF4-FFF2-40B4-BE49-F238E27FC236}">
                  <a16:creationId xmlns:a16="http://schemas.microsoft.com/office/drawing/2014/main" id="{49D47BCC-B526-3648-9949-570EC81226FA}"/>
                </a:ext>
              </a:extLst>
            </p:cNvPr>
            <p:cNvGrpSpPr/>
            <p:nvPr/>
          </p:nvGrpSpPr>
          <p:grpSpPr>
            <a:xfrm>
              <a:off x="4709565" y="3508655"/>
              <a:ext cx="1008000" cy="1008000"/>
              <a:chOff x="5829424" y="2981348"/>
              <a:chExt cx="1008000" cy="1008000"/>
            </a:xfrm>
          </p:grpSpPr>
          <p:sp>
            <p:nvSpPr>
              <p:cNvPr id="58" name="Oval 57">
                <a:extLst>
                  <a:ext uri="{FF2B5EF4-FFF2-40B4-BE49-F238E27FC236}">
                    <a16:creationId xmlns:a16="http://schemas.microsoft.com/office/drawing/2014/main" id="{DE749A54-0E62-8241-B448-3249966DEA15}"/>
                  </a:ext>
                </a:extLst>
              </p:cNvPr>
              <p:cNvSpPr>
                <a:spLocks noChangeAspect="1"/>
              </p:cNvSpPr>
              <p:nvPr/>
            </p:nvSpPr>
            <p:spPr>
              <a:xfrm flipH="1">
                <a:off x="5829424" y="2981348"/>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25C1DA1-FFF2-A842-8AE4-A79D73A8F8F6}"/>
                  </a:ext>
                </a:extLst>
              </p:cNvPr>
              <p:cNvSpPr>
                <a:spLocks noChangeAspect="1"/>
              </p:cNvSpPr>
              <p:nvPr/>
            </p:nvSpPr>
            <p:spPr>
              <a:xfrm flipH="1">
                <a:off x="5901424" y="305259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3F8351A0-ED0B-324C-88C0-E873E7DDAE84}"/>
                  </a:ext>
                </a:extLst>
              </p:cNvPr>
              <p:cNvSpPr txBox="1"/>
              <p:nvPr/>
            </p:nvSpPr>
            <p:spPr>
              <a:xfrm>
                <a:off x="6191447" y="3181144"/>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white"/>
                    </a:solidFill>
                    <a:latin typeface="BR Omega VN" pitchFamily="2" charset="77"/>
                  </a:rPr>
                  <a:t>2</a:t>
                </a:r>
                <a:endParaRPr kumimoji="0" lang="en-US" sz="2800" b="1" u="none" strike="noStrike" kern="1200" cap="none" spc="0" normalizeH="0" baseline="0" noProof="0">
                  <a:ln>
                    <a:noFill/>
                  </a:ln>
                  <a:solidFill>
                    <a:prstClr val="white"/>
                  </a:solidFill>
                  <a:effectLst/>
                  <a:uLnTx/>
                  <a:uFillTx/>
                  <a:latin typeface="BR Omega VN" pitchFamily="2" charset="77"/>
                </a:endParaRPr>
              </a:p>
            </p:txBody>
          </p:sp>
        </p:grpSp>
        <p:sp>
          <p:nvSpPr>
            <p:cNvPr id="41" name="TextBox 40">
              <a:extLst>
                <a:ext uri="{FF2B5EF4-FFF2-40B4-BE49-F238E27FC236}">
                  <a16:creationId xmlns:a16="http://schemas.microsoft.com/office/drawing/2014/main" id="{43B57449-EFC1-4FB3-B1DD-282BAE28FC05}"/>
                </a:ext>
              </a:extLst>
            </p:cNvPr>
            <p:cNvSpPr txBox="1"/>
            <p:nvPr/>
          </p:nvSpPr>
          <p:spPr>
            <a:xfrm>
              <a:off x="6083065" y="3846349"/>
              <a:ext cx="6596000" cy="521266"/>
            </a:xfrm>
            <a:prstGeom prst="rect">
              <a:avLst/>
            </a:prstGeom>
            <a:noFill/>
          </p:spPr>
          <p:txBody>
            <a:bodyPr wrap="square" rtlCol="0">
              <a:spAutoFit/>
            </a:bodyPr>
            <a:lstStyle/>
            <a:p>
              <a:pPr lvl="0">
                <a:defRPr/>
              </a:pPr>
              <a:r>
                <a:rPr lang="en-US" sz="2000" b="1">
                  <a:solidFill>
                    <a:prstClr val="white"/>
                  </a:solidFill>
                  <a:latin typeface="BR Omega VN" pitchFamily="2" charset="77"/>
                </a:rPr>
                <a:t>INFRASTRUCTURE ASSESSMENT </a:t>
              </a:r>
            </a:p>
          </p:txBody>
        </p:sp>
      </p:grpSp>
      <p:pic>
        <p:nvPicPr>
          <p:cNvPr id="40" name="Picture 39">
            <a:extLst>
              <a:ext uri="{FF2B5EF4-FFF2-40B4-BE49-F238E27FC236}">
                <a16:creationId xmlns:a16="http://schemas.microsoft.com/office/drawing/2014/main" id="{A95E99FC-9203-C948-9CC2-4F82BDA677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10143700" y="308144"/>
            <a:ext cx="1822517" cy="695228"/>
          </a:xfrm>
          <a:prstGeom prst="rect">
            <a:avLst/>
          </a:prstGeom>
        </p:spPr>
      </p:pic>
      <p:sp>
        <p:nvSpPr>
          <p:cNvPr id="43" name="Rounded Rectangle 42">
            <a:extLst>
              <a:ext uri="{FF2B5EF4-FFF2-40B4-BE49-F238E27FC236}">
                <a16:creationId xmlns:a16="http://schemas.microsoft.com/office/drawing/2014/main" id="{52687D7E-5DE3-8444-B293-E8694147AD22}"/>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3C3814FE-2C4F-A94A-A007-40E267B9E26D}"/>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739EB96-90DB-884F-A8FD-B552BC7059EA}"/>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D761952C-F958-F747-9C39-A84DEF222A0E}"/>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08F70F7-E215-F54B-8B16-D6091DA44CC4}"/>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4253C88E-15D4-C048-8C63-95715CB59C3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ooter Placeholder 2">
            <a:extLst>
              <a:ext uri="{FF2B5EF4-FFF2-40B4-BE49-F238E27FC236}">
                <a16:creationId xmlns:a16="http://schemas.microsoft.com/office/drawing/2014/main" id="{1330E601-44F9-EF4F-9AB3-5464DE6D5B01}"/>
              </a:ext>
            </a:extLst>
          </p:cNvPr>
          <p:cNvSpPr txBox="1">
            <a:spLocks/>
          </p:cNvSpPr>
          <p:nvPr/>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a:solidFill>
                  <a:schemeClr val="accent6">
                    <a:lumMod val="60000"/>
                    <a:lumOff val="40000"/>
                  </a:schemeClr>
                </a:solidFill>
              </a:rPr>
              <a:t>© Copyright FPT Software – Level of Confidentiality </a:t>
            </a:r>
            <a:endParaRPr lang="x-none" sz="1050">
              <a:solidFill>
                <a:schemeClr val="accent6">
                  <a:lumMod val="60000"/>
                  <a:lumOff val="40000"/>
                </a:schemeClr>
              </a:solidFill>
            </a:endParaRPr>
          </a:p>
        </p:txBody>
      </p:sp>
      <p:sp>
        <p:nvSpPr>
          <p:cNvPr id="10" name="Slide Number Placeholder 9">
            <a:extLst>
              <a:ext uri="{FF2B5EF4-FFF2-40B4-BE49-F238E27FC236}">
                <a16:creationId xmlns:a16="http://schemas.microsoft.com/office/drawing/2014/main" id="{9FDE5903-954F-0545-9467-179C94D8057D}"/>
              </a:ext>
            </a:extLst>
          </p:cNvPr>
          <p:cNvSpPr>
            <a:spLocks noGrp="1"/>
          </p:cNvSpPr>
          <p:nvPr>
            <p:ph type="sldNum" sz="quarter" idx="12"/>
          </p:nvPr>
        </p:nvSpPr>
        <p:spPr/>
        <p:txBody>
          <a:bodyPr/>
          <a:lstStyle/>
          <a:p>
            <a:fld id="{E012F146-47F9-A646-B182-8CC39B8AD32B}" type="slidenum">
              <a:rPr lang="x-none" smtClean="0"/>
              <a:pPr/>
              <a:t>2</a:t>
            </a:fld>
            <a:endParaRPr lang="x-none"/>
          </a:p>
        </p:txBody>
      </p:sp>
      <p:grpSp>
        <p:nvGrpSpPr>
          <p:cNvPr id="61" name="Group 60">
            <a:extLst>
              <a:ext uri="{FF2B5EF4-FFF2-40B4-BE49-F238E27FC236}">
                <a16:creationId xmlns:a16="http://schemas.microsoft.com/office/drawing/2014/main" id="{C9116A48-9201-4461-BE1C-752EF3C8D0BD}"/>
              </a:ext>
            </a:extLst>
          </p:cNvPr>
          <p:cNvGrpSpPr/>
          <p:nvPr/>
        </p:nvGrpSpPr>
        <p:grpSpPr>
          <a:xfrm>
            <a:off x="4754855" y="3975791"/>
            <a:ext cx="6385006" cy="773714"/>
            <a:chOff x="5829424" y="4069003"/>
            <a:chExt cx="8318430" cy="1008000"/>
          </a:xfrm>
        </p:grpSpPr>
        <p:grpSp>
          <p:nvGrpSpPr>
            <p:cNvPr id="62" name="Group 61">
              <a:extLst>
                <a:ext uri="{FF2B5EF4-FFF2-40B4-BE49-F238E27FC236}">
                  <a16:creationId xmlns:a16="http://schemas.microsoft.com/office/drawing/2014/main" id="{4B384B94-AFF0-4D02-9110-99B222CE809D}"/>
                </a:ext>
              </a:extLst>
            </p:cNvPr>
            <p:cNvGrpSpPr/>
            <p:nvPr/>
          </p:nvGrpSpPr>
          <p:grpSpPr>
            <a:xfrm>
              <a:off x="5829424" y="4069003"/>
              <a:ext cx="1008000" cy="1008000"/>
              <a:chOff x="5829424" y="4069003"/>
              <a:chExt cx="1008000" cy="1008000"/>
            </a:xfrm>
          </p:grpSpPr>
          <p:sp>
            <p:nvSpPr>
              <p:cNvPr id="64" name="Oval 63">
                <a:extLst>
                  <a:ext uri="{FF2B5EF4-FFF2-40B4-BE49-F238E27FC236}">
                    <a16:creationId xmlns:a16="http://schemas.microsoft.com/office/drawing/2014/main" id="{69DC4F66-B583-4A0B-AB54-D997E1AA1A6D}"/>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65" name="Oval 64">
                <a:extLst>
                  <a:ext uri="{FF2B5EF4-FFF2-40B4-BE49-F238E27FC236}">
                    <a16:creationId xmlns:a16="http://schemas.microsoft.com/office/drawing/2014/main" id="{3B4B7730-3E36-4600-820E-9987726F00AD}"/>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66" name="TextBox 65">
                <a:extLst>
                  <a:ext uri="{FF2B5EF4-FFF2-40B4-BE49-F238E27FC236}">
                    <a16:creationId xmlns:a16="http://schemas.microsoft.com/office/drawing/2014/main" id="{A740AE64-B25A-43F0-8FE3-00453CA12CAB}"/>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white"/>
                    </a:solidFill>
                    <a:latin typeface="BR Omega VN" pitchFamily="2" charset="77"/>
                  </a:rPr>
                  <a:t>4</a:t>
                </a:r>
                <a:endParaRPr kumimoji="0" lang="en-US" sz="2800" b="1" u="none" strike="noStrike" kern="1200" cap="none" spc="0" normalizeH="0" baseline="0" noProof="0">
                  <a:ln>
                    <a:noFill/>
                  </a:ln>
                  <a:solidFill>
                    <a:prstClr val="white"/>
                  </a:solidFill>
                  <a:effectLst/>
                  <a:uLnTx/>
                  <a:uFillTx/>
                  <a:latin typeface="BR Omega VN" pitchFamily="2" charset="77"/>
                </a:endParaRPr>
              </a:p>
            </p:txBody>
          </p:sp>
        </p:grpSp>
        <p:sp>
          <p:nvSpPr>
            <p:cNvPr id="63" name="TextBox 62">
              <a:extLst>
                <a:ext uri="{FF2B5EF4-FFF2-40B4-BE49-F238E27FC236}">
                  <a16:creationId xmlns:a16="http://schemas.microsoft.com/office/drawing/2014/main" id="{02A90258-B3CE-4417-8EE7-2AB617779D7F}"/>
                </a:ext>
              </a:extLst>
            </p:cNvPr>
            <p:cNvSpPr txBox="1"/>
            <p:nvPr/>
          </p:nvSpPr>
          <p:spPr>
            <a:xfrm>
              <a:off x="7189571" y="4331169"/>
              <a:ext cx="6958283" cy="521266"/>
            </a:xfrm>
            <a:prstGeom prst="rect">
              <a:avLst/>
            </a:prstGeom>
            <a:noFill/>
          </p:spPr>
          <p:txBody>
            <a:bodyPr wrap="square" rtlCol="0">
              <a:spAutoFit/>
            </a:bodyPr>
            <a:lstStyle/>
            <a:p>
              <a:pPr lvl="0">
                <a:defRPr/>
              </a:pPr>
              <a:r>
                <a:rPr lang="en-US" sz="2000" b="1">
                  <a:solidFill>
                    <a:prstClr val="white"/>
                  </a:solidFill>
                  <a:latin typeface="BR Omega VN" pitchFamily="2" charset="77"/>
                </a:rPr>
                <a:t>TRANSFORMATION RECOMMENDATIONS</a:t>
              </a:r>
            </a:p>
          </p:txBody>
        </p:sp>
      </p:grpSp>
      <p:grpSp>
        <p:nvGrpSpPr>
          <p:cNvPr id="42" name="Group 41">
            <a:extLst>
              <a:ext uri="{FF2B5EF4-FFF2-40B4-BE49-F238E27FC236}">
                <a16:creationId xmlns:a16="http://schemas.microsoft.com/office/drawing/2014/main" id="{C9116A48-9201-4461-BE1C-752EF3C8D0BD}"/>
              </a:ext>
            </a:extLst>
          </p:cNvPr>
          <p:cNvGrpSpPr/>
          <p:nvPr/>
        </p:nvGrpSpPr>
        <p:grpSpPr>
          <a:xfrm>
            <a:off x="4754852" y="4765503"/>
            <a:ext cx="6106924" cy="773714"/>
            <a:chOff x="5829424" y="4069003"/>
            <a:chExt cx="7956148" cy="1008000"/>
          </a:xfrm>
        </p:grpSpPr>
        <p:grpSp>
          <p:nvGrpSpPr>
            <p:cNvPr id="46" name="Group 45">
              <a:extLst>
                <a:ext uri="{FF2B5EF4-FFF2-40B4-BE49-F238E27FC236}">
                  <a16:creationId xmlns:a16="http://schemas.microsoft.com/office/drawing/2014/main" id="{4B384B94-AFF0-4D02-9110-99B222CE809D}"/>
                </a:ext>
              </a:extLst>
            </p:cNvPr>
            <p:cNvGrpSpPr/>
            <p:nvPr/>
          </p:nvGrpSpPr>
          <p:grpSpPr>
            <a:xfrm>
              <a:off x="5829424" y="4069003"/>
              <a:ext cx="1008000" cy="1008000"/>
              <a:chOff x="5829424" y="4069003"/>
              <a:chExt cx="1008000" cy="1008000"/>
            </a:xfrm>
          </p:grpSpPr>
          <p:sp>
            <p:nvSpPr>
              <p:cNvPr id="56" name="Oval 55">
                <a:extLst>
                  <a:ext uri="{FF2B5EF4-FFF2-40B4-BE49-F238E27FC236}">
                    <a16:creationId xmlns:a16="http://schemas.microsoft.com/office/drawing/2014/main" id="{69DC4F66-B583-4A0B-AB54-D997E1AA1A6D}"/>
                  </a:ext>
                </a:extLst>
              </p:cNvPr>
              <p:cNvSpPr>
                <a:spLocks noChangeAspect="1"/>
              </p:cNvSpPr>
              <p:nvPr/>
            </p:nvSpPr>
            <p:spPr>
              <a:xfrm flipH="1">
                <a:off x="5829424" y="4069003"/>
                <a:ext cx="1008000" cy="10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67" name="Oval 66">
                <a:extLst>
                  <a:ext uri="{FF2B5EF4-FFF2-40B4-BE49-F238E27FC236}">
                    <a16:creationId xmlns:a16="http://schemas.microsoft.com/office/drawing/2014/main" id="{3B4B7730-3E36-4600-820E-9987726F00AD}"/>
                  </a:ext>
                </a:extLst>
              </p:cNvPr>
              <p:cNvSpPr>
                <a:spLocks noChangeAspect="1"/>
              </p:cNvSpPr>
              <p:nvPr/>
            </p:nvSpPr>
            <p:spPr>
              <a:xfrm flipH="1">
                <a:off x="5901424" y="4139878"/>
                <a:ext cx="864000" cy="864000"/>
              </a:xfrm>
              <a:prstGeom prst="ellipse">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a:ln>
                    <a:noFill/>
                  </a:ln>
                  <a:solidFill>
                    <a:prstClr val="white"/>
                  </a:solidFill>
                  <a:effectLst/>
                  <a:uLnTx/>
                  <a:uFillTx/>
                  <a:latin typeface="BR Omega VN" pitchFamily="2" charset="77"/>
                </a:endParaRPr>
              </a:p>
            </p:txBody>
          </p:sp>
          <p:sp>
            <p:nvSpPr>
              <p:cNvPr id="68" name="TextBox 67">
                <a:extLst>
                  <a:ext uri="{FF2B5EF4-FFF2-40B4-BE49-F238E27FC236}">
                    <a16:creationId xmlns:a16="http://schemas.microsoft.com/office/drawing/2014/main" id="{A740AE64-B25A-43F0-8FE3-00453CA12CAB}"/>
                  </a:ext>
                </a:extLst>
              </p:cNvPr>
              <p:cNvSpPr txBox="1"/>
              <p:nvPr/>
            </p:nvSpPr>
            <p:spPr>
              <a:xfrm>
                <a:off x="6191447" y="4259172"/>
                <a:ext cx="283955" cy="681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a:solidFill>
                      <a:prstClr val="white"/>
                    </a:solidFill>
                    <a:latin typeface="BR Omega VN" pitchFamily="2" charset="77"/>
                  </a:rPr>
                  <a:t>5</a:t>
                </a:r>
                <a:endParaRPr kumimoji="0" lang="en-US" sz="2800" b="1" u="none" strike="noStrike" kern="1200" cap="none" spc="0" normalizeH="0" baseline="0" noProof="0">
                  <a:ln>
                    <a:noFill/>
                  </a:ln>
                  <a:solidFill>
                    <a:prstClr val="white"/>
                  </a:solidFill>
                  <a:effectLst/>
                  <a:uLnTx/>
                  <a:uFillTx/>
                  <a:latin typeface="BR Omega VN" pitchFamily="2" charset="77"/>
                </a:endParaRPr>
              </a:p>
            </p:txBody>
          </p:sp>
        </p:grpSp>
        <p:sp>
          <p:nvSpPr>
            <p:cNvPr id="51" name="TextBox 50">
              <a:extLst>
                <a:ext uri="{FF2B5EF4-FFF2-40B4-BE49-F238E27FC236}">
                  <a16:creationId xmlns:a16="http://schemas.microsoft.com/office/drawing/2014/main" id="{02A90258-B3CE-4417-8EE7-2AB617779D7F}"/>
                </a:ext>
              </a:extLst>
            </p:cNvPr>
            <p:cNvSpPr txBox="1"/>
            <p:nvPr/>
          </p:nvSpPr>
          <p:spPr>
            <a:xfrm>
              <a:off x="7189571" y="4331169"/>
              <a:ext cx="6596001" cy="521266"/>
            </a:xfrm>
            <a:prstGeom prst="rect">
              <a:avLst/>
            </a:prstGeom>
            <a:noFill/>
          </p:spPr>
          <p:txBody>
            <a:bodyPr wrap="square" rtlCol="0">
              <a:spAutoFit/>
            </a:bodyPr>
            <a:lstStyle/>
            <a:p>
              <a:pPr lvl="0">
                <a:defRPr/>
              </a:pPr>
              <a:r>
                <a:rPr lang="en-US" sz="2000" b="1">
                  <a:solidFill>
                    <a:prstClr val="white"/>
                  </a:solidFill>
                  <a:latin typeface="BR Omega VN" pitchFamily="2" charset="77"/>
                </a:rPr>
                <a:t>APPENDIX</a:t>
              </a:r>
            </a:p>
          </p:txBody>
        </p:sp>
      </p:grpSp>
    </p:spTree>
    <p:extLst>
      <p:ext uri="{BB962C8B-B14F-4D97-AF65-F5344CB8AC3E}">
        <p14:creationId xmlns:p14="http://schemas.microsoft.com/office/powerpoint/2010/main" val="5019862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ON-PREM APPLICATION | IMPACT AND READINESS RATING</a:t>
            </a:r>
          </a:p>
        </p:txBody>
      </p:sp>
      <p:sp>
        <p:nvSpPr>
          <p:cNvPr id="2" name="Slide Number Placeholder 1"/>
          <p:cNvSpPr>
            <a:spLocks noGrp="1"/>
          </p:cNvSpPr>
          <p:nvPr>
            <p:ph type="sldNum" sz="quarter" idx="12"/>
          </p:nvPr>
        </p:nvSpPr>
        <p:spPr/>
        <p:txBody>
          <a:bodyPr/>
          <a:lstStyle/>
          <a:p>
            <a:fld id="{E012F146-47F9-A646-B182-8CC39B8AD32B}" type="slidenum">
              <a:rPr lang="x-none" smtClean="0"/>
              <a:pPr/>
              <a:t>20</a:t>
            </a:fld>
            <a:endParaRPr lang="x-none"/>
          </a:p>
        </p:txBody>
      </p:sp>
      <p:sp>
        <p:nvSpPr>
          <p:cNvPr id="5" name="TextBox 1">
            <a:extLst>
              <a:ext uri="{FF2B5EF4-FFF2-40B4-BE49-F238E27FC236}">
                <a16:creationId xmlns:a16="http://schemas.microsoft.com/office/drawing/2014/main" id="{9C7CE58C-E6C2-D18D-B626-9344EB950FF5}"/>
              </a:ext>
            </a:extLst>
          </p:cNvPr>
          <p:cNvSpPr txBox="1"/>
          <p:nvPr/>
        </p:nvSpPr>
        <p:spPr>
          <a:xfrm>
            <a:off x="309821" y="1035853"/>
            <a:ext cx="10709360" cy="1606594"/>
          </a:xfrm>
          <a:prstGeom prst="rect">
            <a:avLst/>
          </a:prstGeom>
          <a:noFill/>
        </p:spPr>
        <p:txBody>
          <a:bodyPr wrap="square" lIns="182880" tIns="146304" rIns="182880" bIns="146304"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a:gradFill>
                  <a:gsLst>
                    <a:gs pos="2917">
                      <a:srgbClr val="000000"/>
                    </a:gs>
                    <a:gs pos="30000">
                      <a:srgbClr val="000000"/>
                    </a:gs>
                  </a:gsLst>
                  <a:lin ang="5400000" scaled="0"/>
                </a:gradFill>
                <a:latin typeface="Segoe UI"/>
                <a:cs typeface="Segoe UI Semilight"/>
              </a:rPr>
              <a:t>In conjunction with Azure readiness, all applications were assessed with the customer for impact based on the following criteria:</a:t>
            </a:r>
          </a:p>
          <a:p>
            <a:pPr marL="342900" indent="-342900">
              <a:lnSpc>
                <a:spcPct val="90000"/>
              </a:lnSpc>
              <a:spcAft>
                <a:spcPts val="600"/>
              </a:spcAft>
              <a:buFont typeface="Arial" panose="020B0604020202020204" pitchFamily="34" charset="0"/>
              <a:buChar char="•"/>
            </a:pPr>
            <a:r>
              <a:rPr lang="en-US" sz="1400">
                <a:gradFill>
                  <a:gsLst>
                    <a:gs pos="2917">
                      <a:srgbClr val="000000"/>
                    </a:gs>
                    <a:gs pos="30000">
                      <a:srgbClr val="000000"/>
                    </a:gs>
                  </a:gsLst>
                  <a:lin ang="5400000" scaled="0"/>
                </a:gradFill>
                <a:latin typeface="Segoe UI"/>
                <a:cs typeface="Segoe UI Semilight"/>
              </a:rPr>
              <a:t>Critical/non-critical</a:t>
            </a:r>
          </a:p>
          <a:p>
            <a:pPr marL="342900" indent="-342900">
              <a:lnSpc>
                <a:spcPct val="90000"/>
              </a:lnSpc>
              <a:spcAft>
                <a:spcPts val="600"/>
              </a:spcAft>
              <a:buFont typeface="Arial" panose="020B0604020202020204" pitchFamily="34" charset="0"/>
              <a:buChar char="•"/>
            </a:pPr>
            <a:r>
              <a:rPr lang="en-US" sz="1400">
                <a:gradFill>
                  <a:gsLst>
                    <a:gs pos="2917">
                      <a:srgbClr val="000000"/>
                    </a:gs>
                    <a:gs pos="30000">
                      <a:srgbClr val="000000"/>
                    </a:gs>
                  </a:gsLst>
                  <a:lin ang="5400000" scaled="0"/>
                </a:gradFill>
                <a:latin typeface="Segoe UI"/>
                <a:cs typeface="Segoe UI Semilight"/>
              </a:rPr>
              <a:t>Windows and SQL Support</a:t>
            </a:r>
          </a:p>
          <a:p>
            <a:pPr marL="342900" indent="-342900">
              <a:lnSpc>
                <a:spcPct val="90000"/>
              </a:lnSpc>
              <a:spcAft>
                <a:spcPts val="600"/>
              </a:spcAft>
              <a:buFont typeface="Arial" panose="020B0604020202020204" pitchFamily="34" charset="0"/>
              <a:buChar char="•"/>
            </a:pPr>
            <a:r>
              <a:rPr lang="en-US" sz="1400">
                <a:gradFill>
                  <a:gsLst>
                    <a:gs pos="2917">
                      <a:srgbClr val="000000"/>
                    </a:gs>
                    <a:gs pos="30000">
                      <a:srgbClr val="000000"/>
                    </a:gs>
                  </a:gsLst>
                  <a:lin ang="5400000" scaled="0"/>
                </a:gradFill>
                <a:latin typeface="Segoe UI"/>
                <a:cs typeface="Segoe UI Semilight"/>
              </a:rPr>
              <a:t>Customer priority</a:t>
            </a:r>
          </a:p>
        </p:txBody>
      </p:sp>
      <p:sp>
        <p:nvSpPr>
          <p:cNvPr id="6" name="TextBox 1">
            <a:extLst>
              <a:ext uri="{FF2B5EF4-FFF2-40B4-BE49-F238E27FC236}">
                <a16:creationId xmlns:a16="http://schemas.microsoft.com/office/drawing/2014/main" id="{53DC968E-AC53-34BA-8546-989917071F35}"/>
              </a:ext>
            </a:extLst>
          </p:cNvPr>
          <p:cNvSpPr txBox="1"/>
          <p:nvPr/>
        </p:nvSpPr>
        <p:spPr>
          <a:xfrm>
            <a:off x="309819" y="2531468"/>
            <a:ext cx="11100303" cy="1357295"/>
          </a:xfrm>
          <a:prstGeom prst="rect">
            <a:avLst/>
          </a:prstGeom>
          <a:noFill/>
        </p:spPr>
        <p:txBody>
          <a:bodyPr wrap="square" lIns="182880" tIns="146304" rIns="182880" bIns="146304"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defRPr/>
            </a:pPr>
            <a:r>
              <a:rPr lang="en-US" kern="0">
                <a:gradFill>
                  <a:gsLst>
                    <a:gs pos="2917">
                      <a:srgbClr val="000000"/>
                    </a:gs>
                    <a:gs pos="30000">
                      <a:srgbClr val="000000"/>
                    </a:gs>
                  </a:gsLst>
                  <a:lin ang="5400000" scaled="0"/>
                </a:gradFill>
                <a:latin typeface="Segoe UI"/>
                <a:cs typeface="Segoe UI Semilight"/>
              </a:rPr>
              <a:t>3 Applications</a:t>
            </a:r>
            <a:r>
              <a:rPr kumimoji="0"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a:cs typeface="Segoe UI Semilight"/>
              </a:rPr>
              <a:t> have been identified as good candidates for phase 1:</a:t>
            </a:r>
            <a:endParaRPr lang="en-US" sz="1800" b="0" i="0" u="none" strike="noStrike" kern="0" cap="none" spc="0" normalizeH="0" baseline="0" noProof="0">
              <a:ln>
                <a:noFill/>
              </a:ln>
              <a:gradFill>
                <a:gsLst>
                  <a:gs pos="2917">
                    <a:srgbClr val="000000"/>
                  </a:gs>
                  <a:gs pos="30000">
                    <a:srgbClr val="000000"/>
                  </a:gs>
                </a:gsLst>
                <a:lin ang="5400000" scaled="0"/>
              </a:gradFill>
              <a:effectLst/>
              <a:uLnTx/>
              <a:uFillTx/>
              <a:latin typeface="Segoe UI"/>
              <a:cs typeface="Segoe UI Semilight"/>
            </a:endParaRPr>
          </a:p>
          <a:p>
            <a:pPr marL="285750" indent="-285750">
              <a:lnSpc>
                <a:spcPct val="90000"/>
              </a:lnSpc>
              <a:spcAft>
                <a:spcPts val="600"/>
              </a:spcAft>
              <a:buFont typeface="Arial" panose="020B0604020202020204" pitchFamily="34" charset="0"/>
              <a:buChar char="•"/>
              <a:defRPr/>
            </a:pPr>
            <a:r>
              <a:rPr lang="en-US" sz="1400" kern="0">
                <a:solidFill>
                  <a:schemeClr val="accent5"/>
                </a:solidFill>
                <a:ea typeface="+mn-lt"/>
                <a:cs typeface="+mn-lt"/>
              </a:rPr>
              <a:t>Corporate governance (BOS Framework): </a:t>
            </a:r>
            <a:r>
              <a:rPr lang="en-US" sz="1400" kern="0" err="1">
                <a:solidFill>
                  <a:schemeClr val="accent5"/>
                </a:solidFill>
                <a:ea typeface="+mn-lt"/>
                <a:cs typeface="+mn-lt"/>
              </a:rPr>
              <a:t>Quản</a:t>
            </a:r>
            <a:r>
              <a:rPr lang="en-US" sz="1400" kern="0">
                <a:solidFill>
                  <a:schemeClr val="accent5"/>
                </a:solidFill>
                <a:ea typeface="+mn-lt"/>
                <a:cs typeface="+mn-lt"/>
              </a:rPr>
              <a:t> </a:t>
            </a:r>
            <a:r>
              <a:rPr lang="en-US" sz="1400" kern="0" err="1">
                <a:solidFill>
                  <a:schemeClr val="accent5"/>
                </a:solidFill>
                <a:ea typeface="+mn-lt"/>
                <a:cs typeface="+mn-lt"/>
              </a:rPr>
              <a:t>trị</a:t>
            </a:r>
            <a:r>
              <a:rPr lang="en-US" sz="1400" kern="0">
                <a:solidFill>
                  <a:schemeClr val="accent5"/>
                </a:solidFill>
                <a:ea typeface="+mn-lt"/>
                <a:cs typeface="+mn-lt"/>
              </a:rPr>
              <a:t> </a:t>
            </a:r>
            <a:r>
              <a:rPr lang="en-US" sz="1400" kern="0" err="1">
                <a:solidFill>
                  <a:schemeClr val="accent5"/>
                </a:solidFill>
                <a:ea typeface="+mn-lt"/>
                <a:cs typeface="+mn-lt"/>
              </a:rPr>
              <a:t>doanh</a:t>
            </a:r>
            <a:r>
              <a:rPr lang="en-US" sz="1400" kern="0">
                <a:solidFill>
                  <a:schemeClr val="accent5"/>
                </a:solidFill>
                <a:ea typeface="+mn-lt"/>
                <a:cs typeface="+mn-lt"/>
              </a:rPr>
              <a:t> </a:t>
            </a:r>
            <a:r>
              <a:rPr lang="en-US" sz="1400" kern="0" err="1">
                <a:solidFill>
                  <a:schemeClr val="accent5"/>
                </a:solidFill>
                <a:ea typeface="+mn-lt"/>
                <a:cs typeface="+mn-lt"/>
              </a:rPr>
              <a:t>nghiệp</a:t>
            </a:r>
            <a:endParaRPr lang="en-US" sz="1400" kern="0">
              <a:solidFill>
                <a:schemeClr val="accent5"/>
              </a:solidFill>
              <a:ea typeface="+mn-lt"/>
              <a:cs typeface="+mn-lt"/>
            </a:endParaRPr>
          </a:p>
          <a:p>
            <a:pPr marL="285750" indent="-285750">
              <a:lnSpc>
                <a:spcPct val="90000"/>
              </a:lnSpc>
              <a:spcAft>
                <a:spcPts val="600"/>
              </a:spcAft>
              <a:buFont typeface="Arial" panose="020B0604020202020204" pitchFamily="34" charset="0"/>
              <a:buChar char="•"/>
              <a:defRPr/>
            </a:pPr>
            <a:r>
              <a:rPr lang="en-US" sz="1400" kern="0">
                <a:solidFill>
                  <a:schemeClr val="accent5"/>
                </a:solidFill>
                <a:ea typeface="+mn-lt"/>
                <a:cs typeface="+mn-lt"/>
              </a:rPr>
              <a:t>Inventory management (</a:t>
            </a:r>
            <a:r>
              <a:rPr lang="en-US" sz="1400" kern="0" err="1">
                <a:solidFill>
                  <a:schemeClr val="accent5"/>
                </a:solidFill>
                <a:latin typeface="Segoe UI"/>
                <a:cs typeface="Segoe UI Semilight"/>
              </a:rPr>
              <a:t>Nuclos</a:t>
            </a:r>
            <a:r>
              <a:rPr lang="en-US" sz="1400" b="1" kern="0">
                <a:solidFill>
                  <a:schemeClr val="accent5"/>
                </a:solidFill>
                <a:latin typeface="Segoe UI"/>
                <a:cs typeface="Segoe UI Semilight"/>
              </a:rPr>
              <a:t>): </a:t>
            </a:r>
            <a:r>
              <a:rPr lang="en-US" sz="1400" kern="0" err="1">
                <a:solidFill>
                  <a:schemeClr val="accent5"/>
                </a:solidFill>
                <a:latin typeface="Segoe UI"/>
                <a:cs typeface="Segoe UI Semilight"/>
              </a:rPr>
              <a:t>Quản</a:t>
            </a:r>
            <a:r>
              <a:rPr lang="en-US" sz="1400" kern="0">
                <a:solidFill>
                  <a:schemeClr val="accent5"/>
                </a:solidFill>
                <a:latin typeface="Segoe UI"/>
                <a:cs typeface="Segoe UI Semilight"/>
              </a:rPr>
              <a:t> </a:t>
            </a:r>
            <a:r>
              <a:rPr lang="en-US" sz="1400" kern="0" err="1">
                <a:solidFill>
                  <a:schemeClr val="accent5"/>
                </a:solidFill>
                <a:latin typeface="Segoe UI"/>
                <a:cs typeface="Segoe UI Semilight"/>
              </a:rPr>
              <a:t>lý</a:t>
            </a:r>
            <a:r>
              <a:rPr lang="en-US" sz="1400" kern="0">
                <a:solidFill>
                  <a:schemeClr val="accent5"/>
                </a:solidFill>
                <a:latin typeface="Segoe UI"/>
                <a:cs typeface="Segoe UI Semilight"/>
              </a:rPr>
              <a:t> </a:t>
            </a:r>
            <a:r>
              <a:rPr lang="en-US" sz="1400" kern="0" err="1">
                <a:solidFill>
                  <a:schemeClr val="accent5"/>
                </a:solidFill>
                <a:latin typeface="Segoe UI"/>
                <a:cs typeface="Segoe UI Semilight"/>
              </a:rPr>
              <a:t>kho</a:t>
            </a:r>
            <a:endParaRPr lang="en-US" sz="1400" b="1" i="0" u="none" strike="noStrike" kern="0" cap="none" spc="0" normalizeH="0" baseline="0" noProof="0">
              <a:ln>
                <a:noFill/>
              </a:ln>
              <a:solidFill>
                <a:schemeClr val="accent5"/>
              </a:solidFill>
              <a:effectLst/>
              <a:uLnTx/>
              <a:uFillTx/>
              <a:latin typeface="Segoe UI"/>
              <a:cs typeface="Segoe UI Semilight"/>
            </a:endParaRPr>
          </a:p>
          <a:p>
            <a:pPr marL="285750" indent="-285750">
              <a:lnSpc>
                <a:spcPct val="90000"/>
              </a:lnSpc>
              <a:spcAft>
                <a:spcPts val="600"/>
              </a:spcAft>
              <a:buFont typeface="Arial" panose="020B0604020202020204" pitchFamily="34" charset="0"/>
              <a:buChar char="•"/>
              <a:defRPr/>
            </a:pPr>
            <a:r>
              <a:rPr lang="en-US" sz="1400" kern="0">
                <a:solidFill>
                  <a:schemeClr val="accent5"/>
                </a:solidFill>
                <a:ea typeface="+mn-lt"/>
                <a:cs typeface="+mn-lt"/>
              </a:rPr>
              <a:t>Back-end Mobile</a:t>
            </a:r>
            <a:endParaRPr lang="en-US" sz="1400" b="0" i="0" u="none" strike="noStrike" kern="0" cap="none" spc="0" normalizeH="0" baseline="0" noProof="0">
              <a:ln>
                <a:noFill/>
              </a:ln>
              <a:solidFill>
                <a:schemeClr val="accent5"/>
              </a:solidFill>
              <a:effectLst/>
              <a:uLnTx/>
              <a:uFillTx/>
              <a:latin typeface="Segoe UI Semilight"/>
              <a:cs typeface="Segoe UI Semilight"/>
            </a:endParaRPr>
          </a:p>
        </p:txBody>
      </p:sp>
      <p:graphicFrame>
        <p:nvGraphicFramePr>
          <p:cNvPr id="7" name="Table 6">
            <a:extLst>
              <a:ext uri="{FF2B5EF4-FFF2-40B4-BE49-F238E27FC236}">
                <a16:creationId xmlns:a16="http://schemas.microsoft.com/office/drawing/2014/main" id="{C2A4E19E-503F-A159-1FAF-1F9E6327B1AC}"/>
              </a:ext>
            </a:extLst>
          </p:cNvPr>
          <p:cNvGraphicFramePr>
            <a:graphicFrameLocks noGrp="1"/>
          </p:cNvGraphicFramePr>
          <p:nvPr>
            <p:extLst>
              <p:ext uri="{D42A27DB-BD31-4B8C-83A1-F6EECF244321}">
                <p14:modId xmlns:p14="http://schemas.microsoft.com/office/powerpoint/2010/main" val="3171196246"/>
              </p:ext>
            </p:extLst>
          </p:nvPr>
        </p:nvGraphicFramePr>
        <p:xfrm>
          <a:off x="348868" y="3947710"/>
          <a:ext cx="11493066" cy="2131947"/>
        </p:xfrm>
        <a:graphic>
          <a:graphicData uri="http://schemas.openxmlformats.org/drawingml/2006/table">
            <a:tbl>
              <a:tblPr firstRow="1" bandRow="1">
                <a:tableStyleId>{5C22544A-7EE6-4342-B048-85BDC9FD1C3A}</a:tableStyleId>
              </a:tblPr>
              <a:tblGrid>
                <a:gridCol w="1368485">
                  <a:extLst>
                    <a:ext uri="{9D8B030D-6E8A-4147-A177-3AD203B41FA5}">
                      <a16:colId xmlns:a16="http://schemas.microsoft.com/office/drawing/2014/main" val="435262990"/>
                    </a:ext>
                  </a:extLst>
                </a:gridCol>
                <a:gridCol w="1276642">
                  <a:extLst>
                    <a:ext uri="{9D8B030D-6E8A-4147-A177-3AD203B41FA5}">
                      <a16:colId xmlns:a16="http://schemas.microsoft.com/office/drawing/2014/main" val="2338491299"/>
                    </a:ext>
                  </a:extLst>
                </a:gridCol>
                <a:gridCol w="1781788">
                  <a:extLst>
                    <a:ext uri="{9D8B030D-6E8A-4147-A177-3AD203B41FA5}">
                      <a16:colId xmlns:a16="http://schemas.microsoft.com/office/drawing/2014/main" val="3287564533"/>
                    </a:ext>
                  </a:extLst>
                </a:gridCol>
                <a:gridCol w="1653207">
                  <a:extLst>
                    <a:ext uri="{9D8B030D-6E8A-4147-A177-3AD203B41FA5}">
                      <a16:colId xmlns:a16="http://schemas.microsoft.com/office/drawing/2014/main" val="1074305112"/>
                    </a:ext>
                  </a:extLst>
                </a:gridCol>
                <a:gridCol w="1763420">
                  <a:extLst>
                    <a:ext uri="{9D8B030D-6E8A-4147-A177-3AD203B41FA5}">
                      <a16:colId xmlns:a16="http://schemas.microsoft.com/office/drawing/2014/main" val="100444777"/>
                    </a:ext>
                  </a:extLst>
                </a:gridCol>
                <a:gridCol w="1386857">
                  <a:extLst>
                    <a:ext uri="{9D8B030D-6E8A-4147-A177-3AD203B41FA5}">
                      <a16:colId xmlns:a16="http://schemas.microsoft.com/office/drawing/2014/main" val="2893039632"/>
                    </a:ext>
                  </a:extLst>
                </a:gridCol>
                <a:gridCol w="1349381">
                  <a:extLst>
                    <a:ext uri="{9D8B030D-6E8A-4147-A177-3AD203B41FA5}">
                      <a16:colId xmlns:a16="http://schemas.microsoft.com/office/drawing/2014/main" val="2036551269"/>
                    </a:ext>
                  </a:extLst>
                </a:gridCol>
                <a:gridCol w="913286">
                  <a:extLst>
                    <a:ext uri="{9D8B030D-6E8A-4147-A177-3AD203B41FA5}">
                      <a16:colId xmlns:a16="http://schemas.microsoft.com/office/drawing/2014/main" val="2864438179"/>
                    </a:ext>
                  </a:extLst>
                </a:gridCol>
              </a:tblGrid>
              <a:tr h="661012">
                <a:tc>
                  <a:txBody>
                    <a:bodyPr/>
                    <a:lstStyle/>
                    <a:p>
                      <a:pPr algn="ctr"/>
                      <a:r>
                        <a:rPr lang="en-US" sz="1400" dirty="0">
                          <a:effectLst/>
                          <a:latin typeface="Segoe UI"/>
                        </a:rPr>
                        <a:t>Application Name</a:t>
                      </a:r>
                    </a:p>
                  </a:txBody>
                  <a:tcPr marL="0" marR="0" marT="0" marB="0" anchor="ctr"/>
                </a:tc>
                <a:tc>
                  <a:txBody>
                    <a:bodyPr/>
                    <a:lstStyle/>
                    <a:p>
                      <a:pPr algn="ctr"/>
                      <a:r>
                        <a:rPr lang="en-US" sz="1400" dirty="0">
                          <a:effectLst/>
                          <a:latin typeface="Segoe UI"/>
                        </a:rPr>
                        <a:t># of Users</a:t>
                      </a:r>
                    </a:p>
                  </a:txBody>
                  <a:tcPr marL="0" marR="0" marT="0" marB="0" anchor="ctr"/>
                </a:tc>
                <a:tc>
                  <a:txBody>
                    <a:bodyPr/>
                    <a:lstStyle/>
                    <a:p>
                      <a:pPr algn="ctr"/>
                      <a:r>
                        <a:rPr lang="en-US" sz="1400">
                          <a:effectLst/>
                          <a:latin typeface="Segoe UI"/>
                        </a:rPr>
                        <a:t>User Base</a:t>
                      </a:r>
                    </a:p>
                  </a:txBody>
                  <a:tcPr marL="0" marR="0" marT="0" marB="0" anchor="ctr"/>
                </a:tc>
                <a:tc>
                  <a:txBody>
                    <a:bodyPr/>
                    <a:lstStyle/>
                    <a:p>
                      <a:pPr algn="ctr"/>
                      <a:r>
                        <a:rPr lang="en-US" sz="1400">
                          <a:effectLst/>
                          <a:latin typeface="Segoe UI"/>
                        </a:rPr>
                        <a:t>Application Server</a:t>
                      </a:r>
                    </a:p>
                  </a:txBody>
                  <a:tcPr marL="0" marR="0" marT="0" marB="0" anchor="ctr"/>
                </a:tc>
                <a:tc>
                  <a:txBody>
                    <a:bodyPr/>
                    <a:lstStyle/>
                    <a:p>
                      <a:pPr algn="ctr"/>
                      <a:r>
                        <a:rPr lang="en-US" sz="1400" dirty="0">
                          <a:effectLst/>
                          <a:latin typeface="Segoe UI"/>
                        </a:rPr>
                        <a:t>Database Server</a:t>
                      </a:r>
                    </a:p>
                  </a:txBody>
                  <a:tcPr marL="0" marR="0" marT="0" marB="0" anchor="ctr"/>
                </a:tc>
                <a:tc>
                  <a:txBody>
                    <a:bodyPr/>
                    <a:lstStyle/>
                    <a:p>
                      <a:pPr algn="ctr"/>
                      <a:r>
                        <a:rPr lang="en-US" sz="1400">
                          <a:effectLst/>
                          <a:latin typeface="Segoe UI"/>
                        </a:rPr>
                        <a:t>Application Server IP</a:t>
                      </a:r>
                    </a:p>
                  </a:txBody>
                  <a:tcPr marL="0" marR="0" marT="0" marB="0" anchor="ctr"/>
                </a:tc>
                <a:tc>
                  <a:txBody>
                    <a:bodyPr/>
                    <a:lstStyle/>
                    <a:p>
                      <a:pPr algn="ctr"/>
                      <a:r>
                        <a:rPr lang="en-US" sz="1400">
                          <a:effectLst/>
                          <a:latin typeface="Segoe UI"/>
                        </a:rPr>
                        <a:t>Development Language</a:t>
                      </a:r>
                    </a:p>
                  </a:txBody>
                  <a:tcPr marL="0" marR="0" marT="0" marB="0" anchor="ctr"/>
                </a:tc>
                <a:tc>
                  <a:txBody>
                    <a:bodyPr/>
                    <a:lstStyle/>
                    <a:p>
                      <a:pPr algn="ctr"/>
                      <a:r>
                        <a:rPr lang="en-US" sz="1400">
                          <a:effectLst/>
                          <a:latin typeface="Segoe UI"/>
                        </a:rPr>
                        <a:t>Database Name</a:t>
                      </a:r>
                    </a:p>
                  </a:txBody>
                  <a:tcPr marL="0" marR="0" marT="0" marB="0" anchor="ctr"/>
                </a:tc>
                <a:extLst>
                  <a:ext uri="{0D108BD9-81ED-4DB2-BD59-A6C34878D82A}">
                    <a16:rowId xmlns:a16="http://schemas.microsoft.com/office/drawing/2014/main" val="723382919"/>
                  </a:ext>
                </a:extLst>
              </a:tr>
              <a:tr h="332342">
                <a:tc>
                  <a:txBody>
                    <a:bodyPr/>
                    <a:lstStyle/>
                    <a:p>
                      <a:pPr algn="ctr"/>
                      <a:r>
                        <a:rPr lang="en-US" sz="1400">
                          <a:effectLst/>
                          <a:latin typeface="Segoe UI"/>
                        </a:rPr>
                        <a:t>BOS Framework</a:t>
                      </a:r>
                    </a:p>
                  </a:txBody>
                  <a:tcPr marL="0" marR="0" marT="0" marB="0" anchor="ctr"/>
                </a:tc>
                <a:tc>
                  <a:txBody>
                    <a:bodyPr/>
                    <a:lstStyle/>
                    <a:p>
                      <a:pPr algn="ctr"/>
                      <a:r>
                        <a:rPr lang="en-US" sz="1400" dirty="0">
                          <a:effectLst/>
                          <a:latin typeface="Segoe UI"/>
                        </a:rPr>
                        <a:t>10000 (TBU)</a:t>
                      </a:r>
                    </a:p>
                  </a:txBody>
                  <a:tcPr marL="0" marR="0" marT="0" marB="0" anchor="ctr"/>
                </a:tc>
                <a:tc>
                  <a:txBody>
                    <a:bodyPr/>
                    <a:lstStyle/>
                    <a:p>
                      <a:pPr algn="ctr"/>
                      <a:r>
                        <a:rPr lang="en-US" sz="1400" dirty="0">
                          <a:effectLst/>
                          <a:latin typeface="Segoe UI"/>
                        </a:rPr>
                        <a:t>Application account</a:t>
                      </a:r>
                    </a:p>
                  </a:txBody>
                  <a:tcPr marL="0" marR="0" marT="0" marB="0" anchor="ctr"/>
                </a:tc>
                <a:tc>
                  <a:txBody>
                    <a:bodyPr/>
                    <a:lstStyle/>
                    <a:p>
                      <a:pPr algn="ctr"/>
                      <a:r>
                        <a:rPr lang="en-US" sz="1400" err="1">
                          <a:effectLst/>
                          <a:latin typeface="Segoe UI"/>
                        </a:rPr>
                        <a:t>PTSHaTay</a:t>
                      </a:r>
                      <a:r>
                        <a:rPr lang="en-US" sz="1400">
                          <a:effectLst/>
                          <a:latin typeface="Segoe UI"/>
                        </a:rPr>
                        <a:t>-DB</a:t>
                      </a:r>
                    </a:p>
                  </a:txBody>
                  <a:tcPr marL="0" marR="0" marT="0" marB="0" anchor="ctr"/>
                </a:tc>
                <a:tc>
                  <a:txBody>
                    <a:bodyPr/>
                    <a:lstStyle/>
                    <a:p>
                      <a:pPr algn="ctr"/>
                      <a:endParaRPr lang="en-US" sz="1400">
                        <a:effectLst/>
                        <a:latin typeface="Segoe UI"/>
                      </a:endParaRPr>
                    </a:p>
                  </a:txBody>
                  <a:tcPr marL="0" marR="0" marT="0" marB="0" anchor="ctr"/>
                </a:tc>
                <a:tc>
                  <a:txBody>
                    <a:bodyPr/>
                    <a:lstStyle/>
                    <a:p>
                      <a:pPr algn="ctr"/>
                      <a:r>
                        <a:rPr lang="en-US" sz="1400">
                          <a:effectLst/>
                          <a:latin typeface="Segoe UI"/>
                        </a:rPr>
                        <a:t>10.59.254.55</a:t>
                      </a:r>
                    </a:p>
                  </a:txBody>
                  <a:tcPr marL="0" marR="0" marT="0" marB="0" anchor="ctr"/>
                </a:tc>
                <a:tc>
                  <a:txBody>
                    <a:bodyPr/>
                    <a:lstStyle/>
                    <a:p>
                      <a:pPr algn="ctr"/>
                      <a:r>
                        <a:rPr lang="en-US" sz="1400" err="1">
                          <a:effectLst/>
                          <a:latin typeface="Segoe UI"/>
                        </a:rPr>
                        <a:t>.Net</a:t>
                      </a:r>
                      <a:r>
                        <a:rPr lang="en-US" sz="1400">
                          <a:effectLst/>
                          <a:latin typeface="Segoe UI"/>
                        </a:rPr>
                        <a:t> 2.0</a:t>
                      </a:r>
                    </a:p>
                  </a:txBody>
                  <a:tcPr marL="0" marR="0" marT="0" marB="0" anchor="ctr"/>
                </a:tc>
                <a:tc>
                  <a:txBody>
                    <a:bodyPr/>
                    <a:lstStyle/>
                    <a:p>
                      <a:pPr algn="ctr"/>
                      <a:r>
                        <a:rPr lang="en-US" sz="1400">
                          <a:effectLst/>
                          <a:latin typeface="Segoe UI"/>
                        </a:rPr>
                        <a:t>SQL</a:t>
                      </a:r>
                    </a:p>
                  </a:txBody>
                  <a:tcPr marL="0" marR="0" marT="0" marB="0" anchor="ctr"/>
                </a:tc>
                <a:extLst>
                  <a:ext uri="{0D108BD9-81ED-4DB2-BD59-A6C34878D82A}">
                    <a16:rowId xmlns:a16="http://schemas.microsoft.com/office/drawing/2014/main" val="1409217804"/>
                  </a:ext>
                </a:extLst>
              </a:tr>
              <a:tr h="498513">
                <a:tc>
                  <a:txBody>
                    <a:bodyPr/>
                    <a:lstStyle/>
                    <a:p>
                      <a:pPr algn="ctr"/>
                      <a:r>
                        <a:rPr lang="en-US" sz="1400" err="1">
                          <a:effectLst/>
                          <a:latin typeface="Segoe UI"/>
                        </a:rPr>
                        <a:t>Nuclos</a:t>
                      </a:r>
                      <a:r>
                        <a:rPr lang="en-US" sz="1400">
                          <a:effectLst/>
                          <a:latin typeface="Segoe UI"/>
                        </a:rPr>
                        <a:t> Framework</a:t>
                      </a:r>
                    </a:p>
                  </a:txBody>
                  <a:tcPr marL="0" marR="0" marT="0" marB="0" anchor="ctr"/>
                </a:tc>
                <a:tc>
                  <a:txBody>
                    <a:bodyPr/>
                    <a:lstStyle/>
                    <a:p>
                      <a:pPr algn="ctr"/>
                      <a:r>
                        <a:rPr lang="en-US" sz="1400">
                          <a:effectLst/>
                          <a:latin typeface="Segoe UI"/>
                        </a:rPr>
                        <a:t>100</a:t>
                      </a:r>
                    </a:p>
                  </a:txBody>
                  <a:tcPr marL="0" marR="0" marT="0" marB="0" anchor="ctr"/>
                </a:tc>
                <a:tc>
                  <a:txBody>
                    <a:bodyPr/>
                    <a:lstStyle/>
                    <a:p>
                      <a:pPr algn="ctr"/>
                      <a:r>
                        <a:rPr lang="en-US" sz="1400" dirty="0">
                          <a:effectLst/>
                          <a:latin typeface="Segoe UI"/>
                        </a:rPr>
                        <a:t>Application account</a:t>
                      </a:r>
                    </a:p>
                  </a:txBody>
                  <a:tcPr marL="0" marR="0" marT="0" marB="0" anchor="ctr"/>
                </a:tc>
                <a:tc>
                  <a:txBody>
                    <a:bodyPr/>
                    <a:lstStyle/>
                    <a:p>
                      <a:pPr algn="ctr"/>
                      <a:r>
                        <a:rPr lang="en-US" sz="1400" dirty="0">
                          <a:effectLst/>
                          <a:latin typeface="Segoe UI"/>
                        </a:rPr>
                        <a:t>PIA-ERP-</a:t>
                      </a:r>
                      <a:r>
                        <a:rPr lang="en-US" sz="1400" dirty="0" err="1">
                          <a:effectLst/>
                          <a:latin typeface="Segoe UI"/>
                        </a:rPr>
                        <a:t>DuAn</a:t>
                      </a:r>
                      <a:endParaRPr lang="en-US" sz="1400" dirty="0">
                        <a:effectLst/>
                        <a:latin typeface="Segoe UI"/>
                      </a:endParaRPr>
                    </a:p>
                  </a:txBody>
                  <a:tcPr marL="0" marR="0" marT="0" marB="0" anchor="ctr"/>
                </a:tc>
                <a:tc>
                  <a:txBody>
                    <a:bodyPr/>
                    <a:lstStyle/>
                    <a:p>
                      <a:pPr algn="ctr"/>
                      <a:r>
                        <a:rPr lang="en-US" sz="1400">
                          <a:effectLst/>
                          <a:latin typeface="Segoe UI"/>
                        </a:rPr>
                        <a:t>VNM-HCMC-S0640 / VNM-HCMC-S0690</a:t>
                      </a:r>
                    </a:p>
                  </a:txBody>
                  <a:tcPr marL="0" marR="0" marT="0" marB="0" anchor="ctr"/>
                </a:tc>
                <a:tc>
                  <a:txBody>
                    <a:bodyPr/>
                    <a:lstStyle/>
                    <a:p>
                      <a:pPr algn="ctr"/>
                      <a:r>
                        <a:rPr lang="en-US" sz="1400">
                          <a:effectLst/>
                          <a:latin typeface="Segoe UI"/>
                        </a:rPr>
                        <a:t>10.59.254.60</a:t>
                      </a:r>
                    </a:p>
                  </a:txBody>
                  <a:tcPr marL="0" marR="0" marT="0" marB="0" anchor="ctr"/>
                </a:tc>
                <a:tc>
                  <a:txBody>
                    <a:bodyPr/>
                    <a:lstStyle/>
                    <a:p>
                      <a:pPr algn="ctr"/>
                      <a:r>
                        <a:rPr lang="en-US" sz="1400">
                          <a:effectLst/>
                          <a:latin typeface="Segoe UI"/>
                        </a:rPr>
                        <a:t>Java Angular</a:t>
                      </a:r>
                    </a:p>
                  </a:txBody>
                  <a:tcPr marL="0" marR="0" marT="0" marB="0" anchor="ctr"/>
                </a:tc>
                <a:tc>
                  <a:txBody>
                    <a:bodyPr/>
                    <a:lstStyle/>
                    <a:p>
                      <a:pPr algn="ctr"/>
                      <a:r>
                        <a:rPr lang="en-US" sz="1400" err="1">
                          <a:effectLst/>
                          <a:latin typeface="Segoe UI"/>
                        </a:rPr>
                        <a:t>piadevdb</a:t>
                      </a:r>
                    </a:p>
                  </a:txBody>
                  <a:tcPr marL="0" marR="0" marT="0" marB="0" anchor="ctr"/>
                </a:tc>
                <a:extLst>
                  <a:ext uri="{0D108BD9-81ED-4DB2-BD59-A6C34878D82A}">
                    <a16:rowId xmlns:a16="http://schemas.microsoft.com/office/drawing/2014/main" val="958353025"/>
                  </a:ext>
                </a:extLst>
              </a:tr>
              <a:tr h="498513">
                <a:tc>
                  <a:txBody>
                    <a:bodyPr/>
                    <a:lstStyle/>
                    <a:p>
                      <a:pPr algn="ctr"/>
                      <a:r>
                        <a:rPr lang="en-US" sz="1400">
                          <a:effectLst/>
                          <a:latin typeface="Segoe UI"/>
                        </a:rPr>
                        <a:t>Back-end </a:t>
                      </a:r>
                    </a:p>
                  </a:txBody>
                  <a:tcPr marL="0" marR="0" marT="0" marB="0" anchor="ctr"/>
                </a:tc>
                <a:tc>
                  <a:txBody>
                    <a:bodyPr/>
                    <a:lstStyle/>
                    <a:p>
                      <a:pPr algn="ctr"/>
                      <a:r>
                        <a:rPr lang="en-US" sz="1400">
                          <a:effectLst/>
                          <a:latin typeface="Segoe UI"/>
                        </a:rPr>
                        <a:t>10000 (TBU)</a:t>
                      </a:r>
                    </a:p>
                  </a:txBody>
                  <a:tcPr marL="0" marR="0" marT="0" marB="0" anchor="ctr"/>
                </a:tc>
                <a:tc>
                  <a:txBody>
                    <a:bodyPr/>
                    <a:lstStyle/>
                    <a:p>
                      <a:pPr algn="ctr"/>
                      <a:r>
                        <a:rPr lang="en-US" sz="1400">
                          <a:effectLst/>
                          <a:latin typeface="Segoe UI"/>
                        </a:rPr>
                        <a:t>Application account</a:t>
                      </a:r>
                    </a:p>
                  </a:txBody>
                  <a:tcPr marL="0" marR="0" marT="0" marB="0" anchor="ctr"/>
                </a:tc>
                <a:tc>
                  <a:txBody>
                    <a:bodyPr/>
                    <a:lstStyle/>
                    <a:p>
                      <a:pPr algn="ctr"/>
                      <a:r>
                        <a:rPr lang="en-US" sz="1400" dirty="0">
                          <a:effectLst/>
                          <a:latin typeface="Segoe UI"/>
                        </a:rPr>
                        <a:t>MOBILE-APP</a:t>
                      </a:r>
                    </a:p>
                  </a:txBody>
                  <a:tcPr marL="0" marR="0" marT="0" marB="0" anchor="ctr"/>
                </a:tc>
                <a:tc>
                  <a:txBody>
                    <a:bodyPr/>
                    <a:lstStyle/>
                    <a:p>
                      <a:pPr algn="ctr"/>
                      <a:r>
                        <a:rPr lang="en-US" sz="1400" dirty="0">
                          <a:effectLst/>
                          <a:latin typeface="Segoe UI"/>
                        </a:rPr>
                        <a:t>MOBILE-APP</a:t>
                      </a:r>
                    </a:p>
                  </a:txBody>
                  <a:tcPr marL="0" marR="0" marT="0" marB="0" anchor="ctr"/>
                </a:tc>
                <a:tc>
                  <a:txBody>
                    <a:bodyPr/>
                    <a:lstStyle/>
                    <a:p>
                      <a:pPr algn="ctr"/>
                      <a:r>
                        <a:rPr lang="en-US" sz="1400" dirty="0">
                          <a:effectLst/>
                          <a:latin typeface="Segoe UI"/>
                        </a:rPr>
                        <a:t>10.59.254.104</a:t>
                      </a:r>
                    </a:p>
                  </a:txBody>
                  <a:tcPr marL="0" marR="0" marT="0" marB="0" anchor="ctr"/>
                </a:tc>
                <a:tc>
                  <a:txBody>
                    <a:bodyPr/>
                    <a:lstStyle/>
                    <a:p>
                      <a:pPr algn="ctr"/>
                      <a:r>
                        <a:rPr lang="en-US" sz="1400" dirty="0">
                          <a:effectLst/>
                          <a:latin typeface="Segoe UI"/>
                        </a:rPr>
                        <a:t>C#</a:t>
                      </a:r>
                    </a:p>
                  </a:txBody>
                  <a:tcPr marL="0" marR="0" marT="0" marB="0" anchor="ctr"/>
                </a:tc>
                <a:tc>
                  <a:txBody>
                    <a:bodyPr/>
                    <a:lstStyle/>
                    <a:p>
                      <a:pPr algn="ctr"/>
                      <a:r>
                        <a:rPr lang="en-US" sz="1400" dirty="0">
                          <a:effectLst/>
                          <a:latin typeface="Segoe UI"/>
                        </a:rPr>
                        <a:t>MOBILE_BACKEND_DEV</a:t>
                      </a:r>
                    </a:p>
                  </a:txBody>
                  <a:tcPr marL="0" marR="0" marT="0" marB="0" anchor="ctr"/>
                </a:tc>
                <a:extLst>
                  <a:ext uri="{0D108BD9-81ED-4DB2-BD59-A6C34878D82A}">
                    <a16:rowId xmlns:a16="http://schemas.microsoft.com/office/drawing/2014/main" val="3982273769"/>
                  </a:ext>
                </a:extLst>
              </a:tr>
            </a:tbl>
          </a:graphicData>
        </a:graphic>
      </p:graphicFrame>
    </p:spTree>
    <p:extLst>
      <p:ext uri="{BB962C8B-B14F-4D97-AF65-F5344CB8AC3E}">
        <p14:creationId xmlns:p14="http://schemas.microsoft.com/office/powerpoint/2010/main" val="254616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1A40-87E8-4ABD-AAA8-D60CA85F11A8}"/>
              </a:ext>
            </a:extLst>
          </p:cNvPr>
          <p:cNvSpPr>
            <a:spLocks noGrp="1"/>
          </p:cNvSpPr>
          <p:nvPr>
            <p:ph type="title"/>
          </p:nvPr>
        </p:nvSpPr>
        <p:spPr/>
        <p:txBody>
          <a:bodyPr/>
          <a:lstStyle/>
          <a:p>
            <a:r>
              <a:rPr lang="en-US"/>
              <a:t>Journey to Cloud</a:t>
            </a:r>
          </a:p>
        </p:txBody>
      </p:sp>
      <p:sp>
        <p:nvSpPr>
          <p:cNvPr id="3" name="Slide Number Placeholder 2">
            <a:extLst>
              <a:ext uri="{FF2B5EF4-FFF2-40B4-BE49-F238E27FC236}">
                <a16:creationId xmlns:a16="http://schemas.microsoft.com/office/drawing/2014/main" id="{1D88AACD-8DBC-48C2-9011-574C210B0D9E}"/>
              </a:ext>
            </a:extLst>
          </p:cNvPr>
          <p:cNvSpPr>
            <a:spLocks noGrp="1"/>
          </p:cNvSpPr>
          <p:nvPr>
            <p:ph type="sldNum" sz="quarter" idx="12"/>
          </p:nvPr>
        </p:nvSpPr>
        <p:spPr/>
        <p:txBody>
          <a:bodyPr/>
          <a:lstStyle/>
          <a:p>
            <a:fld id="{E012F146-47F9-A646-B182-8CC39B8AD32B}" type="slidenum">
              <a:rPr lang="x-none" smtClean="0"/>
              <a:pPr/>
              <a:t>21</a:t>
            </a:fld>
            <a:endParaRPr lang="x-none"/>
          </a:p>
        </p:txBody>
      </p:sp>
      <p:grpSp>
        <p:nvGrpSpPr>
          <p:cNvPr id="48" name="Group 47">
            <a:extLst>
              <a:ext uri="{FF2B5EF4-FFF2-40B4-BE49-F238E27FC236}">
                <a16:creationId xmlns:a16="http://schemas.microsoft.com/office/drawing/2014/main" id="{FF87D739-0863-4FC6-8F3C-A86FC36B58DE}"/>
              </a:ext>
            </a:extLst>
          </p:cNvPr>
          <p:cNvGrpSpPr/>
          <p:nvPr/>
        </p:nvGrpSpPr>
        <p:grpSpPr>
          <a:xfrm>
            <a:off x="518130" y="1123232"/>
            <a:ext cx="11046477" cy="5247124"/>
            <a:chOff x="132587" y="742187"/>
            <a:chExt cx="11919713" cy="5661915"/>
          </a:xfrm>
        </p:grpSpPr>
        <p:grpSp>
          <p:nvGrpSpPr>
            <p:cNvPr id="49" name="object 4">
              <a:extLst>
                <a:ext uri="{FF2B5EF4-FFF2-40B4-BE49-F238E27FC236}">
                  <a16:creationId xmlns:a16="http://schemas.microsoft.com/office/drawing/2014/main" id="{BB576EB4-1318-4032-BB2F-EA83A474FC38}"/>
                </a:ext>
              </a:extLst>
            </p:cNvPr>
            <p:cNvGrpSpPr/>
            <p:nvPr/>
          </p:nvGrpSpPr>
          <p:grpSpPr>
            <a:xfrm>
              <a:off x="1760220" y="781812"/>
              <a:ext cx="10292080" cy="5622290"/>
              <a:chOff x="1760220" y="781812"/>
              <a:chExt cx="10292080" cy="5622290"/>
            </a:xfrm>
          </p:grpSpPr>
          <p:sp>
            <p:nvSpPr>
              <p:cNvPr id="90" name="object 5">
                <a:extLst>
                  <a:ext uri="{FF2B5EF4-FFF2-40B4-BE49-F238E27FC236}">
                    <a16:creationId xmlns:a16="http://schemas.microsoft.com/office/drawing/2014/main" id="{66D4DB8C-B160-4EFE-A370-EAEEFFC7CABE}"/>
                  </a:ext>
                </a:extLst>
              </p:cNvPr>
              <p:cNvSpPr/>
              <p:nvPr/>
            </p:nvSpPr>
            <p:spPr>
              <a:xfrm>
                <a:off x="1760220" y="783336"/>
                <a:ext cx="10292080" cy="5621020"/>
              </a:xfrm>
              <a:custGeom>
                <a:avLst/>
                <a:gdLst/>
                <a:ahLst/>
                <a:cxnLst/>
                <a:rect l="l" t="t" r="r" b="b"/>
                <a:pathLst>
                  <a:path w="10292080" h="5621020">
                    <a:moveTo>
                      <a:pt x="10291572" y="0"/>
                    </a:moveTo>
                    <a:lnTo>
                      <a:pt x="0" y="0"/>
                    </a:lnTo>
                    <a:lnTo>
                      <a:pt x="0" y="5620512"/>
                    </a:lnTo>
                    <a:lnTo>
                      <a:pt x="10291572" y="5620512"/>
                    </a:lnTo>
                    <a:lnTo>
                      <a:pt x="10291572" y="0"/>
                    </a:lnTo>
                    <a:close/>
                  </a:path>
                </a:pathLst>
              </a:custGeom>
              <a:solidFill>
                <a:srgbClr val="0068C7">
                  <a:alpha val="12940"/>
                </a:srgbClr>
              </a:solidFill>
            </p:spPr>
            <p:txBody>
              <a:bodyPr wrap="square" lIns="0" tIns="0" rIns="0" bIns="0" rtlCol="0"/>
              <a:lstStyle/>
              <a:p>
                <a:pPr>
                  <a:defRPr/>
                </a:pPr>
                <a:endParaRPr kern="0">
                  <a:solidFill>
                    <a:prstClr val="black"/>
                  </a:solidFill>
                  <a:latin typeface="Calibri"/>
                </a:endParaRPr>
              </a:p>
            </p:txBody>
          </p:sp>
          <p:sp>
            <p:nvSpPr>
              <p:cNvPr id="91" name="object 6">
                <a:extLst>
                  <a:ext uri="{FF2B5EF4-FFF2-40B4-BE49-F238E27FC236}">
                    <a16:creationId xmlns:a16="http://schemas.microsoft.com/office/drawing/2014/main" id="{83BE1E63-06C4-4F88-B45B-E9A6874825ED}"/>
                  </a:ext>
                </a:extLst>
              </p:cNvPr>
              <p:cNvSpPr/>
              <p:nvPr/>
            </p:nvSpPr>
            <p:spPr>
              <a:xfrm>
                <a:off x="1767840" y="781812"/>
                <a:ext cx="2931160" cy="5621020"/>
              </a:xfrm>
              <a:custGeom>
                <a:avLst/>
                <a:gdLst/>
                <a:ahLst/>
                <a:cxnLst/>
                <a:rect l="l" t="t" r="r" b="b"/>
                <a:pathLst>
                  <a:path w="2931160" h="5621020">
                    <a:moveTo>
                      <a:pt x="2930652" y="0"/>
                    </a:moveTo>
                    <a:lnTo>
                      <a:pt x="0" y="0"/>
                    </a:lnTo>
                    <a:lnTo>
                      <a:pt x="0" y="5620512"/>
                    </a:lnTo>
                    <a:lnTo>
                      <a:pt x="2930652" y="5620512"/>
                    </a:lnTo>
                    <a:lnTo>
                      <a:pt x="2930652" y="0"/>
                    </a:lnTo>
                    <a:close/>
                  </a:path>
                </a:pathLst>
              </a:custGeom>
              <a:solidFill>
                <a:srgbClr val="006FD5">
                  <a:alpha val="14901"/>
                </a:srgbClr>
              </a:solidFill>
            </p:spPr>
            <p:txBody>
              <a:bodyPr wrap="square" lIns="0" tIns="0" rIns="0" bIns="0" rtlCol="0"/>
              <a:lstStyle/>
              <a:p>
                <a:pPr>
                  <a:defRPr/>
                </a:pPr>
                <a:endParaRPr kern="0">
                  <a:solidFill>
                    <a:prstClr val="black"/>
                  </a:solidFill>
                  <a:latin typeface="Calibri"/>
                </a:endParaRPr>
              </a:p>
            </p:txBody>
          </p:sp>
        </p:grpSp>
        <p:sp>
          <p:nvSpPr>
            <p:cNvPr id="50" name="object 7">
              <a:extLst>
                <a:ext uri="{FF2B5EF4-FFF2-40B4-BE49-F238E27FC236}">
                  <a16:creationId xmlns:a16="http://schemas.microsoft.com/office/drawing/2014/main" id="{E4CCC0EA-8275-40E7-B8C0-9B88BBD0751A}"/>
                </a:ext>
              </a:extLst>
            </p:cNvPr>
            <p:cNvSpPr txBox="1"/>
            <p:nvPr/>
          </p:nvSpPr>
          <p:spPr>
            <a:xfrm>
              <a:off x="1793239" y="3548974"/>
              <a:ext cx="1485900" cy="828675"/>
            </a:xfrm>
            <a:prstGeom prst="rect">
              <a:avLst/>
            </a:prstGeom>
          </p:spPr>
          <p:txBody>
            <a:bodyPr vert="horz" wrap="square" lIns="0" tIns="30480" rIns="0" bIns="0" rtlCol="0">
              <a:spAutoFit/>
            </a:bodyPr>
            <a:lstStyle/>
            <a:p>
              <a:pPr marL="184785" indent="-172720">
                <a:spcBef>
                  <a:spcPts val="240"/>
                </a:spcBef>
                <a:buFontTx/>
                <a:buChar char="•"/>
                <a:tabLst>
                  <a:tab pos="185420" algn="l"/>
                </a:tabLst>
              </a:pPr>
              <a:r>
                <a:rPr sz="1200">
                  <a:solidFill>
                    <a:srgbClr val="505050"/>
                  </a:solidFill>
                  <a:latin typeface="Calibri"/>
                  <a:cs typeface="Arial"/>
                </a:rPr>
                <a:t>Reduce</a:t>
              </a:r>
              <a:r>
                <a:rPr sz="1200" spc="-70">
                  <a:solidFill>
                    <a:srgbClr val="505050"/>
                  </a:solidFill>
                  <a:latin typeface="Calibri"/>
                  <a:cs typeface="Arial"/>
                </a:rPr>
                <a:t> </a:t>
              </a:r>
              <a:r>
                <a:rPr sz="1200">
                  <a:solidFill>
                    <a:srgbClr val="505050"/>
                  </a:solidFill>
                  <a:latin typeface="Calibri"/>
                  <a:cs typeface="Arial"/>
                </a:rPr>
                <a:t>Capex</a:t>
              </a:r>
              <a:endParaRPr sz="1200">
                <a:solidFill>
                  <a:prstClr val="black"/>
                </a:solidFill>
                <a:latin typeface="Calibri"/>
                <a:cs typeface="Arial"/>
              </a:endParaRPr>
            </a:p>
            <a:p>
              <a:pPr marL="184785" indent="-172720">
                <a:spcBef>
                  <a:spcPts val="145"/>
                </a:spcBef>
                <a:buFontTx/>
                <a:buChar char="•"/>
                <a:tabLst>
                  <a:tab pos="185420" algn="l"/>
                </a:tabLst>
              </a:pPr>
              <a:r>
                <a:rPr sz="1200" spc="-5">
                  <a:solidFill>
                    <a:srgbClr val="505050"/>
                  </a:solidFill>
                  <a:latin typeface="Calibri"/>
                  <a:cs typeface="Arial"/>
                </a:rPr>
                <a:t>Free</a:t>
              </a:r>
              <a:r>
                <a:rPr sz="1200" spc="-25">
                  <a:solidFill>
                    <a:srgbClr val="505050"/>
                  </a:solidFill>
                  <a:latin typeface="Calibri"/>
                  <a:cs typeface="Arial"/>
                </a:rPr>
                <a:t> </a:t>
              </a:r>
              <a:r>
                <a:rPr sz="1200">
                  <a:solidFill>
                    <a:srgbClr val="505050"/>
                  </a:solidFill>
                  <a:latin typeface="Calibri"/>
                  <a:cs typeface="Arial"/>
                </a:rPr>
                <a:t>up</a:t>
              </a:r>
              <a:r>
                <a:rPr sz="1200" spc="-20">
                  <a:solidFill>
                    <a:srgbClr val="505050"/>
                  </a:solidFill>
                  <a:latin typeface="Calibri"/>
                  <a:cs typeface="Arial"/>
                </a:rPr>
                <a:t> </a:t>
              </a:r>
              <a:r>
                <a:rPr sz="1200" spc="-5">
                  <a:solidFill>
                    <a:srgbClr val="505050"/>
                  </a:solidFill>
                  <a:latin typeface="Calibri"/>
                  <a:cs typeface="Arial"/>
                </a:rPr>
                <a:t>datacenter</a:t>
              </a:r>
              <a:endParaRPr sz="1200">
                <a:solidFill>
                  <a:prstClr val="black"/>
                </a:solidFill>
                <a:latin typeface="Calibri"/>
                <a:cs typeface="Arial"/>
              </a:endParaRPr>
            </a:p>
            <a:p>
              <a:pPr marL="184785">
                <a:spcBef>
                  <a:spcPts val="135"/>
                </a:spcBef>
              </a:pPr>
              <a:r>
                <a:rPr sz="1200" spc="-5">
                  <a:solidFill>
                    <a:srgbClr val="505050"/>
                  </a:solidFill>
                  <a:latin typeface="Calibri"/>
                  <a:cs typeface="Arial"/>
                </a:rPr>
                <a:t>space</a:t>
              </a:r>
              <a:endParaRPr sz="1200">
                <a:solidFill>
                  <a:prstClr val="black"/>
                </a:solidFill>
                <a:latin typeface="Calibri"/>
                <a:cs typeface="Arial"/>
              </a:endParaRPr>
            </a:p>
            <a:p>
              <a:pPr marL="184785" indent="-172720">
                <a:spcBef>
                  <a:spcPts val="140"/>
                </a:spcBef>
                <a:buFontTx/>
                <a:buChar char="•"/>
                <a:tabLst>
                  <a:tab pos="185420" algn="l"/>
                </a:tabLst>
              </a:pPr>
              <a:r>
                <a:rPr sz="1200">
                  <a:solidFill>
                    <a:srgbClr val="505050"/>
                  </a:solidFill>
                  <a:latin typeface="Calibri"/>
                  <a:cs typeface="Arial"/>
                </a:rPr>
                <a:t>Quick</a:t>
              </a:r>
              <a:r>
                <a:rPr sz="1200" spc="-45">
                  <a:solidFill>
                    <a:srgbClr val="505050"/>
                  </a:solidFill>
                  <a:latin typeface="Calibri"/>
                  <a:cs typeface="Arial"/>
                </a:rPr>
                <a:t> </a:t>
              </a:r>
              <a:r>
                <a:rPr sz="1200">
                  <a:solidFill>
                    <a:srgbClr val="505050"/>
                  </a:solidFill>
                  <a:latin typeface="Calibri"/>
                  <a:cs typeface="Arial"/>
                </a:rPr>
                <a:t>cloud</a:t>
              </a:r>
              <a:r>
                <a:rPr sz="1200" spc="-45">
                  <a:solidFill>
                    <a:srgbClr val="505050"/>
                  </a:solidFill>
                  <a:latin typeface="Calibri"/>
                  <a:cs typeface="Arial"/>
                </a:rPr>
                <a:t> </a:t>
              </a:r>
              <a:r>
                <a:rPr sz="1200">
                  <a:solidFill>
                    <a:srgbClr val="505050"/>
                  </a:solidFill>
                  <a:latin typeface="Calibri"/>
                  <a:cs typeface="Arial"/>
                </a:rPr>
                <a:t>ROI</a:t>
              </a:r>
              <a:endParaRPr sz="1200">
                <a:solidFill>
                  <a:prstClr val="black"/>
                </a:solidFill>
                <a:latin typeface="Calibri"/>
                <a:cs typeface="Arial"/>
              </a:endParaRPr>
            </a:p>
          </p:txBody>
        </p:sp>
        <p:sp>
          <p:nvSpPr>
            <p:cNvPr id="51" name="object 8">
              <a:extLst>
                <a:ext uri="{FF2B5EF4-FFF2-40B4-BE49-F238E27FC236}">
                  <a16:creationId xmlns:a16="http://schemas.microsoft.com/office/drawing/2014/main" id="{97EC6C7A-A23F-4545-B644-E4751739363D}"/>
                </a:ext>
              </a:extLst>
            </p:cNvPr>
            <p:cNvSpPr txBox="1"/>
            <p:nvPr/>
          </p:nvSpPr>
          <p:spPr>
            <a:xfrm>
              <a:off x="2444623" y="4703826"/>
              <a:ext cx="442595" cy="258404"/>
            </a:xfrm>
            <a:prstGeom prst="rect">
              <a:avLst/>
            </a:prstGeom>
          </p:spPr>
          <p:txBody>
            <a:bodyPr vert="horz" wrap="square" lIns="0" tIns="12065" rIns="0" bIns="0" rtlCol="0">
              <a:spAutoFit/>
            </a:bodyPr>
            <a:lstStyle/>
            <a:p>
              <a:pPr marL="12700">
                <a:spcBef>
                  <a:spcPts val="95"/>
                </a:spcBef>
              </a:pPr>
              <a:r>
                <a:rPr sz="1600" b="1" spc="-5">
                  <a:solidFill>
                    <a:srgbClr val="0F2D44"/>
                  </a:solidFill>
                  <a:latin typeface="Calibri"/>
                  <a:cs typeface="Arial"/>
                </a:rPr>
                <a:t>IaaS</a:t>
              </a:r>
              <a:endParaRPr sz="1600">
                <a:solidFill>
                  <a:prstClr val="black"/>
                </a:solidFill>
                <a:latin typeface="Calibri"/>
                <a:cs typeface="Arial"/>
              </a:endParaRPr>
            </a:p>
          </p:txBody>
        </p:sp>
        <p:sp>
          <p:nvSpPr>
            <p:cNvPr id="52" name="object 9">
              <a:extLst>
                <a:ext uri="{FF2B5EF4-FFF2-40B4-BE49-F238E27FC236}">
                  <a16:creationId xmlns:a16="http://schemas.microsoft.com/office/drawing/2014/main" id="{A87C7E7D-46A7-4522-BB89-2F6D52C7883D}"/>
                </a:ext>
              </a:extLst>
            </p:cNvPr>
            <p:cNvSpPr txBox="1"/>
            <p:nvPr/>
          </p:nvSpPr>
          <p:spPr>
            <a:xfrm>
              <a:off x="3687317" y="2831414"/>
              <a:ext cx="1680210" cy="221404"/>
            </a:xfrm>
            <a:prstGeom prst="rect">
              <a:avLst/>
            </a:prstGeom>
          </p:spPr>
          <p:txBody>
            <a:bodyPr vert="horz" wrap="square" lIns="0" tIns="12700" rIns="0" bIns="0" rtlCol="0">
              <a:spAutoFit/>
            </a:bodyPr>
            <a:lstStyle/>
            <a:p>
              <a:pPr marL="12700">
                <a:spcBef>
                  <a:spcPts val="100"/>
                </a:spcBef>
              </a:pPr>
              <a:r>
                <a:rPr sz="1250" spc="-5">
                  <a:solidFill>
                    <a:srgbClr val="0F2D44"/>
                  </a:solidFill>
                  <a:latin typeface="Calibri"/>
                  <a:cs typeface="Arial"/>
                </a:rPr>
                <a:t>Minimally</a:t>
              </a:r>
              <a:r>
                <a:rPr sz="1250" spc="-10">
                  <a:solidFill>
                    <a:srgbClr val="0F2D44"/>
                  </a:solidFill>
                  <a:latin typeface="Calibri"/>
                  <a:cs typeface="Arial"/>
                </a:rPr>
                <a:t> </a:t>
              </a:r>
              <a:r>
                <a:rPr sz="1250" spc="-5">
                  <a:solidFill>
                    <a:srgbClr val="0F2D44"/>
                  </a:solidFill>
                  <a:latin typeface="Calibri"/>
                  <a:cs typeface="Arial"/>
                </a:rPr>
                <a:t>alter </a:t>
              </a:r>
              <a:r>
                <a:rPr sz="1250">
                  <a:solidFill>
                    <a:srgbClr val="0F2D44"/>
                  </a:solidFill>
                  <a:latin typeface="Calibri"/>
                  <a:cs typeface="Arial"/>
                </a:rPr>
                <a:t>to</a:t>
              </a:r>
              <a:r>
                <a:rPr sz="1250" spc="-20">
                  <a:solidFill>
                    <a:srgbClr val="0F2D44"/>
                  </a:solidFill>
                  <a:latin typeface="Calibri"/>
                  <a:cs typeface="Arial"/>
                </a:rPr>
                <a:t> </a:t>
              </a:r>
              <a:r>
                <a:rPr sz="1250">
                  <a:solidFill>
                    <a:srgbClr val="0F2D44"/>
                  </a:solidFill>
                  <a:latin typeface="Calibri"/>
                  <a:cs typeface="Arial"/>
                </a:rPr>
                <a:t>take</a:t>
              </a:r>
              <a:endParaRPr sz="1250">
                <a:solidFill>
                  <a:prstClr val="black"/>
                </a:solidFill>
                <a:latin typeface="Calibri"/>
                <a:cs typeface="Arial"/>
              </a:endParaRPr>
            </a:p>
          </p:txBody>
        </p:sp>
        <p:sp>
          <p:nvSpPr>
            <p:cNvPr id="53" name="object 10">
              <a:extLst>
                <a:ext uri="{FF2B5EF4-FFF2-40B4-BE49-F238E27FC236}">
                  <a16:creationId xmlns:a16="http://schemas.microsoft.com/office/drawing/2014/main" id="{E2E6B1D3-8358-4BC0-B48B-688B9FB303C4}"/>
                </a:ext>
              </a:extLst>
            </p:cNvPr>
            <p:cNvSpPr txBox="1"/>
            <p:nvPr/>
          </p:nvSpPr>
          <p:spPr>
            <a:xfrm>
              <a:off x="3554730" y="3022473"/>
              <a:ext cx="1823085" cy="204543"/>
            </a:xfrm>
            <a:prstGeom prst="rect">
              <a:avLst/>
            </a:prstGeom>
          </p:spPr>
          <p:txBody>
            <a:bodyPr vert="horz" wrap="square" lIns="0" tIns="12065" rIns="0" bIns="0" rtlCol="0">
              <a:spAutoFit/>
            </a:bodyPr>
            <a:lstStyle/>
            <a:p>
              <a:pPr marL="12700">
                <a:spcBef>
                  <a:spcPts val="95"/>
                </a:spcBef>
              </a:pPr>
              <a:r>
                <a:rPr sz="1250" spc="-5">
                  <a:solidFill>
                    <a:srgbClr val="0F2D44"/>
                  </a:solidFill>
                  <a:latin typeface="Calibri"/>
                  <a:cs typeface="Arial"/>
                </a:rPr>
                <a:t>be</a:t>
              </a:r>
              <a:r>
                <a:rPr lang="en-US" sz="1250" spc="-5">
                  <a:solidFill>
                    <a:srgbClr val="0F2D44"/>
                  </a:solidFill>
                  <a:latin typeface="Calibri"/>
                  <a:cs typeface="Arial"/>
                </a:rPr>
                <a:t>tte</a:t>
              </a:r>
              <a:r>
                <a:rPr sz="1250" spc="-5">
                  <a:solidFill>
                    <a:srgbClr val="0F2D44"/>
                  </a:solidFill>
                  <a:latin typeface="Calibri"/>
                  <a:cs typeface="Arial"/>
                </a:rPr>
                <a:t>r</a:t>
              </a:r>
              <a:r>
                <a:rPr sz="1250">
                  <a:solidFill>
                    <a:srgbClr val="0F2D44"/>
                  </a:solidFill>
                  <a:latin typeface="Calibri"/>
                  <a:cs typeface="Arial"/>
                </a:rPr>
                <a:t> </a:t>
              </a:r>
              <a:r>
                <a:rPr sz="1250" spc="-5">
                  <a:solidFill>
                    <a:srgbClr val="0F2D44"/>
                  </a:solidFill>
                  <a:latin typeface="Calibri"/>
                  <a:cs typeface="Arial"/>
                </a:rPr>
                <a:t>advantage</a:t>
              </a:r>
              <a:r>
                <a:rPr sz="1250" spc="35">
                  <a:solidFill>
                    <a:srgbClr val="0F2D44"/>
                  </a:solidFill>
                  <a:latin typeface="Calibri"/>
                  <a:cs typeface="Arial"/>
                </a:rPr>
                <a:t> </a:t>
              </a:r>
              <a:r>
                <a:rPr sz="1250" spc="-5">
                  <a:solidFill>
                    <a:srgbClr val="0F2D44"/>
                  </a:solidFill>
                  <a:latin typeface="Calibri"/>
                  <a:cs typeface="Arial"/>
                </a:rPr>
                <a:t>of cloud</a:t>
              </a:r>
              <a:endParaRPr sz="1250">
                <a:solidFill>
                  <a:prstClr val="black"/>
                </a:solidFill>
                <a:latin typeface="Calibri"/>
                <a:cs typeface="Arial"/>
              </a:endParaRPr>
            </a:p>
          </p:txBody>
        </p:sp>
        <p:sp>
          <p:nvSpPr>
            <p:cNvPr id="54" name="object 11">
              <a:extLst>
                <a:ext uri="{FF2B5EF4-FFF2-40B4-BE49-F238E27FC236}">
                  <a16:creationId xmlns:a16="http://schemas.microsoft.com/office/drawing/2014/main" id="{49409B78-2E6E-47B2-81FB-977EDB9EAE4F}"/>
                </a:ext>
              </a:extLst>
            </p:cNvPr>
            <p:cNvSpPr txBox="1"/>
            <p:nvPr/>
          </p:nvSpPr>
          <p:spPr>
            <a:xfrm>
              <a:off x="3482466" y="3548974"/>
              <a:ext cx="1798955" cy="627380"/>
            </a:xfrm>
            <a:prstGeom prst="rect">
              <a:avLst/>
            </a:prstGeom>
          </p:spPr>
          <p:txBody>
            <a:bodyPr vert="horz" wrap="square" lIns="0" tIns="30480" rIns="0" bIns="0" rtlCol="0">
              <a:spAutoFit/>
            </a:bodyPr>
            <a:lstStyle/>
            <a:p>
              <a:pPr marL="184785" indent="-172720">
                <a:spcBef>
                  <a:spcPts val="240"/>
                </a:spcBef>
                <a:buFontTx/>
                <a:buChar char="•"/>
                <a:tabLst>
                  <a:tab pos="185420" algn="l"/>
                </a:tabLst>
              </a:pPr>
              <a:r>
                <a:rPr sz="1200">
                  <a:solidFill>
                    <a:srgbClr val="505050"/>
                  </a:solidFill>
                  <a:latin typeface="Calibri"/>
                  <a:cs typeface="Arial"/>
                </a:rPr>
                <a:t>Faster,</a:t>
              </a:r>
              <a:r>
                <a:rPr sz="1200" spc="-15">
                  <a:solidFill>
                    <a:srgbClr val="505050"/>
                  </a:solidFill>
                  <a:latin typeface="Calibri"/>
                  <a:cs typeface="Arial"/>
                </a:rPr>
                <a:t> </a:t>
              </a:r>
              <a:r>
                <a:rPr sz="1200" spc="-5">
                  <a:solidFill>
                    <a:srgbClr val="505050"/>
                  </a:solidFill>
                  <a:latin typeface="Calibri"/>
                  <a:cs typeface="Arial"/>
                </a:rPr>
                <a:t>smaller</a:t>
              </a:r>
              <a:r>
                <a:rPr sz="1200" spc="-30">
                  <a:solidFill>
                    <a:srgbClr val="505050"/>
                  </a:solidFill>
                  <a:latin typeface="Calibri"/>
                  <a:cs typeface="Arial"/>
                </a:rPr>
                <a:t> </a:t>
              </a:r>
              <a:r>
                <a:rPr sz="1200" spc="-5">
                  <a:solidFill>
                    <a:srgbClr val="505050"/>
                  </a:solidFill>
                  <a:latin typeface="Calibri"/>
                  <a:cs typeface="Arial"/>
                </a:rPr>
                <a:t>updates</a:t>
              </a:r>
              <a:endParaRPr sz="1200">
                <a:solidFill>
                  <a:prstClr val="black"/>
                </a:solidFill>
                <a:latin typeface="Calibri"/>
                <a:cs typeface="Arial"/>
              </a:endParaRPr>
            </a:p>
            <a:p>
              <a:pPr marL="184785" indent="-172720">
                <a:spcBef>
                  <a:spcPts val="145"/>
                </a:spcBef>
                <a:buFontTx/>
                <a:buChar char="•"/>
                <a:tabLst>
                  <a:tab pos="185420" algn="l"/>
                </a:tabLst>
              </a:pPr>
              <a:r>
                <a:rPr sz="1200">
                  <a:solidFill>
                    <a:srgbClr val="505050"/>
                  </a:solidFill>
                  <a:latin typeface="Calibri"/>
                  <a:cs typeface="Arial"/>
                </a:rPr>
                <a:t>Code</a:t>
              </a:r>
              <a:r>
                <a:rPr sz="1200" spc="-60">
                  <a:solidFill>
                    <a:srgbClr val="505050"/>
                  </a:solidFill>
                  <a:latin typeface="Calibri"/>
                  <a:cs typeface="Arial"/>
                </a:rPr>
                <a:t> </a:t>
              </a:r>
              <a:r>
                <a:rPr sz="1200">
                  <a:solidFill>
                    <a:srgbClr val="505050"/>
                  </a:solidFill>
                  <a:latin typeface="Calibri"/>
                  <a:cs typeface="Arial"/>
                </a:rPr>
                <a:t>portability</a:t>
              </a:r>
              <a:endParaRPr sz="1200">
                <a:solidFill>
                  <a:prstClr val="black"/>
                </a:solidFill>
                <a:latin typeface="Calibri"/>
                <a:cs typeface="Arial"/>
              </a:endParaRPr>
            </a:p>
            <a:p>
              <a:pPr marL="184785" indent="-172720">
                <a:spcBef>
                  <a:spcPts val="135"/>
                </a:spcBef>
                <a:buFontTx/>
                <a:buChar char="•"/>
                <a:tabLst>
                  <a:tab pos="185420" algn="l"/>
                </a:tabLst>
              </a:pPr>
              <a:r>
                <a:rPr sz="1200">
                  <a:solidFill>
                    <a:srgbClr val="505050"/>
                  </a:solidFill>
                  <a:latin typeface="Calibri"/>
                  <a:cs typeface="Arial"/>
                </a:rPr>
                <a:t>Greater</a:t>
              </a:r>
              <a:r>
                <a:rPr sz="1200" spc="-55">
                  <a:solidFill>
                    <a:srgbClr val="505050"/>
                  </a:solidFill>
                  <a:latin typeface="Calibri"/>
                  <a:cs typeface="Arial"/>
                </a:rPr>
                <a:t> </a:t>
              </a:r>
              <a:r>
                <a:rPr sz="1200">
                  <a:solidFill>
                    <a:srgbClr val="505050"/>
                  </a:solidFill>
                  <a:latin typeface="Calibri"/>
                  <a:cs typeface="Arial"/>
                </a:rPr>
                <a:t>cloud</a:t>
              </a:r>
              <a:r>
                <a:rPr sz="1200" spc="-60">
                  <a:solidFill>
                    <a:srgbClr val="505050"/>
                  </a:solidFill>
                  <a:latin typeface="Calibri"/>
                  <a:cs typeface="Arial"/>
                </a:rPr>
                <a:t> </a:t>
              </a:r>
              <a:r>
                <a:rPr sz="1200">
                  <a:solidFill>
                    <a:srgbClr val="505050"/>
                  </a:solidFill>
                  <a:latin typeface="Calibri"/>
                  <a:cs typeface="Arial"/>
                </a:rPr>
                <a:t>efficiency</a:t>
              </a:r>
              <a:endParaRPr sz="1200">
                <a:solidFill>
                  <a:prstClr val="black"/>
                </a:solidFill>
                <a:latin typeface="Calibri"/>
                <a:cs typeface="Arial"/>
              </a:endParaRPr>
            </a:p>
          </p:txBody>
        </p:sp>
        <p:sp>
          <p:nvSpPr>
            <p:cNvPr id="55" name="object 12">
              <a:extLst>
                <a:ext uri="{FF2B5EF4-FFF2-40B4-BE49-F238E27FC236}">
                  <a16:creationId xmlns:a16="http://schemas.microsoft.com/office/drawing/2014/main" id="{97BB5DCA-7E98-4EE4-B37C-175AF08DC347}"/>
                </a:ext>
              </a:extLst>
            </p:cNvPr>
            <p:cNvSpPr txBox="1"/>
            <p:nvPr/>
          </p:nvSpPr>
          <p:spPr>
            <a:xfrm>
              <a:off x="3654678" y="4169155"/>
              <a:ext cx="1658620" cy="197490"/>
            </a:xfrm>
            <a:prstGeom prst="rect">
              <a:avLst/>
            </a:prstGeom>
          </p:spPr>
          <p:txBody>
            <a:bodyPr vert="horz" wrap="square" lIns="0" tIns="12700" rIns="0" bIns="0" rtlCol="0">
              <a:spAutoFit/>
            </a:bodyPr>
            <a:lstStyle/>
            <a:p>
              <a:pPr marL="12700">
                <a:spcBef>
                  <a:spcPts val="100"/>
                </a:spcBef>
              </a:pPr>
              <a:r>
                <a:rPr sz="1200" spc="-5">
                  <a:solidFill>
                    <a:srgbClr val="505050"/>
                  </a:solidFill>
                  <a:latin typeface="Calibri"/>
                  <a:cs typeface="Arial"/>
                </a:rPr>
                <a:t>(resources,</a:t>
              </a:r>
              <a:r>
                <a:rPr sz="1200" spc="-25">
                  <a:solidFill>
                    <a:srgbClr val="505050"/>
                  </a:solidFill>
                  <a:latin typeface="Calibri"/>
                  <a:cs typeface="Arial"/>
                </a:rPr>
                <a:t> </a:t>
              </a:r>
              <a:r>
                <a:rPr sz="1200" spc="-5">
                  <a:solidFill>
                    <a:srgbClr val="505050"/>
                  </a:solidFill>
                  <a:latin typeface="Calibri"/>
                  <a:cs typeface="Arial"/>
                </a:rPr>
                <a:t>speed,</a:t>
              </a:r>
              <a:r>
                <a:rPr sz="1200" spc="-40">
                  <a:solidFill>
                    <a:srgbClr val="505050"/>
                  </a:solidFill>
                  <a:latin typeface="Calibri"/>
                  <a:cs typeface="Arial"/>
                </a:rPr>
                <a:t> </a:t>
              </a:r>
              <a:r>
                <a:rPr sz="1200">
                  <a:solidFill>
                    <a:srgbClr val="505050"/>
                  </a:solidFill>
                  <a:latin typeface="Calibri"/>
                  <a:cs typeface="Arial"/>
                </a:rPr>
                <a:t>cost)</a:t>
              </a:r>
              <a:endParaRPr sz="1200">
                <a:solidFill>
                  <a:prstClr val="black"/>
                </a:solidFill>
                <a:latin typeface="Calibri"/>
                <a:cs typeface="Arial"/>
              </a:endParaRPr>
            </a:p>
          </p:txBody>
        </p:sp>
        <p:sp>
          <p:nvSpPr>
            <p:cNvPr id="56" name="object 13">
              <a:extLst>
                <a:ext uri="{FF2B5EF4-FFF2-40B4-BE49-F238E27FC236}">
                  <a16:creationId xmlns:a16="http://schemas.microsoft.com/office/drawing/2014/main" id="{434BD09D-0764-4165-837C-DCFBB72D71DC}"/>
                </a:ext>
              </a:extLst>
            </p:cNvPr>
            <p:cNvSpPr txBox="1"/>
            <p:nvPr/>
          </p:nvSpPr>
          <p:spPr>
            <a:xfrm>
              <a:off x="3852798" y="4703826"/>
              <a:ext cx="1082675" cy="258404"/>
            </a:xfrm>
            <a:prstGeom prst="rect">
              <a:avLst/>
            </a:prstGeom>
          </p:spPr>
          <p:txBody>
            <a:bodyPr vert="horz" wrap="square" lIns="0" tIns="12065" rIns="0" bIns="0" rtlCol="0">
              <a:spAutoFit/>
            </a:bodyPr>
            <a:lstStyle/>
            <a:p>
              <a:pPr marL="12700">
                <a:spcBef>
                  <a:spcPts val="95"/>
                </a:spcBef>
              </a:pPr>
              <a:r>
                <a:rPr sz="1600" b="1" spc="-5">
                  <a:solidFill>
                    <a:srgbClr val="0F2D44"/>
                  </a:solidFill>
                  <a:latin typeface="Calibri"/>
                  <a:cs typeface="Arial"/>
                </a:rPr>
                <a:t>Co</a:t>
              </a:r>
              <a:r>
                <a:rPr sz="1600" b="1" spc="-15">
                  <a:solidFill>
                    <a:srgbClr val="0F2D44"/>
                  </a:solidFill>
                  <a:latin typeface="Calibri"/>
                  <a:cs typeface="Arial"/>
                </a:rPr>
                <a:t>n</a:t>
              </a:r>
              <a:r>
                <a:rPr sz="1600" b="1" spc="-5">
                  <a:solidFill>
                    <a:srgbClr val="0F2D44"/>
                  </a:solidFill>
                  <a:latin typeface="Calibri"/>
                  <a:cs typeface="Arial"/>
                </a:rPr>
                <a:t>tai</a:t>
              </a:r>
              <a:r>
                <a:rPr sz="1600" b="1" spc="-15">
                  <a:solidFill>
                    <a:srgbClr val="0F2D44"/>
                  </a:solidFill>
                  <a:latin typeface="Calibri"/>
                  <a:cs typeface="Arial"/>
                </a:rPr>
                <a:t>n</a:t>
              </a:r>
              <a:r>
                <a:rPr sz="1600" b="1" spc="-5">
                  <a:solidFill>
                    <a:srgbClr val="0F2D44"/>
                  </a:solidFill>
                  <a:latin typeface="Calibri"/>
                  <a:cs typeface="Arial"/>
                </a:rPr>
                <a:t>ers</a:t>
              </a:r>
              <a:endParaRPr sz="1600">
                <a:solidFill>
                  <a:prstClr val="black"/>
                </a:solidFill>
                <a:latin typeface="Calibri"/>
                <a:cs typeface="Arial"/>
              </a:endParaRPr>
            </a:p>
          </p:txBody>
        </p:sp>
        <p:sp>
          <p:nvSpPr>
            <p:cNvPr id="57" name="object 14">
              <a:extLst>
                <a:ext uri="{FF2B5EF4-FFF2-40B4-BE49-F238E27FC236}">
                  <a16:creationId xmlns:a16="http://schemas.microsoft.com/office/drawing/2014/main" id="{6D5461FD-4776-47AD-B23B-4A90CFE40434}"/>
                </a:ext>
              </a:extLst>
            </p:cNvPr>
            <p:cNvSpPr txBox="1"/>
            <p:nvPr/>
          </p:nvSpPr>
          <p:spPr>
            <a:xfrm>
              <a:off x="4133215" y="4946141"/>
              <a:ext cx="521334" cy="513080"/>
            </a:xfrm>
            <a:prstGeom prst="rect">
              <a:avLst/>
            </a:prstGeom>
          </p:spPr>
          <p:txBody>
            <a:bodyPr vert="horz" wrap="square" lIns="0" tIns="12065" rIns="0" bIns="0" rtlCol="0">
              <a:spAutoFit/>
            </a:bodyPr>
            <a:lstStyle/>
            <a:p>
              <a:pPr marL="52069" marR="5080" indent="-40005">
                <a:spcBef>
                  <a:spcPts val="95"/>
                </a:spcBef>
              </a:pPr>
              <a:r>
                <a:rPr sz="1600" b="1" spc="-5">
                  <a:solidFill>
                    <a:srgbClr val="0F2D44"/>
                  </a:solidFill>
                  <a:latin typeface="Calibri"/>
                  <a:cs typeface="Arial"/>
                </a:rPr>
                <a:t>PaaS  IaaS</a:t>
              </a:r>
              <a:endParaRPr sz="1600">
                <a:solidFill>
                  <a:prstClr val="black"/>
                </a:solidFill>
                <a:latin typeface="Calibri"/>
                <a:cs typeface="Arial"/>
              </a:endParaRPr>
            </a:p>
          </p:txBody>
        </p:sp>
        <p:sp>
          <p:nvSpPr>
            <p:cNvPr id="58" name="object 15">
              <a:extLst>
                <a:ext uri="{FF2B5EF4-FFF2-40B4-BE49-F238E27FC236}">
                  <a16:creationId xmlns:a16="http://schemas.microsoft.com/office/drawing/2014/main" id="{2BBBDF11-DCF6-4D3E-8EAF-A38639F8BAB6}"/>
                </a:ext>
              </a:extLst>
            </p:cNvPr>
            <p:cNvSpPr txBox="1"/>
            <p:nvPr/>
          </p:nvSpPr>
          <p:spPr>
            <a:xfrm>
              <a:off x="1851151" y="5637377"/>
              <a:ext cx="9720580" cy="602794"/>
            </a:xfrm>
            <a:prstGeom prst="rect">
              <a:avLst/>
            </a:prstGeom>
          </p:spPr>
          <p:txBody>
            <a:bodyPr vert="horz" wrap="square" lIns="0" tIns="30480" rIns="0" bIns="0" rtlCol="0">
              <a:spAutoFit/>
            </a:bodyPr>
            <a:lstStyle/>
            <a:p>
              <a:pPr marL="12700">
                <a:spcBef>
                  <a:spcPts val="240"/>
                </a:spcBef>
                <a:tabLst>
                  <a:tab pos="2411095" algn="l"/>
                </a:tabLst>
              </a:pPr>
              <a:r>
                <a:rPr sz="1200" b="1">
                  <a:solidFill>
                    <a:srgbClr val="505050"/>
                  </a:solidFill>
                  <a:latin typeface="Calibri"/>
                  <a:cs typeface="Arial"/>
                </a:rPr>
                <a:t>IaaS: </a:t>
              </a:r>
              <a:r>
                <a:rPr sz="1200" spc="-20">
                  <a:solidFill>
                    <a:srgbClr val="505050"/>
                  </a:solidFill>
                  <a:latin typeface="Calibri"/>
                  <a:cs typeface="Arial"/>
                </a:rPr>
                <a:t>435%</a:t>
              </a:r>
              <a:r>
                <a:rPr sz="1200" spc="-55">
                  <a:solidFill>
                    <a:srgbClr val="505050"/>
                  </a:solidFill>
                  <a:latin typeface="Calibri"/>
                  <a:cs typeface="Arial"/>
                </a:rPr>
                <a:t> </a:t>
              </a:r>
              <a:r>
                <a:rPr sz="1200" spc="-20">
                  <a:solidFill>
                    <a:srgbClr val="505050"/>
                  </a:solidFill>
                  <a:latin typeface="Calibri"/>
                  <a:cs typeface="Arial"/>
                </a:rPr>
                <a:t>ROI,</a:t>
              </a:r>
              <a:r>
                <a:rPr sz="1200" spc="-15">
                  <a:solidFill>
                    <a:srgbClr val="505050"/>
                  </a:solidFill>
                  <a:latin typeface="Calibri"/>
                  <a:cs typeface="Arial"/>
                </a:rPr>
                <a:t> 73%</a:t>
              </a:r>
              <a:r>
                <a:rPr sz="1200" spc="-50">
                  <a:solidFill>
                    <a:srgbClr val="505050"/>
                  </a:solidFill>
                  <a:latin typeface="Calibri"/>
                  <a:cs typeface="Arial"/>
                </a:rPr>
                <a:t> </a:t>
              </a:r>
              <a:r>
                <a:rPr sz="1200" spc="-25">
                  <a:solidFill>
                    <a:srgbClr val="505050"/>
                  </a:solidFill>
                  <a:latin typeface="Calibri"/>
                  <a:cs typeface="Arial"/>
                </a:rPr>
                <a:t>reduction</a:t>
              </a:r>
              <a:r>
                <a:rPr sz="1200" spc="-5">
                  <a:solidFill>
                    <a:srgbClr val="505050"/>
                  </a:solidFill>
                  <a:latin typeface="Calibri"/>
                  <a:cs typeface="Arial"/>
                </a:rPr>
                <a:t> </a:t>
              </a:r>
              <a:r>
                <a:rPr sz="1200" spc="-25">
                  <a:solidFill>
                    <a:srgbClr val="505050"/>
                  </a:solidFill>
                  <a:latin typeface="Calibri"/>
                  <a:cs typeface="Arial"/>
                </a:rPr>
                <a:t>in	</a:t>
              </a:r>
              <a:r>
                <a:rPr sz="1200" b="1" spc="-5">
                  <a:solidFill>
                    <a:srgbClr val="505050"/>
                  </a:solidFill>
                  <a:latin typeface="Calibri"/>
                  <a:cs typeface="Arial"/>
                </a:rPr>
                <a:t>PaaS:</a:t>
              </a:r>
              <a:r>
                <a:rPr sz="1200" b="1" spc="-20">
                  <a:solidFill>
                    <a:srgbClr val="505050"/>
                  </a:solidFill>
                  <a:latin typeface="Calibri"/>
                  <a:cs typeface="Arial"/>
                </a:rPr>
                <a:t> </a:t>
              </a:r>
              <a:r>
                <a:rPr sz="1200" spc="-5">
                  <a:solidFill>
                    <a:srgbClr val="505050"/>
                  </a:solidFill>
                  <a:latin typeface="Calibri"/>
                  <a:cs typeface="Arial"/>
                </a:rPr>
                <a:t>466%</a:t>
              </a:r>
              <a:r>
                <a:rPr sz="1200" spc="-30">
                  <a:solidFill>
                    <a:srgbClr val="505050"/>
                  </a:solidFill>
                  <a:latin typeface="Calibri"/>
                  <a:cs typeface="Arial"/>
                </a:rPr>
                <a:t> </a:t>
              </a:r>
              <a:r>
                <a:rPr sz="1200">
                  <a:solidFill>
                    <a:srgbClr val="505050"/>
                  </a:solidFill>
                  <a:latin typeface="Calibri"/>
                  <a:cs typeface="Arial"/>
                </a:rPr>
                <a:t>ROI,</a:t>
              </a:r>
              <a:r>
                <a:rPr sz="1200" spc="20">
                  <a:solidFill>
                    <a:srgbClr val="505050"/>
                  </a:solidFill>
                  <a:latin typeface="Calibri"/>
                  <a:cs typeface="Arial"/>
                </a:rPr>
                <a:t> </a:t>
              </a:r>
              <a:r>
                <a:rPr sz="1200" spc="-5">
                  <a:solidFill>
                    <a:srgbClr val="505050"/>
                  </a:solidFill>
                  <a:latin typeface="Calibri"/>
                  <a:cs typeface="Arial"/>
                </a:rPr>
                <a:t>80%</a:t>
              </a:r>
              <a:r>
                <a:rPr sz="1200" spc="-20">
                  <a:solidFill>
                    <a:srgbClr val="505050"/>
                  </a:solidFill>
                  <a:latin typeface="Calibri"/>
                  <a:cs typeface="Arial"/>
                </a:rPr>
                <a:t> </a:t>
              </a:r>
              <a:r>
                <a:rPr sz="1200">
                  <a:solidFill>
                    <a:srgbClr val="505050"/>
                  </a:solidFill>
                  <a:latin typeface="Calibri"/>
                  <a:cs typeface="Arial"/>
                </a:rPr>
                <a:t>time</a:t>
              </a:r>
              <a:r>
                <a:rPr sz="1200" spc="-5">
                  <a:solidFill>
                    <a:srgbClr val="505050"/>
                  </a:solidFill>
                  <a:latin typeface="Calibri"/>
                  <a:cs typeface="Arial"/>
                </a:rPr>
                <a:t> saved, </a:t>
              </a:r>
              <a:r>
                <a:rPr sz="1200">
                  <a:solidFill>
                    <a:srgbClr val="505050"/>
                  </a:solidFill>
                  <a:latin typeface="Calibri"/>
                  <a:cs typeface="Arial"/>
                </a:rPr>
                <a:t>5.91M</a:t>
              </a:r>
              <a:r>
                <a:rPr sz="1200" spc="-20">
                  <a:solidFill>
                    <a:srgbClr val="505050"/>
                  </a:solidFill>
                  <a:latin typeface="Calibri"/>
                  <a:cs typeface="Arial"/>
                </a:rPr>
                <a:t> </a:t>
              </a:r>
              <a:r>
                <a:rPr sz="1200">
                  <a:solidFill>
                    <a:srgbClr val="505050"/>
                  </a:solidFill>
                  <a:latin typeface="Calibri"/>
                  <a:cs typeface="Arial"/>
                </a:rPr>
                <a:t>NPV,</a:t>
              </a:r>
              <a:r>
                <a:rPr sz="1200" spc="-5">
                  <a:solidFill>
                    <a:srgbClr val="505050"/>
                  </a:solidFill>
                  <a:latin typeface="Calibri"/>
                  <a:cs typeface="Arial"/>
                </a:rPr>
                <a:t> 50%</a:t>
              </a:r>
              <a:r>
                <a:rPr sz="1200" spc="-20">
                  <a:solidFill>
                    <a:srgbClr val="505050"/>
                  </a:solidFill>
                  <a:latin typeface="Calibri"/>
                  <a:cs typeface="Arial"/>
                </a:rPr>
                <a:t> </a:t>
              </a:r>
              <a:r>
                <a:rPr sz="1200">
                  <a:solidFill>
                    <a:srgbClr val="505050"/>
                  </a:solidFill>
                  <a:latin typeface="Calibri"/>
                  <a:cs typeface="Arial"/>
                </a:rPr>
                <a:t>faster</a:t>
              </a:r>
              <a:r>
                <a:rPr sz="1200" spc="-20">
                  <a:solidFill>
                    <a:srgbClr val="505050"/>
                  </a:solidFill>
                  <a:latin typeface="Calibri"/>
                  <a:cs typeface="Arial"/>
                </a:rPr>
                <a:t> </a:t>
              </a:r>
              <a:r>
                <a:rPr sz="1200" spc="-5">
                  <a:solidFill>
                    <a:srgbClr val="505050"/>
                  </a:solidFill>
                  <a:latin typeface="Calibri"/>
                  <a:cs typeface="Arial"/>
                </a:rPr>
                <a:t>deployments.</a:t>
              </a:r>
              <a:endParaRPr sz="1200">
                <a:solidFill>
                  <a:prstClr val="black"/>
                </a:solidFill>
                <a:latin typeface="Calibri"/>
                <a:cs typeface="Arial"/>
              </a:endParaRPr>
            </a:p>
            <a:p>
              <a:pPr marL="12700" marR="5080">
                <a:lnSpc>
                  <a:spcPct val="109200"/>
                </a:lnSpc>
                <a:spcBef>
                  <a:spcPts val="15"/>
                </a:spcBef>
                <a:tabLst>
                  <a:tab pos="2411095" algn="l"/>
                </a:tabLst>
              </a:pPr>
              <a:r>
                <a:rPr sz="1200" spc="-40">
                  <a:solidFill>
                    <a:srgbClr val="505050"/>
                  </a:solidFill>
                  <a:latin typeface="Calibri"/>
                  <a:cs typeface="Arial"/>
                </a:rPr>
                <a:t>datacenter</a:t>
              </a:r>
              <a:r>
                <a:rPr sz="1200" spc="-105">
                  <a:solidFill>
                    <a:srgbClr val="505050"/>
                  </a:solidFill>
                  <a:latin typeface="Calibri"/>
                  <a:cs typeface="Arial"/>
                </a:rPr>
                <a:t> </a:t>
              </a:r>
              <a:r>
                <a:rPr sz="1200" spc="-35">
                  <a:solidFill>
                    <a:srgbClr val="505050"/>
                  </a:solidFill>
                  <a:latin typeface="Calibri"/>
                  <a:cs typeface="Arial"/>
                </a:rPr>
                <a:t>footprint</a:t>
              </a:r>
              <a:r>
                <a:rPr sz="1200" spc="-110">
                  <a:solidFill>
                    <a:srgbClr val="505050"/>
                  </a:solidFill>
                  <a:latin typeface="Calibri"/>
                  <a:cs typeface="Arial"/>
                </a:rPr>
                <a:t> </a:t>
              </a:r>
              <a:r>
                <a:rPr sz="1200" spc="-25">
                  <a:solidFill>
                    <a:srgbClr val="505050"/>
                  </a:solidFill>
                  <a:latin typeface="Calibri"/>
                  <a:cs typeface="Arial"/>
                </a:rPr>
                <a:t>and</a:t>
              </a:r>
              <a:r>
                <a:rPr sz="1200" spc="-100">
                  <a:solidFill>
                    <a:srgbClr val="505050"/>
                  </a:solidFill>
                  <a:latin typeface="Calibri"/>
                  <a:cs typeface="Arial"/>
                </a:rPr>
                <a:t> </a:t>
              </a:r>
              <a:r>
                <a:rPr sz="1200" spc="-25">
                  <a:solidFill>
                    <a:srgbClr val="505050"/>
                  </a:solidFill>
                  <a:latin typeface="Calibri"/>
                  <a:cs typeface="Arial"/>
                </a:rPr>
                <a:t>83%	</a:t>
              </a:r>
              <a:r>
                <a:rPr sz="1200" b="1" spc="-5">
                  <a:solidFill>
                    <a:srgbClr val="505050"/>
                  </a:solidFill>
                  <a:latin typeface="Calibri"/>
                  <a:cs typeface="Arial"/>
                </a:rPr>
                <a:t>Container: </a:t>
              </a:r>
              <a:r>
                <a:rPr sz="1200" spc="-5">
                  <a:solidFill>
                    <a:srgbClr val="505050"/>
                  </a:solidFill>
                  <a:latin typeface="Calibri"/>
                  <a:cs typeface="Arial"/>
                </a:rPr>
                <a:t>13x </a:t>
              </a:r>
              <a:r>
                <a:rPr sz="1200">
                  <a:solidFill>
                    <a:srgbClr val="505050"/>
                  </a:solidFill>
                  <a:latin typeface="Calibri"/>
                  <a:cs typeface="Arial"/>
                </a:rPr>
                <a:t>more </a:t>
              </a:r>
              <a:r>
                <a:rPr sz="1200" spc="-5">
                  <a:solidFill>
                    <a:srgbClr val="505050"/>
                  </a:solidFill>
                  <a:latin typeface="Calibri"/>
                  <a:cs typeface="Arial"/>
                </a:rPr>
                <a:t>releases, 10x </a:t>
              </a:r>
              <a:r>
                <a:rPr sz="1200">
                  <a:solidFill>
                    <a:srgbClr val="505050"/>
                  </a:solidFill>
                  <a:latin typeface="Calibri"/>
                  <a:cs typeface="Arial"/>
                </a:rPr>
                <a:t>cost </a:t>
              </a:r>
              <a:r>
                <a:rPr sz="1200" spc="-5">
                  <a:solidFill>
                    <a:srgbClr val="505050"/>
                  </a:solidFill>
                  <a:latin typeface="Calibri"/>
                  <a:cs typeface="Arial"/>
                </a:rPr>
                <a:t>reduction, 65% </a:t>
              </a:r>
              <a:r>
                <a:rPr sz="1200">
                  <a:solidFill>
                    <a:srgbClr val="505050"/>
                  </a:solidFill>
                  <a:latin typeface="Calibri"/>
                  <a:cs typeface="Arial"/>
                </a:rPr>
                <a:t>faster </a:t>
              </a:r>
              <a:r>
                <a:rPr sz="1200" spc="-5">
                  <a:solidFill>
                    <a:srgbClr val="505050"/>
                  </a:solidFill>
                  <a:latin typeface="Calibri"/>
                  <a:cs typeface="Arial"/>
                </a:rPr>
                <a:t>developer onboarding, 62% </a:t>
              </a:r>
              <a:r>
                <a:rPr sz="1200">
                  <a:solidFill>
                    <a:srgbClr val="505050"/>
                  </a:solidFill>
                  <a:latin typeface="Calibri"/>
                  <a:cs typeface="Arial"/>
                </a:rPr>
                <a:t>better </a:t>
              </a:r>
              <a:r>
                <a:rPr sz="1200" spc="-5">
                  <a:solidFill>
                    <a:srgbClr val="505050"/>
                  </a:solidFill>
                  <a:latin typeface="Calibri"/>
                  <a:cs typeface="Arial"/>
                </a:rPr>
                <a:t>availability. </a:t>
              </a:r>
              <a:r>
                <a:rPr sz="1200" spc="-320">
                  <a:solidFill>
                    <a:srgbClr val="505050"/>
                  </a:solidFill>
                  <a:latin typeface="Calibri"/>
                  <a:cs typeface="Arial"/>
                </a:rPr>
                <a:t> </a:t>
              </a:r>
              <a:r>
                <a:rPr sz="1200" spc="-5">
                  <a:solidFill>
                    <a:srgbClr val="505050"/>
                  </a:solidFill>
                  <a:latin typeface="Calibri"/>
                  <a:cs typeface="Arial"/>
                </a:rPr>
                <a:t>reduced</a:t>
              </a:r>
              <a:r>
                <a:rPr sz="1200" spc="-50">
                  <a:solidFill>
                    <a:srgbClr val="505050"/>
                  </a:solidFill>
                  <a:latin typeface="Calibri"/>
                  <a:cs typeface="Arial"/>
                </a:rPr>
                <a:t> </a:t>
              </a:r>
              <a:r>
                <a:rPr sz="1200">
                  <a:solidFill>
                    <a:srgbClr val="505050"/>
                  </a:solidFill>
                  <a:latin typeface="Calibri"/>
                  <a:cs typeface="Arial"/>
                </a:rPr>
                <a:t>IT</a:t>
              </a:r>
              <a:r>
                <a:rPr sz="1200" spc="10">
                  <a:solidFill>
                    <a:srgbClr val="505050"/>
                  </a:solidFill>
                  <a:latin typeface="Calibri"/>
                  <a:cs typeface="Arial"/>
                </a:rPr>
                <a:t> </a:t>
              </a:r>
              <a:r>
                <a:rPr sz="1200" spc="-5">
                  <a:solidFill>
                    <a:srgbClr val="505050"/>
                  </a:solidFill>
                  <a:latin typeface="Calibri"/>
                  <a:cs typeface="Arial"/>
                </a:rPr>
                <a:t>outsourcing</a:t>
              </a:r>
              <a:r>
                <a:rPr sz="1200" spc="-45">
                  <a:solidFill>
                    <a:srgbClr val="505050"/>
                  </a:solidFill>
                  <a:latin typeface="Calibri"/>
                  <a:cs typeface="Arial"/>
                </a:rPr>
                <a:t> </a:t>
              </a:r>
              <a:r>
                <a:rPr sz="1200">
                  <a:solidFill>
                    <a:srgbClr val="505050"/>
                  </a:solidFill>
                  <a:latin typeface="Calibri"/>
                  <a:cs typeface="Arial"/>
                </a:rPr>
                <a:t>cost.</a:t>
              </a:r>
              <a:endParaRPr sz="1200">
                <a:solidFill>
                  <a:prstClr val="black"/>
                </a:solidFill>
                <a:latin typeface="Calibri"/>
                <a:cs typeface="Arial"/>
              </a:endParaRPr>
            </a:p>
          </p:txBody>
        </p:sp>
        <p:sp>
          <p:nvSpPr>
            <p:cNvPr id="59" name="object 16">
              <a:extLst>
                <a:ext uri="{FF2B5EF4-FFF2-40B4-BE49-F238E27FC236}">
                  <a16:creationId xmlns:a16="http://schemas.microsoft.com/office/drawing/2014/main" id="{B87718E7-C025-4777-B34D-A44107F6DB84}"/>
                </a:ext>
              </a:extLst>
            </p:cNvPr>
            <p:cNvSpPr txBox="1"/>
            <p:nvPr/>
          </p:nvSpPr>
          <p:spPr>
            <a:xfrm>
              <a:off x="6774560" y="4703826"/>
              <a:ext cx="1148715" cy="810894"/>
            </a:xfrm>
            <a:prstGeom prst="rect">
              <a:avLst/>
            </a:prstGeom>
          </p:spPr>
          <p:txBody>
            <a:bodyPr vert="horz" wrap="square" lIns="0" tIns="12700" rIns="0" bIns="0" rtlCol="0">
              <a:spAutoFit/>
            </a:bodyPr>
            <a:lstStyle/>
            <a:p>
              <a:pPr marL="12065" marR="5080" indent="635" algn="ctr">
                <a:lnSpc>
                  <a:spcPct val="99700"/>
                </a:lnSpc>
                <a:spcBef>
                  <a:spcPts val="100"/>
                </a:spcBef>
              </a:pPr>
              <a:r>
                <a:rPr sz="1600" b="1" spc="-5">
                  <a:solidFill>
                    <a:srgbClr val="0F2D44"/>
                  </a:solidFill>
                  <a:latin typeface="Calibri"/>
                  <a:cs typeface="Arial"/>
                </a:rPr>
                <a:t>PaaS </a:t>
              </a:r>
              <a:r>
                <a:rPr sz="1600" b="1">
                  <a:solidFill>
                    <a:srgbClr val="0F2D44"/>
                  </a:solidFill>
                  <a:latin typeface="Calibri"/>
                  <a:cs typeface="Arial"/>
                </a:rPr>
                <a:t> </a:t>
              </a:r>
              <a:r>
                <a:rPr sz="1600" b="1" spc="-10">
                  <a:solidFill>
                    <a:srgbClr val="0F2D44"/>
                  </a:solidFill>
                  <a:latin typeface="Calibri"/>
                  <a:cs typeface="Arial"/>
                </a:rPr>
                <a:t>Serverless </a:t>
              </a:r>
              <a:r>
                <a:rPr sz="1600" b="1" spc="-5">
                  <a:solidFill>
                    <a:srgbClr val="0F2D44"/>
                  </a:solidFill>
                  <a:latin typeface="Calibri"/>
                  <a:cs typeface="Arial"/>
                </a:rPr>
                <a:t> M*</a:t>
              </a:r>
              <a:r>
                <a:rPr sz="1600" b="1" spc="-10">
                  <a:solidFill>
                    <a:srgbClr val="0F2D44"/>
                  </a:solidFill>
                  <a:latin typeface="Calibri"/>
                  <a:cs typeface="Arial"/>
                </a:rPr>
                <a:t>-</a:t>
              </a:r>
              <a:r>
                <a:rPr sz="1600" b="1" spc="-5">
                  <a:solidFill>
                    <a:srgbClr val="0F2D44"/>
                  </a:solidFill>
                  <a:latin typeface="Calibri"/>
                  <a:cs typeface="Arial"/>
                </a:rPr>
                <a:t>ser</a:t>
              </a:r>
              <a:r>
                <a:rPr sz="1600" b="1" spc="-40">
                  <a:solidFill>
                    <a:srgbClr val="0F2D44"/>
                  </a:solidFill>
                  <a:latin typeface="Calibri"/>
                  <a:cs typeface="Arial"/>
                </a:rPr>
                <a:t>v</a:t>
              </a:r>
              <a:r>
                <a:rPr sz="1600" b="1" spc="-5">
                  <a:solidFill>
                    <a:srgbClr val="0F2D44"/>
                  </a:solidFill>
                  <a:latin typeface="Calibri"/>
                  <a:cs typeface="Arial"/>
                </a:rPr>
                <a:t>ices</a:t>
              </a:r>
              <a:endParaRPr sz="1600">
                <a:solidFill>
                  <a:prstClr val="black"/>
                </a:solidFill>
                <a:latin typeface="Calibri"/>
                <a:cs typeface="Arial"/>
              </a:endParaRPr>
            </a:p>
          </p:txBody>
        </p:sp>
        <p:sp>
          <p:nvSpPr>
            <p:cNvPr id="60" name="object 17">
              <a:extLst>
                <a:ext uri="{FF2B5EF4-FFF2-40B4-BE49-F238E27FC236}">
                  <a16:creationId xmlns:a16="http://schemas.microsoft.com/office/drawing/2014/main" id="{754699A7-752D-44EE-8AFE-40CFBE4ABE47}"/>
                </a:ext>
              </a:extLst>
            </p:cNvPr>
            <p:cNvSpPr txBox="1"/>
            <p:nvPr/>
          </p:nvSpPr>
          <p:spPr>
            <a:xfrm>
              <a:off x="5439536" y="3548974"/>
              <a:ext cx="1744980" cy="1029969"/>
            </a:xfrm>
            <a:prstGeom prst="rect">
              <a:avLst/>
            </a:prstGeom>
          </p:spPr>
          <p:txBody>
            <a:bodyPr vert="horz" wrap="square" lIns="0" tIns="30480" rIns="0" bIns="0" rtlCol="0">
              <a:spAutoFit/>
            </a:bodyPr>
            <a:lstStyle/>
            <a:p>
              <a:pPr marL="184785" indent="-172720">
                <a:spcBef>
                  <a:spcPts val="240"/>
                </a:spcBef>
                <a:buFontTx/>
                <a:buChar char="•"/>
                <a:tabLst>
                  <a:tab pos="185420" algn="l"/>
                </a:tabLst>
              </a:pPr>
              <a:r>
                <a:rPr sz="1200" spc="-5">
                  <a:solidFill>
                    <a:srgbClr val="505050"/>
                  </a:solidFill>
                  <a:latin typeface="Calibri"/>
                  <a:cs typeface="Arial"/>
                </a:rPr>
                <a:t>App</a:t>
              </a:r>
              <a:r>
                <a:rPr sz="1200" spc="-30">
                  <a:solidFill>
                    <a:srgbClr val="505050"/>
                  </a:solidFill>
                  <a:latin typeface="Calibri"/>
                  <a:cs typeface="Arial"/>
                </a:rPr>
                <a:t> </a:t>
              </a:r>
              <a:r>
                <a:rPr sz="1200" spc="-5">
                  <a:solidFill>
                    <a:srgbClr val="505050"/>
                  </a:solidFill>
                  <a:latin typeface="Calibri"/>
                  <a:cs typeface="Arial"/>
                </a:rPr>
                <a:t>scale</a:t>
              </a:r>
              <a:r>
                <a:rPr sz="1200" spc="-15">
                  <a:solidFill>
                    <a:srgbClr val="505050"/>
                  </a:solidFill>
                  <a:latin typeface="Calibri"/>
                  <a:cs typeface="Arial"/>
                </a:rPr>
                <a:t> </a:t>
              </a:r>
              <a:r>
                <a:rPr sz="1200" spc="-5">
                  <a:solidFill>
                    <a:srgbClr val="505050"/>
                  </a:solidFill>
                  <a:latin typeface="Calibri"/>
                  <a:cs typeface="Arial"/>
                </a:rPr>
                <a:t>and</a:t>
              </a:r>
              <a:r>
                <a:rPr sz="1200" spc="-30">
                  <a:solidFill>
                    <a:srgbClr val="505050"/>
                  </a:solidFill>
                  <a:latin typeface="Calibri"/>
                  <a:cs typeface="Arial"/>
                </a:rPr>
                <a:t> </a:t>
              </a:r>
              <a:r>
                <a:rPr sz="1200" spc="-5">
                  <a:solidFill>
                    <a:srgbClr val="505050"/>
                  </a:solidFill>
                  <a:latin typeface="Calibri"/>
                  <a:cs typeface="Arial"/>
                </a:rPr>
                <a:t>agility</a:t>
              </a:r>
              <a:endParaRPr sz="1200">
                <a:solidFill>
                  <a:prstClr val="black"/>
                </a:solidFill>
                <a:latin typeface="Calibri"/>
                <a:cs typeface="Arial"/>
              </a:endParaRPr>
            </a:p>
            <a:p>
              <a:pPr marL="184785" marR="5080" indent="-172720">
                <a:lnSpc>
                  <a:spcPct val="109700"/>
                </a:lnSpc>
                <a:spcBef>
                  <a:spcPts val="5"/>
                </a:spcBef>
                <a:buFontTx/>
                <a:buChar char="•"/>
                <a:tabLst>
                  <a:tab pos="185420" algn="l"/>
                </a:tabLst>
              </a:pPr>
              <a:r>
                <a:rPr sz="1200">
                  <a:solidFill>
                    <a:srgbClr val="505050"/>
                  </a:solidFill>
                  <a:latin typeface="Calibri"/>
                  <a:cs typeface="Arial"/>
                </a:rPr>
                <a:t>Easier</a:t>
              </a:r>
              <a:r>
                <a:rPr sz="1200" spc="-55">
                  <a:solidFill>
                    <a:srgbClr val="505050"/>
                  </a:solidFill>
                  <a:latin typeface="Calibri"/>
                  <a:cs typeface="Arial"/>
                </a:rPr>
                <a:t> </a:t>
              </a:r>
              <a:r>
                <a:rPr sz="1200">
                  <a:solidFill>
                    <a:srgbClr val="505050"/>
                  </a:solidFill>
                  <a:latin typeface="Calibri"/>
                  <a:cs typeface="Arial"/>
                </a:rPr>
                <a:t>adoption</a:t>
              </a:r>
              <a:r>
                <a:rPr sz="1200" spc="-60">
                  <a:solidFill>
                    <a:srgbClr val="505050"/>
                  </a:solidFill>
                  <a:latin typeface="Calibri"/>
                  <a:cs typeface="Arial"/>
                </a:rPr>
                <a:t> </a:t>
              </a:r>
              <a:r>
                <a:rPr sz="1200">
                  <a:solidFill>
                    <a:srgbClr val="505050"/>
                  </a:solidFill>
                  <a:latin typeface="Calibri"/>
                  <a:cs typeface="Arial"/>
                </a:rPr>
                <a:t>of</a:t>
              </a:r>
              <a:r>
                <a:rPr sz="1200" spc="-35">
                  <a:solidFill>
                    <a:srgbClr val="505050"/>
                  </a:solidFill>
                  <a:latin typeface="Calibri"/>
                  <a:cs typeface="Arial"/>
                </a:rPr>
                <a:t> </a:t>
              </a:r>
              <a:r>
                <a:rPr sz="1200">
                  <a:solidFill>
                    <a:srgbClr val="505050"/>
                  </a:solidFill>
                  <a:latin typeface="Calibri"/>
                  <a:cs typeface="Arial"/>
                </a:rPr>
                <a:t>new </a:t>
              </a:r>
              <a:r>
                <a:rPr sz="1200" spc="-320">
                  <a:solidFill>
                    <a:srgbClr val="505050"/>
                  </a:solidFill>
                  <a:latin typeface="Calibri"/>
                  <a:cs typeface="Arial"/>
                </a:rPr>
                <a:t> </a:t>
              </a:r>
              <a:r>
                <a:rPr sz="1200">
                  <a:solidFill>
                    <a:srgbClr val="505050"/>
                  </a:solidFill>
                  <a:latin typeface="Calibri"/>
                  <a:cs typeface="Arial"/>
                </a:rPr>
                <a:t>cloud </a:t>
              </a:r>
              <a:r>
                <a:rPr sz="1200" spc="-5">
                  <a:solidFill>
                    <a:srgbClr val="505050"/>
                  </a:solidFill>
                  <a:latin typeface="Calibri"/>
                  <a:cs typeface="Arial"/>
                </a:rPr>
                <a:t>capabilities/ </a:t>
              </a:r>
              <a:r>
                <a:rPr sz="1200">
                  <a:solidFill>
                    <a:srgbClr val="505050"/>
                  </a:solidFill>
                  <a:latin typeface="Calibri"/>
                  <a:cs typeface="Arial"/>
                </a:rPr>
                <a:t> </a:t>
              </a:r>
              <a:r>
                <a:rPr sz="1200" spc="-5">
                  <a:solidFill>
                    <a:srgbClr val="505050"/>
                  </a:solidFill>
                  <a:latin typeface="Calibri"/>
                  <a:cs typeface="Arial"/>
                </a:rPr>
                <a:t>technologies</a:t>
              </a:r>
              <a:endParaRPr sz="1200">
                <a:solidFill>
                  <a:prstClr val="black"/>
                </a:solidFill>
                <a:latin typeface="Calibri"/>
                <a:cs typeface="Arial"/>
              </a:endParaRPr>
            </a:p>
            <a:p>
              <a:pPr marL="184785" indent="-172720">
                <a:spcBef>
                  <a:spcPts val="145"/>
                </a:spcBef>
                <a:buFontTx/>
                <a:buChar char="•"/>
                <a:tabLst>
                  <a:tab pos="185420" algn="l"/>
                </a:tabLst>
              </a:pPr>
              <a:r>
                <a:rPr sz="1200" spc="-5">
                  <a:solidFill>
                    <a:srgbClr val="505050"/>
                  </a:solidFill>
                  <a:latin typeface="Calibri"/>
                  <a:cs typeface="Arial"/>
                </a:rPr>
                <a:t>Mix</a:t>
              </a:r>
              <a:r>
                <a:rPr sz="1200" spc="-25">
                  <a:solidFill>
                    <a:srgbClr val="505050"/>
                  </a:solidFill>
                  <a:latin typeface="Calibri"/>
                  <a:cs typeface="Arial"/>
                </a:rPr>
                <a:t> </a:t>
              </a:r>
              <a:r>
                <a:rPr sz="1200" spc="-5">
                  <a:solidFill>
                    <a:srgbClr val="505050"/>
                  </a:solidFill>
                  <a:latin typeface="Calibri"/>
                  <a:cs typeface="Arial"/>
                </a:rPr>
                <a:t>technology</a:t>
              </a:r>
              <a:r>
                <a:rPr sz="1200" spc="-35">
                  <a:solidFill>
                    <a:srgbClr val="505050"/>
                  </a:solidFill>
                  <a:latin typeface="Calibri"/>
                  <a:cs typeface="Arial"/>
                </a:rPr>
                <a:t> </a:t>
              </a:r>
              <a:r>
                <a:rPr sz="1200">
                  <a:solidFill>
                    <a:srgbClr val="505050"/>
                  </a:solidFill>
                  <a:latin typeface="Calibri"/>
                  <a:cs typeface="Arial"/>
                </a:rPr>
                <a:t>stacks</a:t>
              </a:r>
              <a:endParaRPr sz="1200">
                <a:solidFill>
                  <a:prstClr val="black"/>
                </a:solidFill>
                <a:latin typeface="Calibri"/>
                <a:cs typeface="Arial"/>
              </a:endParaRPr>
            </a:p>
          </p:txBody>
        </p:sp>
        <p:sp>
          <p:nvSpPr>
            <p:cNvPr id="61" name="object 18">
              <a:extLst>
                <a:ext uri="{FF2B5EF4-FFF2-40B4-BE49-F238E27FC236}">
                  <a16:creationId xmlns:a16="http://schemas.microsoft.com/office/drawing/2014/main" id="{0C9CA126-0DE8-44AD-8A5D-2A32C0B2DBB6}"/>
                </a:ext>
              </a:extLst>
            </p:cNvPr>
            <p:cNvSpPr txBox="1"/>
            <p:nvPr/>
          </p:nvSpPr>
          <p:spPr>
            <a:xfrm>
              <a:off x="7440294" y="3548974"/>
              <a:ext cx="1653539" cy="828675"/>
            </a:xfrm>
            <a:prstGeom prst="rect">
              <a:avLst/>
            </a:prstGeom>
          </p:spPr>
          <p:txBody>
            <a:bodyPr vert="horz" wrap="square" lIns="0" tIns="30480" rIns="0" bIns="0" rtlCol="0">
              <a:spAutoFit/>
            </a:bodyPr>
            <a:lstStyle/>
            <a:p>
              <a:pPr marL="184785" indent="-172720">
                <a:spcBef>
                  <a:spcPts val="240"/>
                </a:spcBef>
                <a:buFontTx/>
                <a:buChar char="•"/>
                <a:tabLst>
                  <a:tab pos="185420" algn="l"/>
                </a:tabLst>
              </a:pPr>
              <a:r>
                <a:rPr sz="1200" spc="-5">
                  <a:solidFill>
                    <a:srgbClr val="505050"/>
                  </a:solidFill>
                  <a:latin typeface="Calibri"/>
                  <a:cs typeface="Arial"/>
                </a:rPr>
                <a:t>Accelerate</a:t>
              </a:r>
              <a:r>
                <a:rPr sz="1200" spc="-35">
                  <a:solidFill>
                    <a:srgbClr val="505050"/>
                  </a:solidFill>
                  <a:latin typeface="Calibri"/>
                  <a:cs typeface="Arial"/>
                </a:rPr>
                <a:t> </a:t>
              </a:r>
              <a:r>
                <a:rPr sz="1200" spc="-5">
                  <a:solidFill>
                    <a:srgbClr val="505050"/>
                  </a:solidFill>
                  <a:latin typeface="Calibri"/>
                  <a:cs typeface="Arial"/>
                </a:rPr>
                <a:t>innovation</a:t>
              </a:r>
              <a:endParaRPr sz="1200">
                <a:solidFill>
                  <a:prstClr val="black"/>
                </a:solidFill>
                <a:latin typeface="Calibri"/>
                <a:cs typeface="Arial"/>
              </a:endParaRPr>
            </a:p>
            <a:p>
              <a:pPr marL="184785" indent="-172720">
                <a:spcBef>
                  <a:spcPts val="145"/>
                </a:spcBef>
                <a:buFontTx/>
                <a:buChar char="•"/>
                <a:tabLst>
                  <a:tab pos="185420" algn="l"/>
                </a:tabLst>
              </a:pPr>
              <a:r>
                <a:rPr sz="1200" spc="-5">
                  <a:solidFill>
                    <a:srgbClr val="505050"/>
                  </a:solidFill>
                  <a:latin typeface="Calibri"/>
                  <a:cs typeface="Arial"/>
                </a:rPr>
                <a:t>Build</a:t>
              </a:r>
              <a:r>
                <a:rPr sz="1200" spc="-40">
                  <a:solidFill>
                    <a:srgbClr val="505050"/>
                  </a:solidFill>
                  <a:latin typeface="Calibri"/>
                  <a:cs typeface="Arial"/>
                </a:rPr>
                <a:t> </a:t>
              </a:r>
              <a:r>
                <a:rPr sz="1200">
                  <a:solidFill>
                    <a:srgbClr val="505050"/>
                  </a:solidFill>
                  <a:latin typeface="Calibri"/>
                  <a:cs typeface="Arial"/>
                </a:rPr>
                <a:t>apps</a:t>
              </a:r>
              <a:r>
                <a:rPr sz="1200" spc="-35">
                  <a:solidFill>
                    <a:srgbClr val="505050"/>
                  </a:solidFill>
                  <a:latin typeface="Calibri"/>
                  <a:cs typeface="Arial"/>
                </a:rPr>
                <a:t> </a:t>
              </a:r>
              <a:r>
                <a:rPr sz="1200">
                  <a:solidFill>
                    <a:srgbClr val="505050"/>
                  </a:solidFill>
                  <a:latin typeface="Calibri"/>
                  <a:cs typeface="Arial"/>
                </a:rPr>
                <a:t>faster</a:t>
              </a:r>
              <a:endParaRPr sz="1200">
                <a:solidFill>
                  <a:prstClr val="black"/>
                </a:solidFill>
                <a:latin typeface="Calibri"/>
                <a:cs typeface="Arial"/>
              </a:endParaRPr>
            </a:p>
            <a:p>
              <a:pPr marL="184785" marR="141605" indent="-172720">
                <a:lnSpc>
                  <a:spcPts val="1580"/>
                </a:lnSpc>
                <a:spcBef>
                  <a:spcPts val="70"/>
                </a:spcBef>
                <a:buFontTx/>
                <a:buChar char="•"/>
                <a:tabLst>
                  <a:tab pos="185420" algn="l"/>
                </a:tabLst>
              </a:pPr>
              <a:r>
                <a:rPr sz="1200" spc="-5">
                  <a:solidFill>
                    <a:srgbClr val="505050"/>
                  </a:solidFill>
                  <a:latin typeface="Calibri"/>
                  <a:cs typeface="Arial"/>
                </a:rPr>
                <a:t>Re</a:t>
              </a:r>
              <a:r>
                <a:rPr sz="1200">
                  <a:solidFill>
                    <a:srgbClr val="505050"/>
                  </a:solidFill>
                  <a:latin typeface="Calibri"/>
                  <a:cs typeface="Arial"/>
                </a:rPr>
                <a:t>d</a:t>
              </a:r>
              <a:r>
                <a:rPr sz="1200" spc="-5">
                  <a:solidFill>
                    <a:srgbClr val="505050"/>
                  </a:solidFill>
                  <a:latin typeface="Calibri"/>
                  <a:cs typeface="Arial"/>
                </a:rPr>
                <a:t>uce</a:t>
              </a:r>
              <a:r>
                <a:rPr sz="1200" spc="-30">
                  <a:solidFill>
                    <a:srgbClr val="505050"/>
                  </a:solidFill>
                  <a:latin typeface="Calibri"/>
                  <a:cs typeface="Arial"/>
                </a:rPr>
                <a:t> </a:t>
              </a:r>
              <a:r>
                <a:rPr sz="1200" spc="-5">
                  <a:solidFill>
                    <a:srgbClr val="505050"/>
                  </a:solidFill>
                  <a:latin typeface="Calibri"/>
                  <a:cs typeface="Arial"/>
                </a:rPr>
                <a:t>operati</a:t>
              </a:r>
              <a:r>
                <a:rPr sz="1200" spc="-15">
                  <a:solidFill>
                    <a:srgbClr val="505050"/>
                  </a:solidFill>
                  <a:latin typeface="Calibri"/>
                  <a:cs typeface="Arial"/>
                </a:rPr>
                <a:t>on</a:t>
              </a:r>
              <a:r>
                <a:rPr sz="1200" spc="-5">
                  <a:solidFill>
                    <a:srgbClr val="505050"/>
                  </a:solidFill>
                  <a:latin typeface="Calibri"/>
                  <a:cs typeface="Arial"/>
                </a:rPr>
                <a:t>al  </a:t>
              </a:r>
              <a:r>
                <a:rPr sz="1200">
                  <a:solidFill>
                    <a:srgbClr val="505050"/>
                  </a:solidFill>
                  <a:latin typeface="Calibri"/>
                  <a:cs typeface="Arial"/>
                </a:rPr>
                <a:t>cost</a:t>
              </a:r>
              <a:endParaRPr sz="1200">
                <a:solidFill>
                  <a:prstClr val="black"/>
                </a:solidFill>
                <a:latin typeface="Calibri"/>
                <a:cs typeface="Arial"/>
              </a:endParaRPr>
            </a:p>
          </p:txBody>
        </p:sp>
        <p:grpSp>
          <p:nvGrpSpPr>
            <p:cNvPr id="62" name="object 19">
              <a:extLst>
                <a:ext uri="{FF2B5EF4-FFF2-40B4-BE49-F238E27FC236}">
                  <a16:creationId xmlns:a16="http://schemas.microsoft.com/office/drawing/2014/main" id="{ADD1CD29-5CD9-4FC1-9ADA-96AEAD6C0017}"/>
                </a:ext>
              </a:extLst>
            </p:cNvPr>
            <p:cNvGrpSpPr/>
            <p:nvPr/>
          </p:nvGrpSpPr>
          <p:grpSpPr>
            <a:xfrm>
              <a:off x="132587" y="742187"/>
              <a:ext cx="11900535" cy="4784090"/>
              <a:chOff x="132587" y="742187"/>
              <a:chExt cx="11900535" cy="4784090"/>
            </a:xfrm>
          </p:grpSpPr>
          <p:sp>
            <p:nvSpPr>
              <p:cNvPr id="84" name="object 20">
                <a:extLst>
                  <a:ext uri="{FF2B5EF4-FFF2-40B4-BE49-F238E27FC236}">
                    <a16:creationId xmlns:a16="http://schemas.microsoft.com/office/drawing/2014/main" id="{A0FA7540-18D6-45D2-8EC6-5AAD3B4E2EE8}"/>
                  </a:ext>
                </a:extLst>
              </p:cNvPr>
              <p:cNvSpPr/>
              <p:nvPr/>
            </p:nvSpPr>
            <p:spPr>
              <a:xfrm>
                <a:off x="402335" y="3483864"/>
                <a:ext cx="11625580" cy="2037714"/>
              </a:xfrm>
              <a:custGeom>
                <a:avLst/>
                <a:gdLst/>
                <a:ahLst/>
                <a:cxnLst/>
                <a:rect l="l" t="t" r="r" b="b"/>
                <a:pathLst>
                  <a:path w="11625580" h="2037714">
                    <a:moveTo>
                      <a:pt x="0" y="0"/>
                    </a:moveTo>
                    <a:lnTo>
                      <a:pt x="11625580" y="0"/>
                    </a:lnTo>
                  </a:path>
                  <a:path w="11625580" h="2037714">
                    <a:moveTo>
                      <a:pt x="0" y="1159764"/>
                    </a:moveTo>
                    <a:lnTo>
                      <a:pt x="11625580" y="1159764"/>
                    </a:lnTo>
                  </a:path>
                  <a:path w="11625580" h="2037714">
                    <a:moveTo>
                      <a:pt x="0" y="2037588"/>
                    </a:moveTo>
                    <a:lnTo>
                      <a:pt x="11625580" y="2037588"/>
                    </a:lnTo>
                  </a:path>
                </a:pathLst>
              </a:custGeom>
              <a:ln w="9144">
                <a:solidFill>
                  <a:srgbClr val="BEBEBE"/>
                </a:solidFill>
                <a:prstDash val="sysDash"/>
              </a:ln>
            </p:spPr>
            <p:txBody>
              <a:bodyPr wrap="square" lIns="0" tIns="0" rIns="0" bIns="0" rtlCol="0"/>
              <a:lstStyle/>
              <a:p>
                <a:pPr>
                  <a:defRPr/>
                </a:pPr>
                <a:endParaRPr kern="0">
                  <a:solidFill>
                    <a:prstClr val="black"/>
                  </a:solidFill>
                  <a:latin typeface="Calibri"/>
                </a:endParaRPr>
              </a:p>
            </p:txBody>
          </p:sp>
          <p:sp>
            <p:nvSpPr>
              <p:cNvPr id="85" name="object 21">
                <a:extLst>
                  <a:ext uri="{FF2B5EF4-FFF2-40B4-BE49-F238E27FC236}">
                    <a16:creationId xmlns:a16="http://schemas.microsoft.com/office/drawing/2014/main" id="{8042B527-139B-4D78-B832-104492321175}"/>
                  </a:ext>
                </a:extLst>
              </p:cNvPr>
              <p:cNvSpPr/>
              <p:nvPr/>
            </p:nvSpPr>
            <p:spPr>
              <a:xfrm>
                <a:off x="132588" y="1191767"/>
                <a:ext cx="11894820" cy="1050290"/>
              </a:xfrm>
              <a:custGeom>
                <a:avLst/>
                <a:gdLst/>
                <a:ahLst/>
                <a:cxnLst/>
                <a:rect l="l" t="t" r="r" b="b"/>
                <a:pathLst>
                  <a:path w="11894820" h="1050289">
                    <a:moveTo>
                      <a:pt x="11894820" y="525018"/>
                    </a:moveTo>
                    <a:lnTo>
                      <a:pt x="11892674" y="477240"/>
                    </a:lnTo>
                    <a:lnTo>
                      <a:pt x="11886349" y="430657"/>
                    </a:lnTo>
                    <a:lnTo>
                      <a:pt x="11876062" y="385457"/>
                    </a:lnTo>
                    <a:lnTo>
                      <a:pt x="11861965" y="341833"/>
                    </a:lnTo>
                    <a:lnTo>
                      <a:pt x="11844261" y="299974"/>
                    </a:lnTo>
                    <a:lnTo>
                      <a:pt x="11823129" y="260045"/>
                    </a:lnTo>
                    <a:lnTo>
                      <a:pt x="11798757" y="222250"/>
                    </a:lnTo>
                    <a:lnTo>
                      <a:pt x="11771325" y="186766"/>
                    </a:lnTo>
                    <a:lnTo>
                      <a:pt x="11741036" y="153784"/>
                    </a:lnTo>
                    <a:lnTo>
                      <a:pt x="11708054" y="123494"/>
                    </a:lnTo>
                    <a:lnTo>
                      <a:pt x="11672570" y="96062"/>
                    </a:lnTo>
                    <a:lnTo>
                      <a:pt x="11634775" y="71691"/>
                    </a:lnTo>
                    <a:lnTo>
                      <a:pt x="11594846" y="50558"/>
                    </a:lnTo>
                    <a:lnTo>
                      <a:pt x="11552987" y="32854"/>
                    </a:lnTo>
                    <a:lnTo>
                      <a:pt x="11509362" y="18757"/>
                    </a:lnTo>
                    <a:lnTo>
                      <a:pt x="11464163" y="8470"/>
                    </a:lnTo>
                    <a:lnTo>
                      <a:pt x="11417579" y="2146"/>
                    </a:lnTo>
                    <a:lnTo>
                      <a:pt x="11369802" y="0"/>
                    </a:lnTo>
                    <a:lnTo>
                      <a:pt x="2804160" y="0"/>
                    </a:lnTo>
                    <a:lnTo>
                      <a:pt x="525018" y="0"/>
                    </a:lnTo>
                    <a:lnTo>
                      <a:pt x="0" y="0"/>
                    </a:lnTo>
                    <a:lnTo>
                      <a:pt x="0" y="525018"/>
                    </a:lnTo>
                    <a:lnTo>
                      <a:pt x="0" y="1050036"/>
                    </a:lnTo>
                    <a:lnTo>
                      <a:pt x="525018" y="1050036"/>
                    </a:lnTo>
                    <a:lnTo>
                      <a:pt x="2804160" y="1050036"/>
                    </a:lnTo>
                    <a:lnTo>
                      <a:pt x="11369802" y="1050036"/>
                    </a:lnTo>
                    <a:lnTo>
                      <a:pt x="11417579" y="1047902"/>
                    </a:lnTo>
                    <a:lnTo>
                      <a:pt x="11464163" y="1041577"/>
                    </a:lnTo>
                    <a:lnTo>
                      <a:pt x="11509362" y="1031290"/>
                    </a:lnTo>
                    <a:lnTo>
                      <a:pt x="11552987" y="1017193"/>
                    </a:lnTo>
                    <a:lnTo>
                      <a:pt x="11594846" y="999490"/>
                    </a:lnTo>
                    <a:lnTo>
                      <a:pt x="11634775" y="978357"/>
                    </a:lnTo>
                    <a:lnTo>
                      <a:pt x="11672570" y="953985"/>
                    </a:lnTo>
                    <a:lnTo>
                      <a:pt x="11708054" y="926553"/>
                    </a:lnTo>
                    <a:lnTo>
                      <a:pt x="11741036" y="896264"/>
                    </a:lnTo>
                    <a:lnTo>
                      <a:pt x="11771325" y="863282"/>
                    </a:lnTo>
                    <a:lnTo>
                      <a:pt x="11798757" y="827798"/>
                    </a:lnTo>
                    <a:lnTo>
                      <a:pt x="11823129" y="790003"/>
                    </a:lnTo>
                    <a:lnTo>
                      <a:pt x="11844261" y="750074"/>
                    </a:lnTo>
                    <a:lnTo>
                      <a:pt x="11861965" y="708215"/>
                    </a:lnTo>
                    <a:lnTo>
                      <a:pt x="11876062" y="664591"/>
                    </a:lnTo>
                    <a:lnTo>
                      <a:pt x="11886349" y="619391"/>
                    </a:lnTo>
                    <a:lnTo>
                      <a:pt x="11892674" y="572808"/>
                    </a:lnTo>
                    <a:lnTo>
                      <a:pt x="11894820" y="525018"/>
                    </a:lnTo>
                    <a:close/>
                  </a:path>
                </a:pathLst>
              </a:custGeom>
              <a:solidFill>
                <a:srgbClr val="12435D"/>
              </a:solidFill>
            </p:spPr>
            <p:txBody>
              <a:bodyPr wrap="square" lIns="0" tIns="0" rIns="0" bIns="0" rtlCol="0"/>
              <a:lstStyle/>
              <a:p>
                <a:pPr>
                  <a:defRPr/>
                </a:pPr>
                <a:endParaRPr kern="0">
                  <a:solidFill>
                    <a:prstClr val="black"/>
                  </a:solidFill>
                  <a:latin typeface="Calibri"/>
                </a:endParaRPr>
              </a:p>
            </p:txBody>
          </p:sp>
          <p:sp>
            <p:nvSpPr>
              <p:cNvPr id="86" name="object 22">
                <a:extLst>
                  <a:ext uri="{FF2B5EF4-FFF2-40B4-BE49-F238E27FC236}">
                    <a16:creationId xmlns:a16="http://schemas.microsoft.com/office/drawing/2014/main" id="{49218130-9A92-4459-BEFA-F3075C7067BE}"/>
                  </a:ext>
                </a:extLst>
              </p:cNvPr>
              <p:cNvSpPr/>
              <p:nvPr/>
            </p:nvSpPr>
            <p:spPr>
              <a:xfrm>
                <a:off x="2129028" y="908303"/>
                <a:ext cx="165100" cy="1583690"/>
              </a:xfrm>
              <a:custGeom>
                <a:avLst/>
                <a:gdLst/>
                <a:ahLst/>
                <a:cxnLst/>
                <a:rect l="l" t="t" r="r" b="b"/>
                <a:pathLst>
                  <a:path w="165100" h="1583689">
                    <a:moveTo>
                      <a:pt x="164592" y="1330452"/>
                    </a:moveTo>
                    <a:lnTo>
                      <a:pt x="0" y="1330452"/>
                    </a:lnTo>
                    <a:lnTo>
                      <a:pt x="0" y="1583436"/>
                    </a:lnTo>
                    <a:lnTo>
                      <a:pt x="164592" y="1330452"/>
                    </a:lnTo>
                    <a:close/>
                  </a:path>
                  <a:path w="165100" h="1583689">
                    <a:moveTo>
                      <a:pt x="164592" y="283464"/>
                    </a:moveTo>
                    <a:lnTo>
                      <a:pt x="0" y="0"/>
                    </a:lnTo>
                    <a:lnTo>
                      <a:pt x="0" y="283464"/>
                    </a:lnTo>
                    <a:lnTo>
                      <a:pt x="164592" y="283464"/>
                    </a:lnTo>
                    <a:close/>
                  </a:path>
                </a:pathLst>
              </a:custGeom>
              <a:solidFill>
                <a:srgbClr val="737373"/>
              </a:solidFill>
            </p:spPr>
            <p:txBody>
              <a:bodyPr wrap="square" lIns="0" tIns="0" rIns="0" bIns="0" rtlCol="0"/>
              <a:lstStyle/>
              <a:p>
                <a:pPr>
                  <a:defRPr/>
                </a:pPr>
                <a:endParaRPr kern="0">
                  <a:solidFill>
                    <a:prstClr val="black"/>
                  </a:solidFill>
                  <a:latin typeface="Calibri"/>
                </a:endParaRPr>
              </a:p>
            </p:txBody>
          </p:sp>
          <p:sp>
            <p:nvSpPr>
              <p:cNvPr id="87" name="object 23">
                <a:extLst>
                  <a:ext uri="{FF2B5EF4-FFF2-40B4-BE49-F238E27FC236}">
                    <a16:creationId xmlns:a16="http://schemas.microsoft.com/office/drawing/2014/main" id="{98427B2E-2806-460E-A92D-C7FB956E02A0}"/>
                  </a:ext>
                </a:extLst>
              </p:cNvPr>
              <p:cNvSpPr/>
              <p:nvPr/>
            </p:nvSpPr>
            <p:spPr>
              <a:xfrm>
                <a:off x="11220449" y="1431797"/>
                <a:ext cx="571500" cy="570230"/>
              </a:xfrm>
              <a:custGeom>
                <a:avLst/>
                <a:gdLst/>
                <a:ahLst/>
                <a:cxnLst/>
                <a:rect l="l" t="t" r="r" b="b"/>
                <a:pathLst>
                  <a:path w="571500" h="570230">
                    <a:moveTo>
                      <a:pt x="0" y="284099"/>
                    </a:moveTo>
                    <a:lnTo>
                      <a:pt x="3738" y="238185"/>
                    </a:lnTo>
                    <a:lnTo>
                      <a:pt x="14563" y="194568"/>
                    </a:lnTo>
                    <a:lnTo>
                      <a:pt x="31886" y="153845"/>
                    </a:lnTo>
                    <a:lnTo>
                      <a:pt x="55120" y="116613"/>
                    </a:lnTo>
                    <a:lnTo>
                      <a:pt x="83677" y="83470"/>
                    </a:lnTo>
                    <a:lnTo>
                      <a:pt x="116970" y="55014"/>
                    </a:lnTo>
                    <a:lnTo>
                      <a:pt x="154411" y="31841"/>
                    </a:lnTo>
                    <a:lnTo>
                      <a:pt x="195413" y="14550"/>
                    </a:lnTo>
                    <a:lnTo>
                      <a:pt x="239388" y="3737"/>
                    </a:lnTo>
                    <a:lnTo>
                      <a:pt x="285750" y="0"/>
                    </a:lnTo>
                    <a:lnTo>
                      <a:pt x="332111" y="3737"/>
                    </a:lnTo>
                    <a:lnTo>
                      <a:pt x="376086" y="14550"/>
                    </a:lnTo>
                    <a:lnTo>
                      <a:pt x="417088" y="31841"/>
                    </a:lnTo>
                    <a:lnTo>
                      <a:pt x="454529" y="55014"/>
                    </a:lnTo>
                    <a:lnTo>
                      <a:pt x="487822" y="83470"/>
                    </a:lnTo>
                    <a:lnTo>
                      <a:pt x="516379" y="116613"/>
                    </a:lnTo>
                    <a:lnTo>
                      <a:pt x="539613" y="153845"/>
                    </a:lnTo>
                    <a:lnTo>
                      <a:pt x="556936" y="194568"/>
                    </a:lnTo>
                    <a:lnTo>
                      <a:pt x="567761" y="238185"/>
                    </a:lnTo>
                    <a:lnTo>
                      <a:pt x="571500" y="284099"/>
                    </a:lnTo>
                    <a:lnTo>
                      <a:pt x="567761" y="330494"/>
                    </a:lnTo>
                    <a:lnTo>
                      <a:pt x="556936" y="374497"/>
                    </a:lnTo>
                    <a:lnTo>
                      <a:pt x="539613" y="415521"/>
                    </a:lnTo>
                    <a:lnTo>
                      <a:pt x="516379" y="452978"/>
                    </a:lnTo>
                    <a:lnTo>
                      <a:pt x="487822" y="486283"/>
                    </a:lnTo>
                    <a:lnTo>
                      <a:pt x="454529" y="514847"/>
                    </a:lnTo>
                    <a:lnTo>
                      <a:pt x="417088" y="538086"/>
                    </a:lnTo>
                    <a:lnTo>
                      <a:pt x="376086" y="555411"/>
                    </a:lnTo>
                    <a:lnTo>
                      <a:pt x="332111" y="566237"/>
                    </a:lnTo>
                    <a:lnTo>
                      <a:pt x="285750" y="569976"/>
                    </a:lnTo>
                    <a:lnTo>
                      <a:pt x="239388" y="566237"/>
                    </a:lnTo>
                    <a:lnTo>
                      <a:pt x="195413" y="555411"/>
                    </a:lnTo>
                    <a:lnTo>
                      <a:pt x="154411" y="538086"/>
                    </a:lnTo>
                    <a:lnTo>
                      <a:pt x="116970" y="514847"/>
                    </a:lnTo>
                    <a:lnTo>
                      <a:pt x="83677" y="486283"/>
                    </a:lnTo>
                    <a:lnTo>
                      <a:pt x="55120" y="452978"/>
                    </a:lnTo>
                    <a:lnTo>
                      <a:pt x="31886" y="415521"/>
                    </a:lnTo>
                    <a:lnTo>
                      <a:pt x="14563" y="374497"/>
                    </a:lnTo>
                    <a:lnTo>
                      <a:pt x="3738" y="330494"/>
                    </a:lnTo>
                    <a:lnTo>
                      <a:pt x="0" y="284099"/>
                    </a:lnTo>
                    <a:close/>
                  </a:path>
                  <a:path w="571500" h="570230">
                    <a:moveTo>
                      <a:pt x="283845" y="419480"/>
                    </a:moveTo>
                    <a:lnTo>
                      <a:pt x="362112" y="341213"/>
                    </a:lnTo>
                    <a:lnTo>
                      <a:pt x="402304" y="301021"/>
                    </a:lnTo>
                    <a:lnTo>
                      <a:pt x="417111" y="286214"/>
                    </a:lnTo>
                    <a:lnTo>
                      <a:pt x="419226" y="284099"/>
                    </a:lnTo>
                    <a:lnTo>
                      <a:pt x="340959" y="205757"/>
                    </a:lnTo>
                    <a:lnTo>
                      <a:pt x="300767" y="165528"/>
                    </a:lnTo>
                    <a:lnTo>
                      <a:pt x="285960" y="150707"/>
                    </a:lnTo>
                    <a:lnTo>
                      <a:pt x="283845" y="148589"/>
                    </a:lnTo>
                  </a:path>
                  <a:path w="571500" h="570230">
                    <a:moveTo>
                      <a:pt x="419226" y="284099"/>
                    </a:moveTo>
                    <a:lnTo>
                      <a:pt x="256230" y="284099"/>
                    </a:lnTo>
                    <a:lnTo>
                      <a:pt x="172529" y="284099"/>
                    </a:lnTo>
                    <a:lnTo>
                      <a:pt x="141692" y="284099"/>
                    </a:lnTo>
                    <a:lnTo>
                      <a:pt x="137286" y="284099"/>
                    </a:lnTo>
                  </a:path>
                </a:pathLst>
              </a:custGeom>
              <a:ln w="19812">
                <a:solidFill>
                  <a:srgbClr val="FFFFFF"/>
                </a:solidFill>
              </a:ln>
            </p:spPr>
            <p:txBody>
              <a:bodyPr wrap="square" lIns="0" tIns="0" rIns="0" bIns="0" rtlCol="0"/>
              <a:lstStyle/>
              <a:p>
                <a:pPr>
                  <a:defRPr/>
                </a:pPr>
                <a:endParaRPr kern="0">
                  <a:solidFill>
                    <a:prstClr val="black"/>
                  </a:solidFill>
                  <a:latin typeface="Calibri"/>
                </a:endParaRPr>
              </a:p>
            </p:txBody>
          </p:sp>
          <p:pic>
            <p:nvPicPr>
              <p:cNvPr id="88" name="object 24">
                <a:extLst>
                  <a:ext uri="{FF2B5EF4-FFF2-40B4-BE49-F238E27FC236}">
                    <a16:creationId xmlns:a16="http://schemas.microsoft.com/office/drawing/2014/main" id="{8530ABC6-BC8F-4E15-B46B-2E53FCD90D15}"/>
                  </a:ext>
                </a:extLst>
              </p:cNvPr>
              <p:cNvPicPr/>
              <p:nvPr/>
            </p:nvPicPr>
            <p:blipFill>
              <a:blip r:embed="rId2" cstate="print"/>
              <a:stretch>
                <a:fillRect/>
              </a:stretch>
            </p:blipFill>
            <p:spPr>
              <a:xfrm>
                <a:off x="428244" y="742187"/>
                <a:ext cx="1905000" cy="1955292"/>
              </a:xfrm>
              <a:prstGeom prst="rect">
                <a:avLst/>
              </a:prstGeom>
            </p:spPr>
          </p:pic>
          <p:sp>
            <p:nvSpPr>
              <p:cNvPr id="89" name="object 25">
                <a:extLst>
                  <a:ext uri="{FF2B5EF4-FFF2-40B4-BE49-F238E27FC236}">
                    <a16:creationId xmlns:a16="http://schemas.microsoft.com/office/drawing/2014/main" id="{B4EFB82B-F2D2-4A2E-B888-073CE565930D}"/>
                  </a:ext>
                </a:extLst>
              </p:cNvPr>
              <p:cNvSpPr/>
              <p:nvPr/>
            </p:nvSpPr>
            <p:spPr>
              <a:xfrm>
                <a:off x="592836" y="906779"/>
                <a:ext cx="1534795" cy="1584960"/>
              </a:xfrm>
              <a:custGeom>
                <a:avLst/>
                <a:gdLst/>
                <a:ahLst/>
                <a:cxnLst/>
                <a:rect l="l" t="t" r="r" b="b"/>
                <a:pathLst>
                  <a:path w="1534795" h="1584960">
                    <a:moveTo>
                      <a:pt x="1534668" y="0"/>
                    </a:moveTo>
                    <a:lnTo>
                      <a:pt x="0" y="0"/>
                    </a:lnTo>
                    <a:lnTo>
                      <a:pt x="0" y="1584960"/>
                    </a:lnTo>
                    <a:lnTo>
                      <a:pt x="1534668" y="1584960"/>
                    </a:lnTo>
                    <a:lnTo>
                      <a:pt x="1534668" y="0"/>
                    </a:lnTo>
                    <a:close/>
                  </a:path>
                </a:pathLst>
              </a:custGeom>
              <a:solidFill>
                <a:srgbClr val="FFFFFF"/>
              </a:solidFill>
            </p:spPr>
            <p:txBody>
              <a:bodyPr wrap="square" lIns="0" tIns="0" rIns="0" bIns="0" rtlCol="0"/>
              <a:lstStyle/>
              <a:p>
                <a:pPr>
                  <a:defRPr/>
                </a:pPr>
                <a:endParaRPr kern="0">
                  <a:solidFill>
                    <a:prstClr val="black"/>
                  </a:solidFill>
                  <a:latin typeface="Calibri"/>
                </a:endParaRPr>
              </a:p>
            </p:txBody>
          </p:sp>
        </p:grpSp>
        <p:sp>
          <p:nvSpPr>
            <p:cNvPr id="63" name="object 26">
              <a:extLst>
                <a:ext uri="{FF2B5EF4-FFF2-40B4-BE49-F238E27FC236}">
                  <a16:creationId xmlns:a16="http://schemas.microsoft.com/office/drawing/2014/main" id="{39C47277-EE36-4037-8E5D-95C2596AE074}"/>
                </a:ext>
              </a:extLst>
            </p:cNvPr>
            <p:cNvSpPr txBox="1"/>
            <p:nvPr/>
          </p:nvSpPr>
          <p:spPr>
            <a:xfrm>
              <a:off x="620369" y="2865246"/>
              <a:ext cx="864869" cy="197490"/>
            </a:xfrm>
            <a:prstGeom prst="rect">
              <a:avLst/>
            </a:prstGeom>
          </p:spPr>
          <p:txBody>
            <a:bodyPr vert="horz" wrap="square" lIns="0" tIns="12700" rIns="0" bIns="0" rtlCol="0">
              <a:spAutoFit/>
            </a:bodyPr>
            <a:lstStyle/>
            <a:p>
              <a:pPr marL="12700">
                <a:spcBef>
                  <a:spcPts val="100"/>
                </a:spcBef>
              </a:pPr>
              <a:r>
                <a:rPr sz="1200" b="1" spc="-5">
                  <a:solidFill>
                    <a:srgbClr val="505050"/>
                  </a:solidFill>
                  <a:latin typeface="Calibri"/>
                  <a:cs typeface="Arial"/>
                </a:rPr>
                <a:t>De</a:t>
              </a:r>
              <a:r>
                <a:rPr sz="1200" b="1">
                  <a:solidFill>
                    <a:srgbClr val="505050"/>
                  </a:solidFill>
                  <a:latin typeface="Calibri"/>
                  <a:cs typeface="Arial"/>
                </a:rPr>
                <a:t>s</a:t>
              </a:r>
              <a:r>
                <a:rPr sz="1200" b="1" spc="-5">
                  <a:solidFill>
                    <a:srgbClr val="505050"/>
                  </a:solidFill>
                  <a:latin typeface="Calibri"/>
                  <a:cs typeface="Arial"/>
                </a:rPr>
                <a:t>c</a:t>
              </a:r>
              <a:r>
                <a:rPr sz="1200" b="1">
                  <a:solidFill>
                    <a:srgbClr val="505050"/>
                  </a:solidFill>
                  <a:latin typeface="Calibri"/>
                  <a:cs typeface="Arial"/>
                </a:rPr>
                <a:t>ription</a:t>
              </a:r>
              <a:endParaRPr sz="1200">
                <a:solidFill>
                  <a:prstClr val="black"/>
                </a:solidFill>
                <a:latin typeface="Calibri"/>
                <a:cs typeface="Arial"/>
              </a:endParaRPr>
            </a:p>
          </p:txBody>
        </p:sp>
        <p:sp>
          <p:nvSpPr>
            <p:cNvPr id="64" name="object 27">
              <a:extLst>
                <a:ext uri="{FF2B5EF4-FFF2-40B4-BE49-F238E27FC236}">
                  <a16:creationId xmlns:a16="http://schemas.microsoft.com/office/drawing/2014/main" id="{C28226B9-8E47-4613-85BE-6BA628DF5404}"/>
                </a:ext>
              </a:extLst>
            </p:cNvPr>
            <p:cNvSpPr txBox="1"/>
            <p:nvPr/>
          </p:nvSpPr>
          <p:spPr>
            <a:xfrm>
              <a:off x="620369" y="3829304"/>
              <a:ext cx="704215" cy="391160"/>
            </a:xfrm>
            <a:prstGeom prst="rect">
              <a:avLst/>
            </a:prstGeom>
          </p:spPr>
          <p:txBody>
            <a:bodyPr vert="horz" wrap="square" lIns="0" tIns="12700" rIns="0" bIns="0" rtlCol="0">
              <a:spAutoFit/>
            </a:bodyPr>
            <a:lstStyle/>
            <a:p>
              <a:pPr marL="12700" marR="5080">
                <a:spcBef>
                  <a:spcPts val="100"/>
                </a:spcBef>
              </a:pPr>
              <a:r>
                <a:rPr sz="1200" b="1" spc="-5">
                  <a:solidFill>
                    <a:srgbClr val="505050"/>
                  </a:solidFill>
                  <a:latin typeface="Calibri"/>
                  <a:cs typeface="Arial"/>
                </a:rPr>
                <a:t>B</a:t>
              </a:r>
              <a:r>
                <a:rPr sz="1200" b="1" spc="-10">
                  <a:solidFill>
                    <a:srgbClr val="505050"/>
                  </a:solidFill>
                  <a:latin typeface="Calibri"/>
                  <a:cs typeface="Arial"/>
                </a:rPr>
                <a:t>u</a:t>
              </a:r>
              <a:r>
                <a:rPr sz="1200" b="1" spc="-5">
                  <a:solidFill>
                    <a:srgbClr val="505050"/>
                  </a:solidFill>
                  <a:latin typeface="Calibri"/>
                  <a:cs typeface="Arial"/>
                </a:rPr>
                <a:t>siness  Drivers</a:t>
              </a:r>
              <a:endParaRPr sz="1200">
                <a:solidFill>
                  <a:prstClr val="black"/>
                </a:solidFill>
                <a:latin typeface="Calibri"/>
                <a:cs typeface="Arial"/>
              </a:endParaRPr>
            </a:p>
          </p:txBody>
        </p:sp>
        <p:sp>
          <p:nvSpPr>
            <p:cNvPr id="65" name="object 28">
              <a:extLst>
                <a:ext uri="{FF2B5EF4-FFF2-40B4-BE49-F238E27FC236}">
                  <a16:creationId xmlns:a16="http://schemas.microsoft.com/office/drawing/2014/main" id="{000980F5-F5A5-4FCA-A519-3191CA05C3F6}"/>
                </a:ext>
              </a:extLst>
            </p:cNvPr>
            <p:cNvSpPr txBox="1"/>
            <p:nvPr/>
          </p:nvSpPr>
          <p:spPr>
            <a:xfrm>
              <a:off x="620369" y="4842129"/>
              <a:ext cx="1009015" cy="391160"/>
            </a:xfrm>
            <a:prstGeom prst="rect">
              <a:avLst/>
            </a:prstGeom>
          </p:spPr>
          <p:txBody>
            <a:bodyPr vert="horz" wrap="square" lIns="0" tIns="12700" rIns="0" bIns="0" rtlCol="0">
              <a:spAutoFit/>
            </a:bodyPr>
            <a:lstStyle/>
            <a:p>
              <a:pPr marL="12700" marR="5080">
                <a:spcBef>
                  <a:spcPts val="100"/>
                </a:spcBef>
              </a:pPr>
              <a:r>
                <a:rPr sz="1200" b="1" spc="-5">
                  <a:solidFill>
                    <a:srgbClr val="505050"/>
                  </a:solidFill>
                  <a:latin typeface="Calibri"/>
                  <a:cs typeface="Arial"/>
                </a:rPr>
                <a:t>Core </a:t>
              </a:r>
              <a:r>
                <a:rPr sz="1200" b="1">
                  <a:solidFill>
                    <a:srgbClr val="505050"/>
                  </a:solidFill>
                  <a:latin typeface="Calibri"/>
                  <a:cs typeface="Arial"/>
                </a:rPr>
                <a:t> </a:t>
              </a:r>
              <a:r>
                <a:rPr sz="1200" b="1" spc="-5">
                  <a:solidFill>
                    <a:srgbClr val="505050"/>
                  </a:solidFill>
                  <a:latin typeface="Calibri"/>
                  <a:cs typeface="Arial"/>
                </a:rPr>
                <a:t>Tec</a:t>
              </a:r>
              <a:r>
                <a:rPr sz="1200" b="1">
                  <a:solidFill>
                    <a:srgbClr val="505050"/>
                  </a:solidFill>
                  <a:latin typeface="Calibri"/>
                  <a:cs typeface="Arial"/>
                </a:rPr>
                <a:t>hnologie</a:t>
              </a:r>
              <a:r>
                <a:rPr sz="1200" b="1" spc="-5">
                  <a:solidFill>
                    <a:srgbClr val="505050"/>
                  </a:solidFill>
                  <a:latin typeface="Calibri"/>
                  <a:cs typeface="Arial"/>
                </a:rPr>
                <a:t>s</a:t>
              </a:r>
              <a:endParaRPr sz="1200">
                <a:solidFill>
                  <a:prstClr val="black"/>
                </a:solidFill>
                <a:latin typeface="Calibri"/>
                <a:cs typeface="Arial"/>
              </a:endParaRPr>
            </a:p>
          </p:txBody>
        </p:sp>
        <p:sp>
          <p:nvSpPr>
            <p:cNvPr id="66" name="object 29">
              <a:extLst>
                <a:ext uri="{FF2B5EF4-FFF2-40B4-BE49-F238E27FC236}">
                  <a16:creationId xmlns:a16="http://schemas.microsoft.com/office/drawing/2014/main" id="{54275C07-A24B-492A-87C5-73B5C1FEDEE6}"/>
                </a:ext>
              </a:extLst>
            </p:cNvPr>
            <p:cNvSpPr txBox="1"/>
            <p:nvPr/>
          </p:nvSpPr>
          <p:spPr>
            <a:xfrm>
              <a:off x="620369" y="5736437"/>
              <a:ext cx="704215" cy="391160"/>
            </a:xfrm>
            <a:prstGeom prst="rect">
              <a:avLst/>
            </a:prstGeom>
          </p:spPr>
          <p:txBody>
            <a:bodyPr vert="horz" wrap="square" lIns="0" tIns="12700" rIns="0" bIns="0" rtlCol="0">
              <a:spAutoFit/>
            </a:bodyPr>
            <a:lstStyle/>
            <a:p>
              <a:pPr marL="12700" marR="5080">
                <a:spcBef>
                  <a:spcPts val="100"/>
                </a:spcBef>
              </a:pPr>
              <a:r>
                <a:rPr sz="1200" b="1" spc="-5">
                  <a:solidFill>
                    <a:srgbClr val="505050"/>
                  </a:solidFill>
                  <a:latin typeface="Calibri"/>
                  <a:cs typeface="Arial"/>
                </a:rPr>
                <a:t>B</a:t>
              </a:r>
              <a:r>
                <a:rPr sz="1200" b="1" spc="-10">
                  <a:solidFill>
                    <a:srgbClr val="505050"/>
                  </a:solidFill>
                  <a:latin typeface="Calibri"/>
                  <a:cs typeface="Arial"/>
                </a:rPr>
                <a:t>u</a:t>
              </a:r>
              <a:r>
                <a:rPr sz="1200" b="1" spc="-5">
                  <a:solidFill>
                    <a:srgbClr val="505050"/>
                  </a:solidFill>
                  <a:latin typeface="Calibri"/>
                  <a:cs typeface="Arial"/>
                </a:rPr>
                <a:t>siness  </a:t>
              </a:r>
              <a:r>
                <a:rPr sz="1200" b="1">
                  <a:solidFill>
                    <a:srgbClr val="505050"/>
                  </a:solidFill>
                  <a:latin typeface="Calibri"/>
                  <a:cs typeface="Arial"/>
                </a:rPr>
                <a:t>Results</a:t>
              </a:r>
              <a:endParaRPr sz="1200">
                <a:solidFill>
                  <a:prstClr val="black"/>
                </a:solidFill>
                <a:latin typeface="Calibri"/>
                <a:cs typeface="Arial"/>
              </a:endParaRPr>
            </a:p>
          </p:txBody>
        </p:sp>
        <p:sp>
          <p:nvSpPr>
            <p:cNvPr id="68" name="object 31">
              <a:extLst>
                <a:ext uri="{FF2B5EF4-FFF2-40B4-BE49-F238E27FC236}">
                  <a16:creationId xmlns:a16="http://schemas.microsoft.com/office/drawing/2014/main" id="{3C735ADB-84CD-4DDC-B6F7-4A7F2F80B37D}"/>
                </a:ext>
              </a:extLst>
            </p:cNvPr>
            <p:cNvSpPr txBox="1"/>
            <p:nvPr/>
          </p:nvSpPr>
          <p:spPr>
            <a:xfrm>
              <a:off x="884021" y="1067816"/>
              <a:ext cx="1019810" cy="227626"/>
            </a:xfrm>
            <a:prstGeom prst="rect">
              <a:avLst/>
            </a:prstGeom>
          </p:spPr>
          <p:txBody>
            <a:bodyPr vert="horz" wrap="square" lIns="0" tIns="12065" rIns="0" bIns="0" rtlCol="0">
              <a:spAutoFit/>
            </a:bodyPr>
            <a:lstStyle/>
            <a:p>
              <a:pPr marL="12700" algn="ctr">
                <a:spcBef>
                  <a:spcPts val="95"/>
                </a:spcBef>
              </a:pPr>
              <a:r>
                <a:rPr sz="1400" spc="-5">
                  <a:solidFill>
                    <a:prstClr val="black"/>
                  </a:solidFill>
                  <a:latin typeface="Calibri"/>
                  <a:cs typeface="Arial"/>
                </a:rPr>
                <a:t>Application</a:t>
              </a:r>
              <a:endParaRPr sz="1400">
                <a:solidFill>
                  <a:prstClr val="black"/>
                </a:solidFill>
                <a:latin typeface="Calibri"/>
                <a:cs typeface="Arial"/>
              </a:endParaRPr>
            </a:p>
          </p:txBody>
        </p:sp>
        <p:sp>
          <p:nvSpPr>
            <p:cNvPr id="69" name="object 32">
              <a:extLst>
                <a:ext uri="{FF2B5EF4-FFF2-40B4-BE49-F238E27FC236}">
                  <a16:creationId xmlns:a16="http://schemas.microsoft.com/office/drawing/2014/main" id="{86D31605-A6F9-4264-AB17-BFAD033DA908}"/>
                </a:ext>
              </a:extLst>
            </p:cNvPr>
            <p:cNvSpPr txBox="1"/>
            <p:nvPr/>
          </p:nvSpPr>
          <p:spPr>
            <a:xfrm>
              <a:off x="1130300" y="1561592"/>
              <a:ext cx="453390" cy="227626"/>
            </a:xfrm>
            <a:prstGeom prst="rect">
              <a:avLst/>
            </a:prstGeom>
          </p:spPr>
          <p:txBody>
            <a:bodyPr vert="horz" wrap="square" lIns="0" tIns="12065" rIns="0" bIns="0" rtlCol="0">
              <a:spAutoFit/>
            </a:bodyPr>
            <a:lstStyle/>
            <a:p>
              <a:pPr marL="12700">
                <a:spcBef>
                  <a:spcPts val="95"/>
                </a:spcBef>
              </a:pPr>
              <a:r>
                <a:rPr sz="1400" spc="-10">
                  <a:solidFill>
                    <a:prstClr val="black"/>
                  </a:solidFill>
                  <a:latin typeface="Calibri"/>
                  <a:cs typeface="Arial"/>
                </a:rPr>
                <a:t>Data</a:t>
              </a:r>
              <a:endParaRPr sz="1600">
                <a:solidFill>
                  <a:prstClr val="black"/>
                </a:solidFill>
                <a:latin typeface="Calibri"/>
                <a:cs typeface="Arial"/>
              </a:endParaRPr>
            </a:p>
          </p:txBody>
        </p:sp>
        <p:sp>
          <p:nvSpPr>
            <p:cNvPr id="70" name="object 33">
              <a:extLst>
                <a:ext uri="{FF2B5EF4-FFF2-40B4-BE49-F238E27FC236}">
                  <a16:creationId xmlns:a16="http://schemas.microsoft.com/office/drawing/2014/main" id="{8EE782B6-EA88-427F-92D0-9988EA41955C}"/>
                </a:ext>
              </a:extLst>
            </p:cNvPr>
            <p:cNvSpPr txBox="1"/>
            <p:nvPr/>
          </p:nvSpPr>
          <p:spPr>
            <a:xfrm>
              <a:off x="746861" y="2055367"/>
              <a:ext cx="1220470" cy="227626"/>
            </a:xfrm>
            <a:prstGeom prst="rect">
              <a:avLst/>
            </a:prstGeom>
          </p:spPr>
          <p:txBody>
            <a:bodyPr vert="horz" wrap="square" lIns="0" tIns="12065" rIns="0" bIns="0" rtlCol="0">
              <a:spAutoFit/>
            </a:bodyPr>
            <a:lstStyle/>
            <a:p>
              <a:pPr marL="12700" algn="ctr">
                <a:spcBef>
                  <a:spcPts val="95"/>
                </a:spcBef>
              </a:pPr>
              <a:r>
                <a:rPr sz="1400" spc="-5">
                  <a:solidFill>
                    <a:prstClr val="black"/>
                  </a:solidFill>
                  <a:latin typeface="Calibri"/>
                  <a:cs typeface="Arial"/>
                </a:rPr>
                <a:t>Infrastructure</a:t>
              </a:r>
              <a:endParaRPr sz="1400">
                <a:solidFill>
                  <a:prstClr val="black"/>
                </a:solidFill>
                <a:latin typeface="Calibri"/>
                <a:cs typeface="Arial"/>
              </a:endParaRPr>
            </a:p>
          </p:txBody>
        </p:sp>
        <p:grpSp>
          <p:nvGrpSpPr>
            <p:cNvPr id="71" name="object 34">
              <a:extLst>
                <a:ext uri="{FF2B5EF4-FFF2-40B4-BE49-F238E27FC236}">
                  <a16:creationId xmlns:a16="http://schemas.microsoft.com/office/drawing/2014/main" id="{BB950AC6-B4E8-444C-904C-32BF03780E1E}"/>
                </a:ext>
              </a:extLst>
            </p:cNvPr>
            <p:cNvGrpSpPr/>
            <p:nvPr/>
          </p:nvGrpSpPr>
          <p:grpSpPr>
            <a:xfrm>
              <a:off x="903732" y="1057655"/>
              <a:ext cx="3956685" cy="899160"/>
              <a:chOff x="903732" y="1057655"/>
              <a:chExt cx="3956685" cy="899160"/>
            </a:xfrm>
          </p:grpSpPr>
          <p:sp>
            <p:nvSpPr>
              <p:cNvPr id="82" name="object 35">
                <a:extLst>
                  <a:ext uri="{FF2B5EF4-FFF2-40B4-BE49-F238E27FC236}">
                    <a16:creationId xmlns:a16="http://schemas.microsoft.com/office/drawing/2014/main" id="{EBFD11CC-FD3A-4D5F-84EC-A73183380F8E}"/>
                  </a:ext>
                </a:extLst>
              </p:cNvPr>
              <p:cNvSpPr/>
              <p:nvPr/>
            </p:nvSpPr>
            <p:spPr>
              <a:xfrm>
                <a:off x="903732" y="1455419"/>
                <a:ext cx="914400" cy="494030"/>
              </a:xfrm>
              <a:custGeom>
                <a:avLst/>
                <a:gdLst/>
                <a:ahLst/>
                <a:cxnLst/>
                <a:rect l="l" t="t" r="r" b="b"/>
                <a:pathLst>
                  <a:path w="914400" h="494030">
                    <a:moveTo>
                      <a:pt x="0" y="493775"/>
                    </a:moveTo>
                    <a:lnTo>
                      <a:pt x="914400" y="493775"/>
                    </a:lnTo>
                  </a:path>
                  <a:path w="914400" h="494030">
                    <a:moveTo>
                      <a:pt x="0" y="0"/>
                    </a:moveTo>
                    <a:lnTo>
                      <a:pt x="914400" y="0"/>
                    </a:lnTo>
                  </a:path>
                </a:pathLst>
              </a:custGeom>
              <a:ln w="15240">
                <a:solidFill>
                  <a:srgbClr val="D9D9D9"/>
                </a:solidFill>
              </a:ln>
            </p:spPr>
            <p:txBody>
              <a:bodyPr wrap="square" lIns="0" tIns="0" rIns="0" bIns="0" rtlCol="0"/>
              <a:lstStyle/>
              <a:p>
                <a:pPr>
                  <a:defRPr/>
                </a:pPr>
                <a:endParaRPr kern="0">
                  <a:solidFill>
                    <a:prstClr val="black"/>
                  </a:solidFill>
                  <a:latin typeface="Calibri"/>
                </a:endParaRPr>
              </a:p>
            </p:txBody>
          </p:sp>
          <p:sp>
            <p:nvSpPr>
              <p:cNvPr id="83" name="object 36">
                <a:extLst>
                  <a:ext uri="{FF2B5EF4-FFF2-40B4-BE49-F238E27FC236}">
                    <a16:creationId xmlns:a16="http://schemas.microsoft.com/office/drawing/2014/main" id="{91E7771A-6D5E-40CD-8EC1-9F6F64C3FFE6}"/>
                  </a:ext>
                </a:extLst>
              </p:cNvPr>
              <p:cNvSpPr/>
              <p:nvPr/>
            </p:nvSpPr>
            <p:spPr>
              <a:xfrm>
                <a:off x="4514088" y="1057655"/>
                <a:ext cx="346075" cy="311150"/>
              </a:xfrm>
              <a:custGeom>
                <a:avLst/>
                <a:gdLst/>
                <a:ahLst/>
                <a:cxnLst/>
                <a:rect l="l" t="t" r="r" b="b"/>
                <a:pathLst>
                  <a:path w="346075" h="311150">
                    <a:moveTo>
                      <a:pt x="345948" y="0"/>
                    </a:moveTo>
                    <a:lnTo>
                      <a:pt x="0" y="0"/>
                    </a:lnTo>
                    <a:lnTo>
                      <a:pt x="172974" y="310896"/>
                    </a:lnTo>
                    <a:lnTo>
                      <a:pt x="345948" y="0"/>
                    </a:lnTo>
                    <a:close/>
                  </a:path>
                </a:pathLst>
              </a:custGeom>
              <a:solidFill>
                <a:srgbClr val="FF9900"/>
              </a:solidFill>
            </p:spPr>
            <p:txBody>
              <a:bodyPr wrap="square" lIns="0" tIns="0" rIns="0" bIns="0" rtlCol="0"/>
              <a:lstStyle/>
              <a:p>
                <a:pPr>
                  <a:defRPr/>
                </a:pPr>
                <a:endParaRPr kern="0">
                  <a:solidFill>
                    <a:prstClr val="black"/>
                  </a:solidFill>
                  <a:latin typeface="Calibri"/>
                </a:endParaRPr>
              </a:p>
            </p:txBody>
          </p:sp>
        </p:grpSp>
        <p:sp>
          <p:nvSpPr>
            <p:cNvPr id="72" name="object 37">
              <a:extLst>
                <a:ext uri="{FF2B5EF4-FFF2-40B4-BE49-F238E27FC236}">
                  <a16:creationId xmlns:a16="http://schemas.microsoft.com/office/drawing/2014/main" id="{7A01C69B-5D0E-42A2-99F1-271F7DBF994D}"/>
                </a:ext>
              </a:extLst>
            </p:cNvPr>
            <p:cNvSpPr txBox="1"/>
            <p:nvPr/>
          </p:nvSpPr>
          <p:spPr>
            <a:xfrm>
              <a:off x="9216390" y="3548974"/>
              <a:ext cx="2799080" cy="1029969"/>
            </a:xfrm>
            <a:prstGeom prst="rect">
              <a:avLst/>
            </a:prstGeom>
          </p:spPr>
          <p:txBody>
            <a:bodyPr vert="horz" wrap="square" lIns="0" tIns="30480" rIns="0" bIns="0" rtlCol="0">
              <a:spAutoFit/>
            </a:bodyPr>
            <a:lstStyle/>
            <a:p>
              <a:pPr marL="184785" indent="-172720">
                <a:spcBef>
                  <a:spcPts val="240"/>
                </a:spcBef>
                <a:buFontTx/>
                <a:buChar char="•"/>
                <a:tabLst>
                  <a:tab pos="185420" algn="l"/>
                </a:tabLst>
              </a:pPr>
              <a:r>
                <a:rPr sz="1200" spc="-5">
                  <a:solidFill>
                    <a:srgbClr val="505050"/>
                  </a:solidFill>
                  <a:latin typeface="Calibri"/>
                  <a:cs typeface="Arial"/>
                </a:rPr>
                <a:t>Standardizing</a:t>
              </a:r>
              <a:r>
                <a:rPr sz="1200" spc="-50">
                  <a:solidFill>
                    <a:srgbClr val="505050"/>
                  </a:solidFill>
                  <a:latin typeface="Calibri"/>
                  <a:cs typeface="Arial"/>
                </a:rPr>
                <a:t> </a:t>
              </a:r>
              <a:r>
                <a:rPr sz="1200" spc="-5">
                  <a:solidFill>
                    <a:srgbClr val="505050"/>
                  </a:solidFill>
                  <a:latin typeface="Calibri"/>
                  <a:cs typeface="Arial"/>
                </a:rPr>
                <a:t>around</a:t>
              </a:r>
              <a:r>
                <a:rPr sz="1200" spc="-35">
                  <a:solidFill>
                    <a:srgbClr val="505050"/>
                  </a:solidFill>
                  <a:latin typeface="Calibri"/>
                  <a:cs typeface="Arial"/>
                </a:rPr>
                <a:t> </a:t>
              </a:r>
              <a:r>
                <a:rPr sz="1200">
                  <a:solidFill>
                    <a:srgbClr val="505050"/>
                  </a:solidFill>
                  <a:latin typeface="Calibri"/>
                  <a:cs typeface="Arial"/>
                </a:rPr>
                <a:t>industry</a:t>
              </a:r>
              <a:r>
                <a:rPr sz="1200" spc="-30">
                  <a:solidFill>
                    <a:srgbClr val="505050"/>
                  </a:solidFill>
                  <a:latin typeface="Calibri"/>
                  <a:cs typeface="Arial"/>
                </a:rPr>
                <a:t> </a:t>
              </a:r>
              <a:r>
                <a:rPr sz="1200">
                  <a:solidFill>
                    <a:srgbClr val="505050"/>
                  </a:solidFill>
                  <a:latin typeface="Calibri"/>
                  <a:cs typeface="Arial"/>
                </a:rPr>
                <a:t>best</a:t>
              </a:r>
              <a:endParaRPr sz="1200">
                <a:solidFill>
                  <a:prstClr val="black"/>
                </a:solidFill>
                <a:latin typeface="Calibri"/>
                <a:cs typeface="Arial"/>
              </a:endParaRPr>
            </a:p>
            <a:p>
              <a:pPr marL="184785">
                <a:spcBef>
                  <a:spcPts val="145"/>
                </a:spcBef>
              </a:pPr>
              <a:r>
                <a:rPr sz="1200">
                  <a:solidFill>
                    <a:srgbClr val="505050"/>
                  </a:solidFill>
                  <a:latin typeface="Calibri"/>
                  <a:cs typeface="Arial"/>
                </a:rPr>
                <a:t>practices</a:t>
              </a:r>
              <a:endParaRPr sz="1200">
                <a:solidFill>
                  <a:prstClr val="black"/>
                </a:solidFill>
                <a:latin typeface="Calibri"/>
                <a:cs typeface="Arial"/>
              </a:endParaRPr>
            </a:p>
            <a:p>
              <a:pPr marL="184785" marR="332105" indent="-172720">
                <a:lnSpc>
                  <a:spcPts val="1580"/>
                </a:lnSpc>
                <a:spcBef>
                  <a:spcPts val="70"/>
                </a:spcBef>
                <a:buFontTx/>
                <a:buChar char="•"/>
                <a:tabLst>
                  <a:tab pos="185420" algn="l"/>
                </a:tabLst>
              </a:pPr>
              <a:r>
                <a:rPr sz="1200" spc="-5">
                  <a:solidFill>
                    <a:srgbClr val="505050"/>
                  </a:solidFill>
                  <a:latin typeface="Calibri"/>
                  <a:cs typeface="Arial"/>
                </a:rPr>
                <a:t>Accelerating</a:t>
              </a:r>
              <a:r>
                <a:rPr sz="1200" spc="-50">
                  <a:solidFill>
                    <a:srgbClr val="505050"/>
                  </a:solidFill>
                  <a:latin typeface="Calibri"/>
                  <a:cs typeface="Arial"/>
                </a:rPr>
                <a:t> </a:t>
              </a:r>
              <a:r>
                <a:rPr sz="1200" spc="-5">
                  <a:solidFill>
                    <a:srgbClr val="505050"/>
                  </a:solidFill>
                  <a:latin typeface="Calibri"/>
                  <a:cs typeface="Arial"/>
                </a:rPr>
                <a:t>adoption</a:t>
              </a:r>
              <a:r>
                <a:rPr sz="1200" spc="-45">
                  <a:solidFill>
                    <a:srgbClr val="505050"/>
                  </a:solidFill>
                  <a:latin typeface="Calibri"/>
                  <a:cs typeface="Arial"/>
                </a:rPr>
                <a:t> </a:t>
              </a:r>
              <a:r>
                <a:rPr sz="1200">
                  <a:solidFill>
                    <a:srgbClr val="505050"/>
                  </a:solidFill>
                  <a:latin typeface="Calibri"/>
                  <a:cs typeface="Arial"/>
                </a:rPr>
                <a:t>of</a:t>
              </a:r>
              <a:r>
                <a:rPr sz="1200" spc="-5">
                  <a:solidFill>
                    <a:srgbClr val="505050"/>
                  </a:solidFill>
                  <a:latin typeface="Calibri"/>
                  <a:cs typeface="Arial"/>
                </a:rPr>
                <a:t> </a:t>
              </a:r>
              <a:r>
                <a:rPr sz="1200">
                  <a:solidFill>
                    <a:srgbClr val="505050"/>
                  </a:solidFill>
                  <a:latin typeface="Calibri"/>
                  <a:cs typeface="Arial"/>
                </a:rPr>
                <a:t>business </a:t>
              </a:r>
              <a:r>
                <a:rPr sz="1200" spc="-320">
                  <a:solidFill>
                    <a:srgbClr val="505050"/>
                  </a:solidFill>
                  <a:latin typeface="Calibri"/>
                  <a:cs typeface="Arial"/>
                </a:rPr>
                <a:t> </a:t>
              </a:r>
              <a:r>
                <a:rPr sz="1200" spc="-5">
                  <a:solidFill>
                    <a:srgbClr val="505050"/>
                  </a:solidFill>
                  <a:latin typeface="Calibri"/>
                  <a:cs typeface="Arial"/>
                </a:rPr>
                <a:t>process-driven</a:t>
              </a:r>
              <a:r>
                <a:rPr sz="1200" spc="-35">
                  <a:solidFill>
                    <a:srgbClr val="505050"/>
                  </a:solidFill>
                  <a:latin typeface="Calibri"/>
                  <a:cs typeface="Arial"/>
                </a:rPr>
                <a:t> </a:t>
              </a:r>
              <a:r>
                <a:rPr sz="1200" spc="-5">
                  <a:solidFill>
                    <a:srgbClr val="505050"/>
                  </a:solidFill>
                  <a:latin typeface="Calibri"/>
                  <a:cs typeface="Arial"/>
                </a:rPr>
                <a:t>approaches</a:t>
              </a:r>
              <a:endParaRPr sz="1200">
                <a:solidFill>
                  <a:prstClr val="black"/>
                </a:solidFill>
                <a:latin typeface="Calibri"/>
                <a:cs typeface="Arial"/>
              </a:endParaRPr>
            </a:p>
            <a:p>
              <a:pPr marL="184785" indent="-172720">
                <a:spcBef>
                  <a:spcPts val="70"/>
                </a:spcBef>
                <a:buFontTx/>
                <a:buChar char="•"/>
                <a:tabLst>
                  <a:tab pos="185420" algn="l"/>
                </a:tabLst>
              </a:pPr>
              <a:r>
                <a:rPr sz="1200" spc="-5">
                  <a:solidFill>
                    <a:srgbClr val="505050"/>
                  </a:solidFill>
                  <a:latin typeface="Calibri"/>
                  <a:cs typeface="Arial"/>
                </a:rPr>
                <a:t>Reallocating</a:t>
              </a:r>
              <a:r>
                <a:rPr sz="1200" spc="-35">
                  <a:solidFill>
                    <a:srgbClr val="505050"/>
                  </a:solidFill>
                  <a:latin typeface="Calibri"/>
                  <a:cs typeface="Arial"/>
                </a:rPr>
                <a:t> </a:t>
              </a:r>
              <a:r>
                <a:rPr sz="1200" spc="-5">
                  <a:solidFill>
                    <a:srgbClr val="505050"/>
                  </a:solidFill>
                  <a:latin typeface="Calibri"/>
                  <a:cs typeface="Arial"/>
                </a:rPr>
                <a:t>development</a:t>
              </a:r>
              <a:r>
                <a:rPr sz="1200" spc="-20">
                  <a:solidFill>
                    <a:srgbClr val="505050"/>
                  </a:solidFill>
                  <a:latin typeface="Calibri"/>
                  <a:cs typeface="Arial"/>
                </a:rPr>
                <a:t> </a:t>
              </a:r>
              <a:r>
                <a:rPr sz="1200" spc="-5">
                  <a:solidFill>
                    <a:srgbClr val="505050"/>
                  </a:solidFill>
                  <a:latin typeface="Calibri"/>
                  <a:cs typeface="Arial"/>
                </a:rPr>
                <a:t>investments</a:t>
              </a:r>
              <a:endParaRPr sz="1200">
                <a:solidFill>
                  <a:prstClr val="black"/>
                </a:solidFill>
                <a:latin typeface="Calibri"/>
                <a:cs typeface="Arial"/>
              </a:endParaRPr>
            </a:p>
          </p:txBody>
        </p:sp>
        <p:sp>
          <p:nvSpPr>
            <p:cNvPr id="73" name="object 38">
              <a:extLst>
                <a:ext uri="{FF2B5EF4-FFF2-40B4-BE49-F238E27FC236}">
                  <a16:creationId xmlns:a16="http://schemas.microsoft.com/office/drawing/2014/main" id="{EFA8AE50-791C-4FD7-9934-7D26CDB462EE}"/>
                </a:ext>
              </a:extLst>
            </p:cNvPr>
            <p:cNvSpPr txBox="1"/>
            <p:nvPr/>
          </p:nvSpPr>
          <p:spPr>
            <a:xfrm>
              <a:off x="10368533" y="4676394"/>
              <a:ext cx="521334" cy="258404"/>
            </a:xfrm>
            <a:prstGeom prst="rect">
              <a:avLst/>
            </a:prstGeom>
          </p:spPr>
          <p:txBody>
            <a:bodyPr vert="horz" wrap="square" lIns="0" tIns="12065" rIns="0" bIns="0" rtlCol="0">
              <a:spAutoFit/>
            </a:bodyPr>
            <a:lstStyle/>
            <a:p>
              <a:pPr marL="12700">
                <a:spcBef>
                  <a:spcPts val="95"/>
                </a:spcBef>
              </a:pPr>
              <a:r>
                <a:rPr sz="1600" b="1" spc="-5">
                  <a:solidFill>
                    <a:srgbClr val="0F2D44"/>
                  </a:solidFill>
                  <a:latin typeface="Calibri"/>
                  <a:cs typeface="Arial"/>
                </a:rPr>
                <a:t>SaaS</a:t>
              </a:r>
              <a:endParaRPr sz="1600">
                <a:solidFill>
                  <a:prstClr val="black"/>
                </a:solidFill>
                <a:latin typeface="Calibri"/>
                <a:cs typeface="Arial"/>
              </a:endParaRPr>
            </a:p>
          </p:txBody>
        </p:sp>
        <p:sp>
          <p:nvSpPr>
            <p:cNvPr id="74" name="object 39">
              <a:extLst>
                <a:ext uri="{FF2B5EF4-FFF2-40B4-BE49-F238E27FC236}">
                  <a16:creationId xmlns:a16="http://schemas.microsoft.com/office/drawing/2014/main" id="{B24260BE-79D9-4A84-9A26-D2A54DABC54F}"/>
                </a:ext>
              </a:extLst>
            </p:cNvPr>
            <p:cNvSpPr txBox="1"/>
            <p:nvPr/>
          </p:nvSpPr>
          <p:spPr>
            <a:xfrm>
              <a:off x="2961894" y="1337259"/>
              <a:ext cx="820419" cy="289823"/>
            </a:xfrm>
            <a:prstGeom prst="rect">
              <a:avLst/>
            </a:prstGeom>
          </p:spPr>
          <p:txBody>
            <a:bodyPr vert="horz" wrap="square" lIns="0" tIns="12700" rIns="0" bIns="0" rtlCol="0">
              <a:spAutoFit/>
            </a:bodyPr>
            <a:lstStyle/>
            <a:p>
              <a:pPr marL="12700" algn="ctr">
                <a:spcBef>
                  <a:spcPts val="100"/>
                </a:spcBef>
              </a:pPr>
              <a:r>
                <a:rPr>
                  <a:solidFill>
                    <a:srgbClr val="FFFFFF"/>
                  </a:solidFill>
                  <a:latin typeface="Calibri"/>
                  <a:cs typeface="Arial"/>
                </a:rPr>
                <a:t>C</a:t>
              </a:r>
              <a:r>
                <a:rPr spc="-15">
                  <a:solidFill>
                    <a:srgbClr val="FFFFFF"/>
                  </a:solidFill>
                  <a:latin typeface="Calibri"/>
                  <a:cs typeface="Arial"/>
                </a:rPr>
                <a:t>l</a:t>
              </a:r>
              <a:r>
                <a:rPr>
                  <a:solidFill>
                    <a:srgbClr val="FFFFFF"/>
                  </a:solidFill>
                  <a:latin typeface="Calibri"/>
                  <a:cs typeface="Arial"/>
                </a:rPr>
                <a:t>o</a:t>
              </a:r>
              <a:r>
                <a:rPr spc="-10">
                  <a:solidFill>
                    <a:srgbClr val="FFFFFF"/>
                  </a:solidFill>
                  <a:latin typeface="Calibri"/>
                  <a:cs typeface="Arial"/>
                </a:rPr>
                <a:t>u</a:t>
              </a:r>
              <a:r>
                <a:rPr>
                  <a:solidFill>
                    <a:srgbClr val="FFFFFF"/>
                  </a:solidFill>
                  <a:latin typeface="Calibri"/>
                  <a:cs typeface="Arial"/>
                </a:rPr>
                <a:t>d</a:t>
              </a:r>
              <a:endParaRPr sz="2400">
                <a:solidFill>
                  <a:prstClr val="black"/>
                </a:solidFill>
                <a:latin typeface="Calibri"/>
                <a:cs typeface="Arial"/>
              </a:endParaRPr>
            </a:p>
          </p:txBody>
        </p:sp>
        <p:sp>
          <p:nvSpPr>
            <p:cNvPr id="75" name="object 40">
              <a:extLst>
                <a:ext uri="{FF2B5EF4-FFF2-40B4-BE49-F238E27FC236}">
                  <a16:creationId xmlns:a16="http://schemas.microsoft.com/office/drawing/2014/main" id="{D4218BA1-41D3-4156-8607-0E7A6795336B}"/>
                </a:ext>
              </a:extLst>
            </p:cNvPr>
            <p:cNvSpPr txBox="1"/>
            <p:nvPr/>
          </p:nvSpPr>
          <p:spPr>
            <a:xfrm>
              <a:off x="2732913" y="1703578"/>
              <a:ext cx="1280795" cy="289823"/>
            </a:xfrm>
            <a:prstGeom prst="rect">
              <a:avLst/>
            </a:prstGeom>
          </p:spPr>
          <p:txBody>
            <a:bodyPr vert="horz" wrap="square" lIns="0" tIns="12700" rIns="0" bIns="0" rtlCol="0">
              <a:spAutoFit/>
            </a:bodyPr>
            <a:lstStyle/>
            <a:p>
              <a:pPr marL="12700" algn="ctr">
                <a:spcBef>
                  <a:spcPts val="100"/>
                </a:spcBef>
              </a:pPr>
              <a:r>
                <a:rPr>
                  <a:solidFill>
                    <a:srgbClr val="FFFFFF"/>
                  </a:solidFill>
                  <a:latin typeface="Calibri"/>
                  <a:cs typeface="Arial"/>
                </a:rPr>
                <a:t>M</a:t>
              </a:r>
              <a:r>
                <a:rPr spc="-5">
                  <a:solidFill>
                    <a:srgbClr val="FFFFFF"/>
                  </a:solidFill>
                  <a:latin typeface="Calibri"/>
                  <a:cs typeface="Arial"/>
                </a:rPr>
                <a:t>igra</a:t>
              </a:r>
              <a:r>
                <a:rPr>
                  <a:solidFill>
                    <a:srgbClr val="FFFFFF"/>
                  </a:solidFill>
                  <a:latin typeface="Calibri"/>
                  <a:cs typeface="Arial"/>
                </a:rPr>
                <a:t>t</a:t>
              </a:r>
              <a:r>
                <a:rPr spc="-5">
                  <a:solidFill>
                    <a:srgbClr val="FFFFFF"/>
                  </a:solidFill>
                  <a:latin typeface="Calibri"/>
                  <a:cs typeface="Arial"/>
                </a:rPr>
                <a:t>ion</a:t>
              </a:r>
              <a:endParaRPr sz="2400">
                <a:solidFill>
                  <a:prstClr val="black"/>
                </a:solidFill>
                <a:latin typeface="Calibri"/>
                <a:cs typeface="Arial"/>
              </a:endParaRPr>
            </a:p>
          </p:txBody>
        </p:sp>
        <p:sp>
          <p:nvSpPr>
            <p:cNvPr id="76" name="object 41">
              <a:extLst>
                <a:ext uri="{FF2B5EF4-FFF2-40B4-BE49-F238E27FC236}">
                  <a16:creationId xmlns:a16="http://schemas.microsoft.com/office/drawing/2014/main" id="{9DDC0C11-325F-4F4A-962F-C11A256BB6FC}"/>
                </a:ext>
              </a:extLst>
            </p:cNvPr>
            <p:cNvSpPr txBox="1"/>
            <p:nvPr/>
          </p:nvSpPr>
          <p:spPr>
            <a:xfrm>
              <a:off x="7010960" y="1401053"/>
              <a:ext cx="1938655" cy="566822"/>
            </a:xfrm>
            <a:prstGeom prst="rect">
              <a:avLst/>
            </a:prstGeom>
          </p:spPr>
          <p:txBody>
            <a:bodyPr vert="horz" wrap="square" lIns="0" tIns="12700" rIns="0" bIns="0" rtlCol="0">
              <a:spAutoFit/>
            </a:bodyPr>
            <a:lstStyle/>
            <a:p>
              <a:pPr algn="ctr">
                <a:spcBef>
                  <a:spcPts val="100"/>
                </a:spcBef>
              </a:pPr>
              <a:r>
                <a:rPr spc="-5">
                  <a:solidFill>
                    <a:srgbClr val="FFFFFF"/>
                  </a:solidFill>
                  <a:latin typeface="Calibri"/>
                  <a:cs typeface="Arial"/>
                </a:rPr>
                <a:t>Cloud</a:t>
              </a:r>
              <a:endParaRPr>
                <a:solidFill>
                  <a:prstClr val="black"/>
                </a:solidFill>
                <a:latin typeface="Calibri"/>
                <a:cs typeface="Arial"/>
              </a:endParaRPr>
            </a:p>
            <a:p>
              <a:pPr algn="ctr">
                <a:spcBef>
                  <a:spcPts val="5"/>
                </a:spcBef>
              </a:pPr>
              <a:r>
                <a:rPr spc="-5">
                  <a:solidFill>
                    <a:srgbClr val="FFFFFF"/>
                  </a:solidFill>
                  <a:latin typeface="Calibri"/>
                  <a:cs typeface="Arial"/>
                </a:rPr>
                <a:t>Modernization</a:t>
              </a:r>
              <a:endParaRPr>
                <a:solidFill>
                  <a:prstClr val="black"/>
                </a:solidFill>
                <a:latin typeface="Calibri"/>
                <a:cs typeface="Arial"/>
              </a:endParaRPr>
            </a:p>
          </p:txBody>
        </p:sp>
        <p:sp>
          <p:nvSpPr>
            <p:cNvPr id="77" name="object 42">
              <a:extLst>
                <a:ext uri="{FF2B5EF4-FFF2-40B4-BE49-F238E27FC236}">
                  <a16:creationId xmlns:a16="http://schemas.microsoft.com/office/drawing/2014/main" id="{71B17155-E433-47B7-B4B7-C98BCDD7A240}"/>
                </a:ext>
              </a:extLst>
            </p:cNvPr>
            <p:cNvSpPr txBox="1"/>
            <p:nvPr/>
          </p:nvSpPr>
          <p:spPr>
            <a:xfrm>
              <a:off x="1831085" y="2448720"/>
              <a:ext cx="1680210" cy="598805"/>
            </a:xfrm>
            <a:prstGeom prst="rect">
              <a:avLst/>
            </a:prstGeom>
          </p:spPr>
          <p:txBody>
            <a:bodyPr vert="horz" wrap="square" lIns="0" tIns="90170" rIns="0" bIns="0" rtlCol="0">
              <a:spAutoFit/>
            </a:bodyPr>
            <a:lstStyle/>
            <a:p>
              <a:pPr algn="ctr">
                <a:spcBef>
                  <a:spcPts val="710"/>
                </a:spcBef>
              </a:pPr>
              <a:r>
                <a:rPr sz="1600" b="1" spc="-10">
                  <a:solidFill>
                    <a:srgbClr val="C00000"/>
                  </a:solidFill>
                  <a:latin typeface="Calibri"/>
                  <a:cs typeface="Arial"/>
                </a:rPr>
                <a:t>Re-host</a:t>
              </a:r>
              <a:endParaRPr sz="1600">
                <a:solidFill>
                  <a:prstClr val="black"/>
                </a:solidFill>
                <a:latin typeface="Calibri"/>
                <a:cs typeface="Arial"/>
              </a:endParaRPr>
            </a:p>
            <a:p>
              <a:pPr algn="ctr">
                <a:spcBef>
                  <a:spcPts val="480"/>
                </a:spcBef>
              </a:pPr>
              <a:r>
                <a:rPr sz="1250" spc="-5">
                  <a:solidFill>
                    <a:srgbClr val="0F2D44"/>
                  </a:solidFill>
                  <a:latin typeface="Calibri"/>
                  <a:cs typeface="Arial"/>
                </a:rPr>
                <a:t>Redeploy</a:t>
              </a:r>
              <a:r>
                <a:rPr sz="1250" spc="5">
                  <a:solidFill>
                    <a:srgbClr val="0F2D44"/>
                  </a:solidFill>
                  <a:latin typeface="Calibri"/>
                  <a:cs typeface="Arial"/>
                </a:rPr>
                <a:t> </a:t>
              </a:r>
              <a:r>
                <a:rPr sz="1250" spc="-5">
                  <a:solidFill>
                    <a:srgbClr val="0F2D44"/>
                  </a:solidFill>
                  <a:latin typeface="Calibri"/>
                  <a:cs typeface="Arial"/>
                </a:rPr>
                <a:t>as-is</a:t>
              </a:r>
              <a:r>
                <a:rPr sz="1250" spc="-10">
                  <a:solidFill>
                    <a:srgbClr val="0F2D44"/>
                  </a:solidFill>
                  <a:latin typeface="Calibri"/>
                  <a:cs typeface="Arial"/>
                </a:rPr>
                <a:t> </a:t>
              </a:r>
              <a:r>
                <a:rPr sz="1250">
                  <a:solidFill>
                    <a:srgbClr val="0F2D44"/>
                  </a:solidFill>
                  <a:latin typeface="Calibri"/>
                  <a:cs typeface="Arial"/>
                </a:rPr>
                <a:t>to</a:t>
              </a:r>
              <a:r>
                <a:rPr sz="1250" spc="-10">
                  <a:solidFill>
                    <a:srgbClr val="0F2D44"/>
                  </a:solidFill>
                  <a:latin typeface="Calibri"/>
                  <a:cs typeface="Arial"/>
                </a:rPr>
                <a:t> </a:t>
              </a:r>
              <a:r>
                <a:rPr sz="1250">
                  <a:solidFill>
                    <a:srgbClr val="0F2D44"/>
                  </a:solidFill>
                  <a:latin typeface="Calibri"/>
                  <a:cs typeface="Arial"/>
                </a:rPr>
                <a:t>cloud</a:t>
              </a:r>
              <a:endParaRPr sz="1250">
                <a:solidFill>
                  <a:prstClr val="black"/>
                </a:solidFill>
                <a:latin typeface="Calibri"/>
                <a:cs typeface="Arial"/>
              </a:endParaRPr>
            </a:p>
          </p:txBody>
        </p:sp>
        <p:sp>
          <p:nvSpPr>
            <p:cNvPr id="78" name="object 43">
              <a:extLst>
                <a:ext uri="{FF2B5EF4-FFF2-40B4-BE49-F238E27FC236}">
                  <a16:creationId xmlns:a16="http://schemas.microsoft.com/office/drawing/2014/main" id="{8436FD2C-7EA0-4C3D-AE88-BD471D07328E}"/>
                </a:ext>
              </a:extLst>
            </p:cNvPr>
            <p:cNvSpPr txBox="1"/>
            <p:nvPr/>
          </p:nvSpPr>
          <p:spPr>
            <a:xfrm>
              <a:off x="3993896" y="2526918"/>
              <a:ext cx="847090" cy="258404"/>
            </a:xfrm>
            <a:prstGeom prst="rect">
              <a:avLst/>
            </a:prstGeom>
          </p:spPr>
          <p:txBody>
            <a:bodyPr vert="horz" wrap="square" lIns="0" tIns="12065" rIns="0" bIns="0" rtlCol="0">
              <a:spAutoFit/>
            </a:bodyPr>
            <a:lstStyle/>
            <a:p>
              <a:pPr marL="12700">
                <a:spcBef>
                  <a:spcPts val="95"/>
                </a:spcBef>
              </a:pPr>
              <a:r>
                <a:rPr sz="1600" b="1" spc="-5">
                  <a:solidFill>
                    <a:srgbClr val="C00000"/>
                  </a:solidFill>
                  <a:latin typeface="Calibri"/>
                  <a:cs typeface="Arial"/>
                </a:rPr>
                <a:t>Refac</a:t>
              </a:r>
              <a:r>
                <a:rPr sz="1600" b="1" spc="-10">
                  <a:solidFill>
                    <a:srgbClr val="C00000"/>
                  </a:solidFill>
                  <a:latin typeface="Calibri"/>
                  <a:cs typeface="Arial"/>
                </a:rPr>
                <a:t>t</a:t>
              </a:r>
              <a:r>
                <a:rPr sz="1600" b="1" spc="-5">
                  <a:solidFill>
                    <a:srgbClr val="C00000"/>
                  </a:solidFill>
                  <a:latin typeface="Calibri"/>
                  <a:cs typeface="Arial"/>
                </a:rPr>
                <a:t>or</a:t>
              </a:r>
              <a:endParaRPr sz="1600">
                <a:solidFill>
                  <a:prstClr val="black"/>
                </a:solidFill>
                <a:latin typeface="Calibri"/>
                <a:cs typeface="Arial"/>
              </a:endParaRPr>
            </a:p>
          </p:txBody>
        </p:sp>
        <p:sp>
          <p:nvSpPr>
            <p:cNvPr id="79" name="object 44">
              <a:extLst>
                <a:ext uri="{FF2B5EF4-FFF2-40B4-BE49-F238E27FC236}">
                  <a16:creationId xmlns:a16="http://schemas.microsoft.com/office/drawing/2014/main" id="{A5ED284D-BBC3-48B8-BEBB-3291BDD91FAF}"/>
                </a:ext>
              </a:extLst>
            </p:cNvPr>
            <p:cNvSpPr txBox="1"/>
            <p:nvPr/>
          </p:nvSpPr>
          <p:spPr>
            <a:xfrm>
              <a:off x="5610859" y="2448720"/>
              <a:ext cx="1590040" cy="980440"/>
            </a:xfrm>
            <a:prstGeom prst="rect">
              <a:avLst/>
            </a:prstGeom>
          </p:spPr>
          <p:txBody>
            <a:bodyPr vert="horz" wrap="square" lIns="0" tIns="90170" rIns="0" bIns="0" rtlCol="0">
              <a:spAutoFit/>
            </a:bodyPr>
            <a:lstStyle/>
            <a:p>
              <a:pPr marL="192405">
                <a:spcBef>
                  <a:spcPts val="710"/>
                </a:spcBef>
              </a:pPr>
              <a:r>
                <a:rPr sz="1600" b="1" spc="-30">
                  <a:solidFill>
                    <a:srgbClr val="C00000"/>
                  </a:solidFill>
                  <a:latin typeface="Calibri"/>
                  <a:cs typeface="Arial"/>
                </a:rPr>
                <a:t>Re-architect</a:t>
              </a:r>
              <a:endParaRPr sz="1600">
                <a:solidFill>
                  <a:prstClr val="black"/>
                </a:solidFill>
                <a:latin typeface="Calibri"/>
                <a:cs typeface="Arial"/>
              </a:endParaRPr>
            </a:p>
            <a:p>
              <a:pPr marL="12065" marR="5080" indent="2540" algn="ctr">
                <a:spcBef>
                  <a:spcPts val="480"/>
                </a:spcBef>
              </a:pPr>
              <a:r>
                <a:rPr sz="1250" spc="-5">
                  <a:solidFill>
                    <a:srgbClr val="0F2D44"/>
                  </a:solidFill>
                  <a:latin typeface="Calibri"/>
                  <a:cs typeface="Arial"/>
                </a:rPr>
                <a:t>Materially </a:t>
              </a:r>
              <a:r>
                <a:rPr sz="1250">
                  <a:solidFill>
                    <a:srgbClr val="0F2D44"/>
                  </a:solidFill>
                  <a:latin typeface="Calibri"/>
                  <a:cs typeface="Arial"/>
                </a:rPr>
                <a:t> </a:t>
              </a:r>
              <a:r>
                <a:rPr sz="1250" spc="-5">
                  <a:solidFill>
                    <a:srgbClr val="0F2D44"/>
                  </a:solidFill>
                  <a:latin typeface="Calibri"/>
                  <a:cs typeface="Arial"/>
                </a:rPr>
                <a:t>alter/decompose </a:t>
              </a:r>
              <a:r>
                <a:rPr sz="1250">
                  <a:solidFill>
                    <a:srgbClr val="0F2D44"/>
                  </a:solidFill>
                  <a:latin typeface="Calibri"/>
                  <a:cs typeface="Arial"/>
                </a:rPr>
                <a:t> </a:t>
              </a:r>
              <a:r>
                <a:rPr sz="1250" spc="-5">
                  <a:solidFill>
                    <a:srgbClr val="0F2D44"/>
                  </a:solidFill>
                  <a:latin typeface="Calibri"/>
                  <a:cs typeface="Arial"/>
                </a:rPr>
                <a:t>application</a:t>
              </a:r>
              <a:r>
                <a:rPr sz="1250" spc="10">
                  <a:solidFill>
                    <a:srgbClr val="0F2D44"/>
                  </a:solidFill>
                  <a:latin typeface="Calibri"/>
                  <a:cs typeface="Arial"/>
                </a:rPr>
                <a:t> </a:t>
              </a:r>
              <a:r>
                <a:rPr sz="1250" spc="-5">
                  <a:solidFill>
                    <a:srgbClr val="0F2D44"/>
                  </a:solidFill>
                  <a:latin typeface="Calibri"/>
                  <a:cs typeface="Arial"/>
                </a:rPr>
                <a:t>to</a:t>
              </a:r>
              <a:r>
                <a:rPr sz="1250">
                  <a:solidFill>
                    <a:srgbClr val="0F2D44"/>
                  </a:solidFill>
                  <a:latin typeface="Calibri"/>
                  <a:cs typeface="Arial"/>
                </a:rPr>
                <a:t> </a:t>
              </a:r>
              <a:r>
                <a:rPr sz="1250" spc="-5">
                  <a:solidFill>
                    <a:srgbClr val="0F2D44"/>
                  </a:solidFill>
                  <a:latin typeface="Calibri"/>
                  <a:cs typeface="Arial"/>
                </a:rPr>
                <a:t>services</a:t>
              </a:r>
              <a:endParaRPr sz="1250">
                <a:solidFill>
                  <a:prstClr val="black"/>
                </a:solidFill>
                <a:latin typeface="Calibri"/>
                <a:cs typeface="Arial"/>
              </a:endParaRPr>
            </a:p>
          </p:txBody>
        </p:sp>
        <p:sp>
          <p:nvSpPr>
            <p:cNvPr id="80" name="object 45">
              <a:extLst>
                <a:ext uri="{FF2B5EF4-FFF2-40B4-BE49-F238E27FC236}">
                  <a16:creationId xmlns:a16="http://schemas.microsoft.com/office/drawing/2014/main" id="{E6CEFB70-B872-4240-AD32-9AD8A5C97003}"/>
                </a:ext>
              </a:extLst>
            </p:cNvPr>
            <p:cNvSpPr txBox="1"/>
            <p:nvPr/>
          </p:nvSpPr>
          <p:spPr>
            <a:xfrm>
              <a:off x="7492365" y="2448720"/>
              <a:ext cx="1651000" cy="789940"/>
            </a:xfrm>
            <a:prstGeom prst="rect">
              <a:avLst/>
            </a:prstGeom>
          </p:spPr>
          <p:txBody>
            <a:bodyPr vert="horz" wrap="square" lIns="0" tIns="90170" rIns="0" bIns="0" rtlCol="0">
              <a:spAutoFit/>
            </a:bodyPr>
            <a:lstStyle/>
            <a:p>
              <a:pPr marL="419734">
                <a:spcBef>
                  <a:spcPts val="710"/>
                </a:spcBef>
              </a:pPr>
              <a:r>
                <a:rPr sz="1600" b="1" spc="-5">
                  <a:solidFill>
                    <a:srgbClr val="C00000"/>
                  </a:solidFill>
                  <a:latin typeface="Calibri"/>
                  <a:cs typeface="Arial"/>
                </a:rPr>
                <a:t>Rebuild</a:t>
              </a:r>
              <a:endParaRPr sz="1600">
                <a:solidFill>
                  <a:prstClr val="black"/>
                </a:solidFill>
                <a:latin typeface="Calibri"/>
                <a:cs typeface="Arial"/>
              </a:endParaRPr>
            </a:p>
            <a:p>
              <a:pPr marL="52069">
                <a:spcBef>
                  <a:spcPts val="480"/>
                </a:spcBef>
              </a:pPr>
              <a:r>
                <a:rPr sz="1250" spc="-5">
                  <a:solidFill>
                    <a:srgbClr val="0F2D44"/>
                  </a:solidFill>
                  <a:latin typeface="Calibri"/>
                  <a:cs typeface="Arial"/>
                </a:rPr>
                <a:t>New</a:t>
              </a:r>
              <a:r>
                <a:rPr sz="1250" spc="-10">
                  <a:solidFill>
                    <a:srgbClr val="0F2D44"/>
                  </a:solidFill>
                  <a:latin typeface="Calibri"/>
                  <a:cs typeface="Arial"/>
                </a:rPr>
                <a:t> </a:t>
              </a:r>
              <a:r>
                <a:rPr sz="1250" spc="-5">
                  <a:solidFill>
                    <a:srgbClr val="0F2D44"/>
                  </a:solidFill>
                  <a:latin typeface="Calibri"/>
                  <a:cs typeface="Arial"/>
                </a:rPr>
                <a:t>code</a:t>
              </a:r>
              <a:r>
                <a:rPr sz="1250" spc="15">
                  <a:solidFill>
                    <a:srgbClr val="0F2D44"/>
                  </a:solidFill>
                  <a:latin typeface="Calibri"/>
                  <a:cs typeface="Arial"/>
                </a:rPr>
                <a:t> </a:t>
              </a:r>
              <a:r>
                <a:rPr sz="1250" spc="-5">
                  <a:solidFill>
                    <a:srgbClr val="0F2D44"/>
                  </a:solidFill>
                  <a:latin typeface="Calibri"/>
                  <a:cs typeface="Arial"/>
                </a:rPr>
                <a:t>written</a:t>
              </a:r>
              <a:r>
                <a:rPr sz="1250">
                  <a:solidFill>
                    <a:srgbClr val="0F2D44"/>
                  </a:solidFill>
                  <a:latin typeface="Calibri"/>
                  <a:cs typeface="Arial"/>
                </a:rPr>
                <a:t> </a:t>
              </a:r>
              <a:r>
                <a:rPr sz="1250" spc="-5">
                  <a:solidFill>
                    <a:srgbClr val="0F2D44"/>
                  </a:solidFill>
                  <a:latin typeface="Calibri"/>
                  <a:cs typeface="Arial"/>
                </a:rPr>
                <a:t>with</a:t>
              </a:r>
              <a:endParaRPr sz="1250">
                <a:solidFill>
                  <a:prstClr val="black"/>
                </a:solidFill>
                <a:latin typeface="Calibri"/>
                <a:cs typeface="Arial"/>
              </a:endParaRPr>
            </a:p>
            <a:p>
              <a:pPr marL="12700">
                <a:spcBef>
                  <a:spcPts val="5"/>
                </a:spcBef>
              </a:pPr>
              <a:r>
                <a:rPr sz="1250" spc="-5">
                  <a:solidFill>
                    <a:srgbClr val="0F2D44"/>
                  </a:solidFill>
                  <a:latin typeface="Calibri"/>
                  <a:cs typeface="Arial"/>
                </a:rPr>
                <a:t>Cloud-Native</a:t>
              </a:r>
              <a:r>
                <a:rPr sz="1250">
                  <a:solidFill>
                    <a:srgbClr val="0F2D44"/>
                  </a:solidFill>
                  <a:latin typeface="Calibri"/>
                  <a:cs typeface="Arial"/>
                </a:rPr>
                <a:t> </a:t>
              </a:r>
              <a:r>
                <a:rPr sz="1250" spc="-5">
                  <a:solidFill>
                    <a:srgbClr val="0F2D44"/>
                  </a:solidFill>
                  <a:latin typeface="Calibri"/>
                  <a:cs typeface="Arial"/>
                </a:rPr>
                <a:t>approach</a:t>
              </a:r>
              <a:endParaRPr sz="1250">
                <a:solidFill>
                  <a:prstClr val="black"/>
                </a:solidFill>
                <a:latin typeface="Calibri"/>
                <a:cs typeface="Arial"/>
              </a:endParaRPr>
            </a:p>
          </p:txBody>
        </p:sp>
        <p:sp>
          <p:nvSpPr>
            <p:cNvPr id="81" name="object 46">
              <a:extLst>
                <a:ext uri="{FF2B5EF4-FFF2-40B4-BE49-F238E27FC236}">
                  <a16:creationId xmlns:a16="http://schemas.microsoft.com/office/drawing/2014/main" id="{3113EF04-53B0-4597-8423-C0661F0B58E0}"/>
                </a:ext>
              </a:extLst>
            </p:cNvPr>
            <p:cNvSpPr txBox="1"/>
            <p:nvPr/>
          </p:nvSpPr>
          <p:spPr>
            <a:xfrm>
              <a:off x="9611106" y="2448720"/>
              <a:ext cx="1990089" cy="789940"/>
            </a:xfrm>
            <a:prstGeom prst="rect">
              <a:avLst/>
            </a:prstGeom>
          </p:spPr>
          <p:txBody>
            <a:bodyPr vert="horz" wrap="square" lIns="0" tIns="90170" rIns="0" bIns="0" rtlCol="0">
              <a:spAutoFit/>
            </a:bodyPr>
            <a:lstStyle/>
            <a:p>
              <a:pPr marL="48260" algn="ctr">
                <a:spcBef>
                  <a:spcPts val="710"/>
                </a:spcBef>
              </a:pPr>
              <a:r>
                <a:rPr sz="1600" b="1" spc="-5">
                  <a:solidFill>
                    <a:srgbClr val="C00000"/>
                  </a:solidFill>
                  <a:latin typeface="Calibri"/>
                  <a:cs typeface="Arial"/>
                </a:rPr>
                <a:t>Replace</a:t>
              </a:r>
              <a:endParaRPr sz="1600">
                <a:solidFill>
                  <a:prstClr val="black"/>
                </a:solidFill>
                <a:latin typeface="Calibri"/>
                <a:cs typeface="Arial"/>
              </a:endParaRPr>
            </a:p>
            <a:p>
              <a:pPr algn="ctr">
                <a:spcBef>
                  <a:spcPts val="480"/>
                </a:spcBef>
              </a:pPr>
              <a:r>
                <a:rPr sz="1250" spc="-5">
                  <a:solidFill>
                    <a:srgbClr val="0F2D44"/>
                  </a:solidFill>
                  <a:latin typeface="Calibri"/>
                  <a:cs typeface="Arial"/>
                </a:rPr>
                <a:t>Discard</a:t>
              </a:r>
              <a:r>
                <a:rPr sz="1250">
                  <a:solidFill>
                    <a:srgbClr val="0F2D44"/>
                  </a:solidFill>
                  <a:latin typeface="Calibri"/>
                  <a:cs typeface="Arial"/>
                </a:rPr>
                <a:t> </a:t>
              </a:r>
              <a:r>
                <a:rPr sz="1250" spc="-5">
                  <a:solidFill>
                    <a:srgbClr val="0F2D44"/>
                  </a:solidFill>
                  <a:latin typeface="Calibri"/>
                  <a:cs typeface="Arial"/>
                </a:rPr>
                <a:t>existing</a:t>
              </a:r>
              <a:r>
                <a:rPr sz="1250" spc="30">
                  <a:solidFill>
                    <a:srgbClr val="0F2D44"/>
                  </a:solidFill>
                  <a:latin typeface="Calibri"/>
                  <a:cs typeface="Arial"/>
                </a:rPr>
                <a:t> </a:t>
              </a:r>
              <a:r>
                <a:rPr sz="1250" spc="-5">
                  <a:solidFill>
                    <a:srgbClr val="0F2D44"/>
                  </a:solidFill>
                  <a:latin typeface="Calibri"/>
                  <a:cs typeface="Arial"/>
                </a:rPr>
                <a:t>apps</a:t>
              </a:r>
              <a:r>
                <a:rPr sz="1250" spc="5">
                  <a:solidFill>
                    <a:srgbClr val="0F2D44"/>
                  </a:solidFill>
                  <a:latin typeface="Calibri"/>
                  <a:cs typeface="Arial"/>
                </a:rPr>
                <a:t> </a:t>
              </a:r>
              <a:r>
                <a:rPr sz="1250">
                  <a:solidFill>
                    <a:srgbClr val="0F2D44"/>
                  </a:solidFill>
                  <a:latin typeface="Calibri"/>
                  <a:cs typeface="Arial"/>
                </a:rPr>
                <a:t>&amp; </a:t>
              </a:r>
              <a:r>
                <a:rPr sz="1250" spc="-5">
                  <a:solidFill>
                    <a:srgbClr val="0F2D44"/>
                  </a:solidFill>
                  <a:latin typeface="Calibri"/>
                  <a:cs typeface="Arial"/>
                </a:rPr>
                <a:t>use</a:t>
              </a:r>
              <a:endParaRPr sz="1250">
                <a:solidFill>
                  <a:prstClr val="black"/>
                </a:solidFill>
                <a:latin typeface="Calibri"/>
                <a:cs typeface="Arial"/>
              </a:endParaRPr>
            </a:p>
            <a:p>
              <a:pPr marL="1905" algn="ctr">
                <a:spcBef>
                  <a:spcPts val="5"/>
                </a:spcBef>
              </a:pPr>
              <a:r>
                <a:rPr sz="1250">
                  <a:solidFill>
                    <a:srgbClr val="0F2D44"/>
                  </a:solidFill>
                  <a:latin typeface="Calibri"/>
                  <a:cs typeface="Arial"/>
                </a:rPr>
                <a:t>commercial</a:t>
              </a:r>
              <a:r>
                <a:rPr sz="1250" spc="-55">
                  <a:solidFill>
                    <a:srgbClr val="0F2D44"/>
                  </a:solidFill>
                  <a:latin typeface="Calibri"/>
                  <a:cs typeface="Arial"/>
                </a:rPr>
                <a:t> </a:t>
              </a:r>
              <a:r>
                <a:rPr sz="1250">
                  <a:solidFill>
                    <a:srgbClr val="0F2D44"/>
                  </a:solidFill>
                  <a:latin typeface="Calibri"/>
                  <a:cs typeface="Arial"/>
                </a:rPr>
                <a:t>software</a:t>
              </a:r>
              <a:endParaRPr sz="1250">
                <a:solidFill>
                  <a:prstClr val="black"/>
                </a:solidFill>
                <a:latin typeface="Calibri"/>
                <a:cs typeface="Arial"/>
              </a:endParaRPr>
            </a:p>
          </p:txBody>
        </p:sp>
      </p:grpSp>
    </p:spTree>
    <p:extLst>
      <p:ext uri="{BB962C8B-B14F-4D97-AF65-F5344CB8AC3E}">
        <p14:creationId xmlns:p14="http://schemas.microsoft.com/office/powerpoint/2010/main" val="30268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Migration Strategy</a:t>
            </a:r>
          </a:p>
        </p:txBody>
      </p:sp>
      <p:grpSp>
        <p:nvGrpSpPr>
          <p:cNvPr id="100" name="Group 99">
            <a:extLst>
              <a:ext uri="{FF2B5EF4-FFF2-40B4-BE49-F238E27FC236}">
                <a16:creationId xmlns:a16="http://schemas.microsoft.com/office/drawing/2014/main" id="{4A6BECA2-5F27-0727-5C7A-C3635539934A}"/>
              </a:ext>
            </a:extLst>
          </p:cNvPr>
          <p:cNvGrpSpPr/>
          <p:nvPr/>
        </p:nvGrpSpPr>
        <p:grpSpPr>
          <a:xfrm>
            <a:off x="268252" y="1136116"/>
            <a:ext cx="11562750" cy="4986389"/>
            <a:chOff x="395252" y="1136116"/>
            <a:chExt cx="11562750" cy="4986389"/>
          </a:xfrm>
        </p:grpSpPr>
        <p:grpSp>
          <p:nvGrpSpPr>
            <p:cNvPr id="101" name="Group 100">
              <a:extLst>
                <a:ext uri="{FF2B5EF4-FFF2-40B4-BE49-F238E27FC236}">
                  <a16:creationId xmlns:a16="http://schemas.microsoft.com/office/drawing/2014/main" id="{248FB09F-DB8F-20B1-4572-9157106FC99D}"/>
                </a:ext>
              </a:extLst>
            </p:cNvPr>
            <p:cNvGrpSpPr/>
            <p:nvPr/>
          </p:nvGrpSpPr>
          <p:grpSpPr>
            <a:xfrm>
              <a:off x="734219" y="1136116"/>
              <a:ext cx="11223783" cy="638391"/>
              <a:chOff x="746940" y="917638"/>
              <a:chExt cx="11223783" cy="638391"/>
            </a:xfrm>
          </p:grpSpPr>
          <p:graphicFrame>
            <p:nvGraphicFramePr>
              <p:cNvPr id="167" name="Diagram 166">
                <a:extLst>
                  <a:ext uri="{FF2B5EF4-FFF2-40B4-BE49-F238E27FC236}">
                    <a16:creationId xmlns:a16="http://schemas.microsoft.com/office/drawing/2014/main" id="{4A38DBE9-DADA-0A2B-CE63-EF44E2F99B33}"/>
                  </a:ext>
                </a:extLst>
              </p:cNvPr>
              <p:cNvGraphicFramePr/>
              <p:nvPr/>
            </p:nvGraphicFramePr>
            <p:xfrm>
              <a:off x="812394" y="917638"/>
              <a:ext cx="11158329" cy="638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8" name="TextBox 167">
                <a:extLst>
                  <a:ext uri="{FF2B5EF4-FFF2-40B4-BE49-F238E27FC236}">
                    <a16:creationId xmlns:a16="http://schemas.microsoft.com/office/drawing/2014/main" id="{8B1383B0-65E0-91F8-7CD7-F777F6693E93}"/>
                  </a:ext>
                </a:extLst>
              </p:cNvPr>
              <p:cNvSpPr txBox="1"/>
              <p:nvPr/>
            </p:nvSpPr>
            <p:spPr>
              <a:xfrm>
                <a:off x="746940" y="1076899"/>
                <a:ext cx="2823147"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Assessment &amp; Discovery</a:t>
                </a:r>
              </a:p>
            </p:txBody>
          </p:sp>
          <p:sp>
            <p:nvSpPr>
              <p:cNvPr id="169" name="TextBox 168">
                <a:extLst>
                  <a:ext uri="{FF2B5EF4-FFF2-40B4-BE49-F238E27FC236}">
                    <a16:creationId xmlns:a16="http://schemas.microsoft.com/office/drawing/2014/main" id="{BD5C4CE7-43B2-CE2F-9E6A-CE2F7268AD26}"/>
                  </a:ext>
                </a:extLst>
              </p:cNvPr>
              <p:cNvSpPr txBox="1"/>
              <p:nvPr/>
            </p:nvSpPr>
            <p:spPr>
              <a:xfrm>
                <a:off x="3455216" y="1076899"/>
                <a:ext cx="3082268"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Implementation</a:t>
                </a:r>
              </a:p>
            </p:txBody>
          </p:sp>
          <p:sp>
            <p:nvSpPr>
              <p:cNvPr id="170" name="TextBox 169">
                <a:extLst>
                  <a:ext uri="{FF2B5EF4-FFF2-40B4-BE49-F238E27FC236}">
                    <a16:creationId xmlns:a16="http://schemas.microsoft.com/office/drawing/2014/main" id="{F6EDFF1C-5327-FEAF-4D4D-C8048C492A58}"/>
                  </a:ext>
                </a:extLst>
              </p:cNvPr>
              <p:cNvSpPr txBox="1"/>
              <p:nvPr/>
            </p:nvSpPr>
            <p:spPr>
              <a:xfrm>
                <a:off x="6457069" y="1076899"/>
                <a:ext cx="2797237"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Testing &amp; Optimization</a:t>
                </a:r>
              </a:p>
            </p:txBody>
          </p:sp>
          <p:sp>
            <p:nvSpPr>
              <p:cNvPr id="171" name="TextBox 170">
                <a:extLst>
                  <a:ext uri="{FF2B5EF4-FFF2-40B4-BE49-F238E27FC236}">
                    <a16:creationId xmlns:a16="http://schemas.microsoft.com/office/drawing/2014/main" id="{E7D09B36-A0F1-CDEB-185B-5BC7380EF404}"/>
                  </a:ext>
                </a:extLst>
              </p:cNvPr>
              <p:cNvSpPr txBox="1"/>
              <p:nvPr/>
            </p:nvSpPr>
            <p:spPr>
              <a:xfrm>
                <a:off x="9043111" y="1076899"/>
                <a:ext cx="2927611"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Operation</a:t>
                </a:r>
              </a:p>
            </p:txBody>
          </p:sp>
        </p:grpSp>
        <p:sp>
          <p:nvSpPr>
            <p:cNvPr id="102" name="TextBox 101">
              <a:extLst>
                <a:ext uri="{FF2B5EF4-FFF2-40B4-BE49-F238E27FC236}">
                  <a16:creationId xmlns:a16="http://schemas.microsoft.com/office/drawing/2014/main" id="{8CC4DF5B-EF46-00B5-79FD-F17E4041D82E}"/>
                </a:ext>
              </a:extLst>
            </p:cNvPr>
            <p:cNvSpPr txBox="1"/>
            <p:nvPr/>
          </p:nvSpPr>
          <p:spPr>
            <a:xfrm>
              <a:off x="808507" y="1755633"/>
              <a:ext cx="2348976" cy="1338828"/>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Stakeholder Liaison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KPIs &amp; Performance Baselines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App Dependency Maps Creation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Migration Strategy Planning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High Level App Designs </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Cost Estimation</a:t>
              </a:r>
            </a:p>
          </p:txBody>
        </p:sp>
        <p:sp>
          <p:nvSpPr>
            <p:cNvPr id="103" name="TextBox 102">
              <a:extLst>
                <a:ext uri="{FF2B5EF4-FFF2-40B4-BE49-F238E27FC236}">
                  <a16:creationId xmlns:a16="http://schemas.microsoft.com/office/drawing/2014/main" id="{F103634C-02BE-421D-E3B8-43BACA9D04A8}"/>
                </a:ext>
              </a:extLst>
            </p:cNvPr>
            <p:cNvSpPr txBox="1"/>
            <p:nvPr/>
          </p:nvSpPr>
          <p:spPr>
            <a:xfrm>
              <a:off x="3309989" y="1755633"/>
              <a:ext cx="2706961" cy="1338828"/>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Re-hosting &amp; Configuration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Refactoring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Database Conversion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Application/Service Conversion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Third-party Apps Integration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Data Migration</a:t>
              </a:r>
            </a:p>
          </p:txBody>
        </p:sp>
        <p:sp>
          <p:nvSpPr>
            <p:cNvPr id="104" name="TextBox 103">
              <a:extLst>
                <a:ext uri="{FF2B5EF4-FFF2-40B4-BE49-F238E27FC236}">
                  <a16:creationId xmlns:a16="http://schemas.microsoft.com/office/drawing/2014/main" id="{4B8D1778-BE54-2EFA-7D41-E06EA105A46F}"/>
                </a:ext>
              </a:extLst>
            </p:cNvPr>
            <p:cNvSpPr txBox="1"/>
            <p:nvPr/>
          </p:nvSpPr>
          <p:spPr>
            <a:xfrm>
              <a:off x="6386998" y="1778953"/>
              <a:ext cx="2689571" cy="1338828"/>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Functional Testing &amp; Network Testing </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Performance Testing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Usage Optimization &amp; Efficiency Improvement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Production Verification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Rollback/Production Cutover</a:t>
              </a:r>
            </a:p>
          </p:txBody>
        </p:sp>
        <p:sp>
          <p:nvSpPr>
            <p:cNvPr id="105" name="TextBox 104">
              <a:extLst>
                <a:ext uri="{FF2B5EF4-FFF2-40B4-BE49-F238E27FC236}">
                  <a16:creationId xmlns:a16="http://schemas.microsoft.com/office/drawing/2014/main" id="{EDF06253-53D5-EAEE-78D2-413442892832}"/>
                </a:ext>
              </a:extLst>
            </p:cNvPr>
            <p:cNvSpPr txBox="1"/>
            <p:nvPr/>
          </p:nvSpPr>
          <p:spPr>
            <a:xfrm>
              <a:off x="9072874" y="1755633"/>
              <a:ext cx="2360152" cy="1338828"/>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Infra Management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Application Management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Database Administration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Security Management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Metrics, Logs &amp; Cost Monitoring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Incident Management</a:t>
              </a:r>
            </a:p>
          </p:txBody>
        </p:sp>
        <p:sp>
          <p:nvSpPr>
            <p:cNvPr id="106" name="TextBox 105">
              <a:extLst>
                <a:ext uri="{FF2B5EF4-FFF2-40B4-BE49-F238E27FC236}">
                  <a16:creationId xmlns:a16="http://schemas.microsoft.com/office/drawing/2014/main" id="{ADE6EB58-3638-8413-7CFC-317A7206E2AD}"/>
                </a:ext>
              </a:extLst>
            </p:cNvPr>
            <p:cNvSpPr txBox="1"/>
            <p:nvPr/>
          </p:nvSpPr>
          <p:spPr>
            <a:xfrm>
              <a:off x="817344" y="3461315"/>
              <a:ext cx="2492643" cy="71558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Scope, RACI, cost &amp; roadmap of project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Application inventory report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Migration solution &amp; plan</a:t>
              </a:r>
            </a:p>
          </p:txBody>
        </p:sp>
        <p:sp>
          <p:nvSpPr>
            <p:cNvPr id="107" name="TextBox 106">
              <a:extLst>
                <a:ext uri="{FF2B5EF4-FFF2-40B4-BE49-F238E27FC236}">
                  <a16:creationId xmlns:a16="http://schemas.microsoft.com/office/drawing/2014/main" id="{88592BB7-3F1E-4B15-96DA-F2516CB656A6}"/>
                </a:ext>
              </a:extLst>
            </p:cNvPr>
            <p:cNvSpPr txBox="1"/>
            <p:nvPr/>
          </p:nvSpPr>
          <p:spPr>
            <a:xfrm>
              <a:off x="3309989" y="3461315"/>
              <a:ext cx="3073314" cy="71558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Migrated applications/systems &amp; data</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Updated source code of applications and databases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Developer guideline documents</a:t>
              </a:r>
            </a:p>
          </p:txBody>
        </p:sp>
        <p:sp>
          <p:nvSpPr>
            <p:cNvPr id="108" name="TextBox 107">
              <a:extLst>
                <a:ext uri="{FF2B5EF4-FFF2-40B4-BE49-F238E27FC236}">
                  <a16:creationId xmlns:a16="http://schemas.microsoft.com/office/drawing/2014/main" id="{E6734725-10E9-E64C-2E9C-F12BE16FFA87}"/>
                </a:ext>
              </a:extLst>
            </p:cNvPr>
            <p:cNvSpPr txBox="1"/>
            <p:nvPr/>
          </p:nvSpPr>
          <p:spPr>
            <a:xfrm>
              <a:off x="6386998" y="3461315"/>
              <a:ext cx="2699359" cy="71558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Test cases &amp; testing reports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Systems goes live in the new platform</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Improvement &amp; enhancement solutions</a:t>
              </a:r>
            </a:p>
          </p:txBody>
        </p:sp>
        <p:sp>
          <p:nvSpPr>
            <p:cNvPr id="109" name="TextBox 108">
              <a:extLst>
                <a:ext uri="{FF2B5EF4-FFF2-40B4-BE49-F238E27FC236}">
                  <a16:creationId xmlns:a16="http://schemas.microsoft.com/office/drawing/2014/main" id="{4E802512-D3CF-CEC9-9159-C28FD794787A}"/>
                </a:ext>
              </a:extLst>
            </p:cNvPr>
            <p:cNvSpPr txBox="1"/>
            <p:nvPr/>
          </p:nvSpPr>
          <p:spPr>
            <a:xfrm>
              <a:off x="9076568" y="3461315"/>
              <a:ext cx="2405836" cy="274306"/>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Monitoring and telemetry report</a:t>
              </a:r>
            </a:p>
          </p:txBody>
        </p:sp>
        <p:sp>
          <p:nvSpPr>
            <p:cNvPr id="110" name="Rectangle 109">
              <a:extLst>
                <a:ext uri="{FF2B5EF4-FFF2-40B4-BE49-F238E27FC236}">
                  <a16:creationId xmlns:a16="http://schemas.microsoft.com/office/drawing/2014/main" id="{9265F7DD-362C-2A2F-1658-0814C816F647}"/>
                </a:ext>
              </a:extLst>
            </p:cNvPr>
            <p:cNvSpPr/>
            <p:nvPr/>
          </p:nvSpPr>
          <p:spPr>
            <a:xfrm>
              <a:off x="808507" y="1762985"/>
              <a:ext cx="10831972"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1" name="Rectangle 110">
              <a:extLst>
                <a:ext uri="{FF2B5EF4-FFF2-40B4-BE49-F238E27FC236}">
                  <a16:creationId xmlns:a16="http://schemas.microsoft.com/office/drawing/2014/main" id="{2A19063E-3CDB-63E8-5109-6219BEF9C8A1}"/>
                </a:ext>
              </a:extLst>
            </p:cNvPr>
            <p:cNvSpPr/>
            <p:nvPr/>
          </p:nvSpPr>
          <p:spPr>
            <a:xfrm>
              <a:off x="3309989" y="1762985"/>
              <a:ext cx="8330489"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2" name="Rectangle 111">
              <a:extLst>
                <a:ext uri="{FF2B5EF4-FFF2-40B4-BE49-F238E27FC236}">
                  <a16:creationId xmlns:a16="http://schemas.microsoft.com/office/drawing/2014/main" id="{05707C8E-2A7D-935F-DA6E-A4F8E503B948}"/>
                </a:ext>
              </a:extLst>
            </p:cNvPr>
            <p:cNvSpPr/>
            <p:nvPr/>
          </p:nvSpPr>
          <p:spPr>
            <a:xfrm>
              <a:off x="6387001" y="1762985"/>
              <a:ext cx="5253477"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3" name="Rectangle 112">
              <a:extLst>
                <a:ext uri="{FF2B5EF4-FFF2-40B4-BE49-F238E27FC236}">
                  <a16:creationId xmlns:a16="http://schemas.microsoft.com/office/drawing/2014/main" id="{18401D55-3EDD-5A03-8B19-A90DA9B99699}"/>
                </a:ext>
              </a:extLst>
            </p:cNvPr>
            <p:cNvSpPr/>
            <p:nvPr/>
          </p:nvSpPr>
          <p:spPr>
            <a:xfrm>
              <a:off x="9076570" y="1762985"/>
              <a:ext cx="2563909"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4" name="Rectangle 113">
              <a:extLst>
                <a:ext uri="{FF2B5EF4-FFF2-40B4-BE49-F238E27FC236}">
                  <a16:creationId xmlns:a16="http://schemas.microsoft.com/office/drawing/2014/main" id="{44FB95AB-B31C-5227-113C-25FBC25B3E07}"/>
                </a:ext>
              </a:extLst>
            </p:cNvPr>
            <p:cNvSpPr/>
            <p:nvPr/>
          </p:nvSpPr>
          <p:spPr>
            <a:xfrm>
              <a:off x="808508" y="3456936"/>
              <a:ext cx="2501482"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5" name="Rectangle 114">
              <a:extLst>
                <a:ext uri="{FF2B5EF4-FFF2-40B4-BE49-F238E27FC236}">
                  <a16:creationId xmlns:a16="http://schemas.microsoft.com/office/drawing/2014/main" id="{9811DF96-4FF1-2738-02A6-2AAD6EF4EF50}"/>
                </a:ext>
              </a:extLst>
            </p:cNvPr>
            <p:cNvSpPr/>
            <p:nvPr/>
          </p:nvSpPr>
          <p:spPr>
            <a:xfrm>
              <a:off x="3309989" y="3456936"/>
              <a:ext cx="3077011"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6" name="Rectangle 115">
              <a:extLst>
                <a:ext uri="{FF2B5EF4-FFF2-40B4-BE49-F238E27FC236}">
                  <a16:creationId xmlns:a16="http://schemas.microsoft.com/office/drawing/2014/main" id="{C3EE3C4C-95D5-8A24-B23D-72005D544761}"/>
                </a:ext>
              </a:extLst>
            </p:cNvPr>
            <p:cNvSpPr/>
            <p:nvPr/>
          </p:nvSpPr>
          <p:spPr>
            <a:xfrm>
              <a:off x="6387000" y="3456936"/>
              <a:ext cx="2689567"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7" name="Rectangle 116">
              <a:extLst>
                <a:ext uri="{FF2B5EF4-FFF2-40B4-BE49-F238E27FC236}">
                  <a16:creationId xmlns:a16="http://schemas.microsoft.com/office/drawing/2014/main" id="{2FD0AC43-4F7E-D3A1-52A7-3587AFCD5038}"/>
                </a:ext>
              </a:extLst>
            </p:cNvPr>
            <p:cNvSpPr/>
            <p:nvPr/>
          </p:nvSpPr>
          <p:spPr>
            <a:xfrm>
              <a:off x="9076569" y="3456936"/>
              <a:ext cx="2563910"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8" name="Down Arrow 117">
              <a:extLst>
                <a:ext uri="{FF2B5EF4-FFF2-40B4-BE49-F238E27FC236}">
                  <a16:creationId xmlns:a16="http://schemas.microsoft.com/office/drawing/2014/main" id="{9A625934-921E-DF4E-5E26-D28C98246CBC}"/>
                </a:ext>
              </a:extLst>
            </p:cNvPr>
            <p:cNvSpPr/>
            <p:nvPr/>
          </p:nvSpPr>
          <p:spPr>
            <a:xfrm>
              <a:off x="6121006" y="3109066"/>
              <a:ext cx="547141" cy="361124"/>
            </a:xfrm>
            <a:prstGeom prst="downArrow">
              <a:avLst/>
            </a:prstGeom>
            <a:solidFill>
              <a:srgbClr val="45A5ED">
                <a:lumMod val="75000"/>
              </a:srgbClr>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Segoe UI"/>
                <a:ea typeface="メイリオ"/>
              </a:endParaRPr>
            </a:p>
          </p:txBody>
        </p:sp>
        <p:sp>
          <p:nvSpPr>
            <p:cNvPr id="119" name="Rectangle 118">
              <a:extLst>
                <a:ext uri="{FF2B5EF4-FFF2-40B4-BE49-F238E27FC236}">
                  <a16:creationId xmlns:a16="http://schemas.microsoft.com/office/drawing/2014/main" id="{0ACA7607-D55D-D4BC-53CE-B7FA74DEA480}"/>
                </a:ext>
              </a:extLst>
            </p:cNvPr>
            <p:cNvSpPr/>
            <p:nvPr/>
          </p:nvSpPr>
          <p:spPr>
            <a:xfrm>
              <a:off x="808507" y="3456936"/>
              <a:ext cx="2498769" cy="2665569"/>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0" name="Rectangle 119">
              <a:extLst>
                <a:ext uri="{FF2B5EF4-FFF2-40B4-BE49-F238E27FC236}">
                  <a16:creationId xmlns:a16="http://schemas.microsoft.com/office/drawing/2014/main" id="{08903788-1661-A653-4E84-DA60856B3495}"/>
                </a:ext>
              </a:extLst>
            </p:cNvPr>
            <p:cNvSpPr/>
            <p:nvPr/>
          </p:nvSpPr>
          <p:spPr>
            <a:xfrm>
              <a:off x="3307279" y="3456936"/>
              <a:ext cx="3079719" cy="2665569"/>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1" name="Rectangle 120">
              <a:extLst>
                <a:ext uri="{FF2B5EF4-FFF2-40B4-BE49-F238E27FC236}">
                  <a16:creationId xmlns:a16="http://schemas.microsoft.com/office/drawing/2014/main" id="{DDBAC17F-6980-76F2-9569-FB279E6FBE93}"/>
                </a:ext>
              </a:extLst>
            </p:cNvPr>
            <p:cNvSpPr/>
            <p:nvPr/>
          </p:nvSpPr>
          <p:spPr>
            <a:xfrm>
              <a:off x="6390693" y="3456936"/>
              <a:ext cx="2682181" cy="2665569"/>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2" name="Rectangle 121">
              <a:extLst>
                <a:ext uri="{FF2B5EF4-FFF2-40B4-BE49-F238E27FC236}">
                  <a16:creationId xmlns:a16="http://schemas.microsoft.com/office/drawing/2014/main" id="{532B9915-67B6-3D67-A4D2-29FA52212119}"/>
                </a:ext>
              </a:extLst>
            </p:cNvPr>
            <p:cNvSpPr/>
            <p:nvPr/>
          </p:nvSpPr>
          <p:spPr>
            <a:xfrm>
              <a:off x="9072874" y="3456936"/>
              <a:ext cx="2567605" cy="2665569"/>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3" name="TextBox 122">
              <a:extLst>
                <a:ext uri="{FF2B5EF4-FFF2-40B4-BE49-F238E27FC236}">
                  <a16:creationId xmlns:a16="http://schemas.microsoft.com/office/drawing/2014/main" id="{80DE1DD4-5BAC-F432-5FFE-804B3DD74DBD}"/>
                </a:ext>
              </a:extLst>
            </p:cNvPr>
            <p:cNvSpPr txBox="1"/>
            <p:nvPr/>
          </p:nvSpPr>
          <p:spPr>
            <a:xfrm>
              <a:off x="395252" y="1144172"/>
              <a:ext cx="461665" cy="1949724"/>
            </a:xfrm>
            <a:prstGeom prst="rect">
              <a:avLst/>
            </a:prstGeom>
            <a:noFill/>
          </p:spPr>
          <p:txBody>
            <a:bodyPr vert="vert270" wrap="square" rtlCol="0">
              <a:spAutoFit/>
            </a:bodyPr>
            <a:lstStyle/>
            <a:p>
              <a:pPr marL="0" marR="0" lvl="0" indent="0" algn="ctr" defTabSz="609585"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Strategy</a:t>
              </a:r>
            </a:p>
          </p:txBody>
        </p:sp>
        <p:sp>
          <p:nvSpPr>
            <p:cNvPr id="124" name="Rectangle 123">
              <a:extLst>
                <a:ext uri="{FF2B5EF4-FFF2-40B4-BE49-F238E27FC236}">
                  <a16:creationId xmlns:a16="http://schemas.microsoft.com/office/drawing/2014/main" id="{6216E5A6-330D-D6E4-F039-2140781C7192}"/>
                </a:ext>
              </a:extLst>
            </p:cNvPr>
            <p:cNvSpPr/>
            <p:nvPr/>
          </p:nvSpPr>
          <p:spPr>
            <a:xfrm>
              <a:off x="444980" y="1144171"/>
              <a:ext cx="363925" cy="1957077"/>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5" name="TextBox 124">
              <a:extLst>
                <a:ext uri="{FF2B5EF4-FFF2-40B4-BE49-F238E27FC236}">
                  <a16:creationId xmlns:a16="http://schemas.microsoft.com/office/drawing/2014/main" id="{ABE2B7EA-5BDA-4EE3-64E6-D58ED1BDF7B1}"/>
                </a:ext>
              </a:extLst>
            </p:cNvPr>
            <p:cNvSpPr txBox="1"/>
            <p:nvPr/>
          </p:nvSpPr>
          <p:spPr>
            <a:xfrm>
              <a:off x="395252" y="3456936"/>
              <a:ext cx="427233" cy="731520"/>
            </a:xfrm>
            <a:prstGeom prst="rect">
              <a:avLst/>
            </a:prstGeom>
            <a:noFill/>
          </p:spPr>
          <p:txBody>
            <a:bodyPr vert="vert270" wrap="square" rtlCol="0">
              <a:spAutoFit/>
            </a:bodyPr>
            <a:lstStyle/>
            <a:p>
              <a:pPr marL="0" marR="0" lvl="0" indent="0" algn="ctr" defTabSz="609585"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Delivery</a:t>
              </a:r>
            </a:p>
          </p:txBody>
        </p:sp>
        <p:sp>
          <p:nvSpPr>
            <p:cNvPr id="126" name="Rectangle 125">
              <a:extLst>
                <a:ext uri="{FF2B5EF4-FFF2-40B4-BE49-F238E27FC236}">
                  <a16:creationId xmlns:a16="http://schemas.microsoft.com/office/drawing/2014/main" id="{6CA3F869-2EE9-4DA6-88CF-53D34C9B2D37}"/>
                </a:ext>
              </a:extLst>
            </p:cNvPr>
            <p:cNvSpPr/>
            <p:nvPr/>
          </p:nvSpPr>
          <p:spPr>
            <a:xfrm>
              <a:off x="444980" y="3456936"/>
              <a:ext cx="363925" cy="723164"/>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7" name="Rectangle 126">
              <a:extLst>
                <a:ext uri="{FF2B5EF4-FFF2-40B4-BE49-F238E27FC236}">
                  <a16:creationId xmlns:a16="http://schemas.microsoft.com/office/drawing/2014/main" id="{EB02BF18-293A-9F04-6FCD-49A86A7FA4D7}"/>
                </a:ext>
              </a:extLst>
            </p:cNvPr>
            <p:cNvSpPr/>
            <p:nvPr/>
          </p:nvSpPr>
          <p:spPr>
            <a:xfrm>
              <a:off x="444980" y="3456936"/>
              <a:ext cx="363925" cy="2665569"/>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pic>
          <p:nvPicPr>
            <p:cNvPr id="128" name="Picture 6" descr="Accueil - OPSO | Data Expert Nantes">
              <a:extLst>
                <a:ext uri="{FF2B5EF4-FFF2-40B4-BE49-F238E27FC236}">
                  <a16:creationId xmlns:a16="http://schemas.microsoft.com/office/drawing/2014/main" id="{8F67E49E-E66D-A0B4-E5BD-0D6CDF7B099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2098" y="4364457"/>
              <a:ext cx="1241451" cy="335527"/>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Group 128">
              <a:extLst>
                <a:ext uri="{FF2B5EF4-FFF2-40B4-BE49-F238E27FC236}">
                  <a16:creationId xmlns:a16="http://schemas.microsoft.com/office/drawing/2014/main" id="{A41813D6-8EE6-E889-79C0-A022B74E951D}"/>
                </a:ext>
              </a:extLst>
            </p:cNvPr>
            <p:cNvGrpSpPr/>
            <p:nvPr/>
          </p:nvGrpSpPr>
          <p:grpSpPr>
            <a:xfrm>
              <a:off x="3665050" y="4348035"/>
              <a:ext cx="625240" cy="688912"/>
              <a:chOff x="7300776" y="3851680"/>
              <a:chExt cx="625240" cy="688912"/>
            </a:xfrm>
          </p:grpSpPr>
          <p:pic>
            <p:nvPicPr>
              <p:cNvPr id="165" name="Picture 164">
                <a:extLst>
                  <a:ext uri="{FF2B5EF4-FFF2-40B4-BE49-F238E27FC236}">
                    <a16:creationId xmlns:a16="http://schemas.microsoft.com/office/drawing/2014/main" id="{50B0942F-7F2D-AB72-2340-A95E4F110E02}"/>
                  </a:ext>
                </a:extLst>
              </p:cNvPr>
              <p:cNvPicPr>
                <a:picLocks noChangeAspect="1"/>
              </p:cNvPicPr>
              <p:nvPr/>
            </p:nvPicPr>
            <p:blipFill>
              <a:blip r:embed="rId9"/>
              <a:stretch>
                <a:fillRect/>
              </a:stretch>
            </p:blipFill>
            <p:spPr>
              <a:xfrm>
                <a:off x="7356204" y="3851680"/>
                <a:ext cx="529839" cy="365760"/>
              </a:xfrm>
              <a:prstGeom prst="rect">
                <a:avLst/>
              </a:prstGeom>
            </p:spPr>
          </p:pic>
          <p:sp>
            <p:nvSpPr>
              <p:cNvPr id="166" name="TextBox 165">
                <a:extLst>
                  <a:ext uri="{FF2B5EF4-FFF2-40B4-BE49-F238E27FC236}">
                    <a16:creationId xmlns:a16="http://schemas.microsoft.com/office/drawing/2014/main" id="{9425790E-FD73-D875-C56A-7042EB930364}"/>
                  </a:ext>
                </a:extLst>
              </p:cNvPr>
              <p:cNvSpPr txBox="1"/>
              <p:nvPr/>
            </p:nvSpPr>
            <p:spPr>
              <a:xfrm>
                <a:off x="7300776" y="4171260"/>
                <a:ext cx="625240" cy="3693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Azure Migrate</a:t>
                </a:r>
              </a:p>
            </p:txBody>
          </p:sp>
        </p:grpSp>
        <p:grpSp>
          <p:nvGrpSpPr>
            <p:cNvPr id="130" name="Group 129">
              <a:extLst>
                <a:ext uri="{FF2B5EF4-FFF2-40B4-BE49-F238E27FC236}">
                  <a16:creationId xmlns:a16="http://schemas.microsoft.com/office/drawing/2014/main" id="{3580187C-D2B2-14A0-8F92-EB86C7D215DC}"/>
                </a:ext>
              </a:extLst>
            </p:cNvPr>
            <p:cNvGrpSpPr/>
            <p:nvPr/>
          </p:nvGrpSpPr>
          <p:grpSpPr>
            <a:xfrm>
              <a:off x="3357277" y="5235913"/>
              <a:ext cx="1208880" cy="714442"/>
              <a:chOff x="7179796" y="5761952"/>
              <a:chExt cx="1208880" cy="714442"/>
            </a:xfrm>
          </p:grpSpPr>
          <p:pic>
            <p:nvPicPr>
              <p:cNvPr id="163" name="Picture 162">
                <a:extLst>
                  <a:ext uri="{FF2B5EF4-FFF2-40B4-BE49-F238E27FC236}">
                    <a16:creationId xmlns:a16="http://schemas.microsoft.com/office/drawing/2014/main" id="{53C954D3-D8CA-CEB4-3B3F-ED0E673560D4}"/>
                  </a:ext>
                </a:extLst>
              </p:cNvPr>
              <p:cNvPicPr>
                <a:picLocks noChangeAspect="1"/>
              </p:cNvPicPr>
              <p:nvPr/>
            </p:nvPicPr>
            <p:blipFill>
              <a:blip r:embed="rId10"/>
              <a:stretch>
                <a:fillRect/>
              </a:stretch>
            </p:blipFill>
            <p:spPr>
              <a:xfrm>
                <a:off x="7582106" y="5761952"/>
                <a:ext cx="404261" cy="365760"/>
              </a:xfrm>
              <a:prstGeom prst="rect">
                <a:avLst/>
              </a:prstGeom>
            </p:spPr>
          </p:pic>
          <p:sp>
            <p:nvSpPr>
              <p:cNvPr id="164" name="TextBox 163">
                <a:extLst>
                  <a:ext uri="{FF2B5EF4-FFF2-40B4-BE49-F238E27FC236}">
                    <a16:creationId xmlns:a16="http://schemas.microsoft.com/office/drawing/2014/main" id="{117672A7-B6B8-D869-428C-AA45B07C08D8}"/>
                  </a:ext>
                </a:extLst>
              </p:cNvPr>
              <p:cNvSpPr txBox="1"/>
              <p:nvPr/>
            </p:nvSpPr>
            <p:spPr>
              <a:xfrm>
                <a:off x="7179796" y="6107062"/>
                <a:ext cx="1208880" cy="3693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SQL Server </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Migration Assistant</a:t>
                </a:r>
              </a:p>
            </p:txBody>
          </p:sp>
        </p:grpSp>
        <p:grpSp>
          <p:nvGrpSpPr>
            <p:cNvPr id="131" name="Group 130">
              <a:extLst>
                <a:ext uri="{FF2B5EF4-FFF2-40B4-BE49-F238E27FC236}">
                  <a16:creationId xmlns:a16="http://schemas.microsoft.com/office/drawing/2014/main" id="{E6E6A30E-1EAB-72EE-EAF5-4E0DAA08EBD4}"/>
                </a:ext>
              </a:extLst>
            </p:cNvPr>
            <p:cNvGrpSpPr/>
            <p:nvPr/>
          </p:nvGrpSpPr>
          <p:grpSpPr>
            <a:xfrm>
              <a:off x="9343204" y="4399609"/>
              <a:ext cx="946408" cy="596592"/>
              <a:chOff x="9157187" y="5894715"/>
              <a:chExt cx="946408" cy="596592"/>
            </a:xfrm>
          </p:grpSpPr>
          <p:pic>
            <p:nvPicPr>
              <p:cNvPr id="161" name="Picture 6" descr="Adding Azure Monitor Performance Alerts Using PowerShell | Aidan Finn, IT  Pro">
                <a:extLst>
                  <a:ext uri="{FF2B5EF4-FFF2-40B4-BE49-F238E27FC236}">
                    <a16:creationId xmlns:a16="http://schemas.microsoft.com/office/drawing/2014/main" id="{E4051CEE-5A98-D36A-BDA9-E4561ED8FD2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38189" y="5894715"/>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a:extLst>
                  <a:ext uri="{FF2B5EF4-FFF2-40B4-BE49-F238E27FC236}">
                    <a16:creationId xmlns:a16="http://schemas.microsoft.com/office/drawing/2014/main" id="{0CCDFBD7-D198-3AB5-BCD1-B7E65098E15C}"/>
                  </a:ext>
                </a:extLst>
              </p:cNvPr>
              <p:cNvSpPr txBox="1"/>
              <p:nvPr/>
            </p:nvSpPr>
            <p:spPr>
              <a:xfrm>
                <a:off x="9157187" y="6260475"/>
                <a:ext cx="946408" cy="2308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Azure Monitor</a:t>
                </a:r>
              </a:p>
            </p:txBody>
          </p:sp>
        </p:grpSp>
        <p:grpSp>
          <p:nvGrpSpPr>
            <p:cNvPr id="132" name="Group 131">
              <a:extLst>
                <a:ext uri="{FF2B5EF4-FFF2-40B4-BE49-F238E27FC236}">
                  <a16:creationId xmlns:a16="http://schemas.microsoft.com/office/drawing/2014/main" id="{2838E08F-E496-CEF2-5E10-69BAE991915A}"/>
                </a:ext>
              </a:extLst>
            </p:cNvPr>
            <p:cNvGrpSpPr/>
            <p:nvPr/>
          </p:nvGrpSpPr>
          <p:grpSpPr>
            <a:xfrm>
              <a:off x="10527213" y="4326498"/>
              <a:ext cx="946408" cy="687642"/>
              <a:chOff x="10286273" y="5803665"/>
              <a:chExt cx="946408" cy="687642"/>
            </a:xfrm>
          </p:grpSpPr>
          <p:pic>
            <p:nvPicPr>
              <p:cNvPr id="159" name="Picture 8" descr="Log Analytics: How Operational Management Suite keeps customers safe and  secure on Azure | Azure Government">
                <a:extLst>
                  <a:ext uri="{FF2B5EF4-FFF2-40B4-BE49-F238E27FC236}">
                    <a16:creationId xmlns:a16="http://schemas.microsoft.com/office/drawing/2014/main" id="{B4B9CDF0-802D-FB4A-FB2F-BFAAE51DC51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33001" y="5803665"/>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57572688-E853-811F-3795-A01929B21D4E}"/>
                  </a:ext>
                </a:extLst>
              </p:cNvPr>
              <p:cNvSpPr txBox="1"/>
              <p:nvPr/>
            </p:nvSpPr>
            <p:spPr>
              <a:xfrm>
                <a:off x="10286273" y="6260475"/>
                <a:ext cx="946408" cy="2308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Azure Log</a:t>
                </a:r>
              </a:p>
            </p:txBody>
          </p:sp>
        </p:grpSp>
        <p:pic>
          <p:nvPicPr>
            <p:cNvPr id="133" name="Picture 132">
              <a:extLst>
                <a:ext uri="{FF2B5EF4-FFF2-40B4-BE49-F238E27FC236}">
                  <a16:creationId xmlns:a16="http://schemas.microsoft.com/office/drawing/2014/main" id="{AC3F6FE6-77FB-E493-53C9-B549E2C14B00}"/>
                </a:ext>
              </a:extLst>
            </p:cNvPr>
            <p:cNvPicPr>
              <a:picLocks noChangeAspect="1"/>
            </p:cNvPicPr>
            <p:nvPr/>
          </p:nvPicPr>
          <p:blipFill>
            <a:blip r:embed="rId13"/>
            <a:stretch>
              <a:fillRect/>
            </a:stretch>
          </p:blipFill>
          <p:spPr>
            <a:xfrm>
              <a:off x="6541993" y="5354242"/>
              <a:ext cx="1174060" cy="394274"/>
            </a:xfrm>
            <a:prstGeom prst="rect">
              <a:avLst/>
            </a:prstGeom>
          </p:spPr>
        </p:pic>
        <p:pic>
          <p:nvPicPr>
            <p:cNvPr id="134" name="Picture 133">
              <a:extLst>
                <a:ext uri="{FF2B5EF4-FFF2-40B4-BE49-F238E27FC236}">
                  <a16:creationId xmlns:a16="http://schemas.microsoft.com/office/drawing/2014/main" id="{5915355D-0B40-FA63-3AFA-3FC67AB47EE8}"/>
                </a:ext>
              </a:extLst>
            </p:cNvPr>
            <p:cNvPicPr>
              <a:picLocks noChangeAspect="1"/>
            </p:cNvPicPr>
            <p:nvPr/>
          </p:nvPicPr>
          <p:blipFill>
            <a:blip r:embed="rId14"/>
            <a:stretch>
              <a:fillRect/>
            </a:stretch>
          </p:blipFill>
          <p:spPr>
            <a:xfrm>
              <a:off x="8091823" y="4270790"/>
              <a:ext cx="710721" cy="799059"/>
            </a:xfrm>
            <a:prstGeom prst="rect">
              <a:avLst/>
            </a:prstGeom>
          </p:spPr>
        </p:pic>
        <p:grpSp>
          <p:nvGrpSpPr>
            <p:cNvPr id="135" name="Group 134">
              <a:extLst>
                <a:ext uri="{FF2B5EF4-FFF2-40B4-BE49-F238E27FC236}">
                  <a16:creationId xmlns:a16="http://schemas.microsoft.com/office/drawing/2014/main" id="{81B148B5-4850-66FF-83BB-B5BD9C2BF975}"/>
                </a:ext>
              </a:extLst>
            </p:cNvPr>
            <p:cNvGrpSpPr/>
            <p:nvPr/>
          </p:nvGrpSpPr>
          <p:grpSpPr>
            <a:xfrm>
              <a:off x="1038872" y="4719559"/>
              <a:ext cx="625240" cy="688912"/>
              <a:chOff x="7120053" y="4233526"/>
              <a:chExt cx="625240" cy="688912"/>
            </a:xfrm>
          </p:grpSpPr>
          <p:pic>
            <p:nvPicPr>
              <p:cNvPr id="157" name="Picture 156">
                <a:extLst>
                  <a:ext uri="{FF2B5EF4-FFF2-40B4-BE49-F238E27FC236}">
                    <a16:creationId xmlns:a16="http://schemas.microsoft.com/office/drawing/2014/main" id="{044CDB80-1E4D-CCAA-0069-F5839C221683}"/>
                  </a:ext>
                </a:extLst>
              </p:cNvPr>
              <p:cNvPicPr>
                <a:picLocks noChangeAspect="1"/>
              </p:cNvPicPr>
              <p:nvPr/>
            </p:nvPicPr>
            <p:blipFill>
              <a:blip r:embed="rId9"/>
              <a:stretch>
                <a:fillRect/>
              </a:stretch>
            </p:blipFill>
            <p:spPr>
              <a:xfrm>
                <a:off x="7175481" y="4233526"/>
                <a:ext cx="529839" cy="365760"/>
              </a:xfrm>
              <a:prstGeom prst="rect">
                <a:avLst/>
              </a:prstGeom>
            </p:spPr>
          </p:pic>
          <p:sp>
            <p:nvSpPr>
              <p:cNvPr id="158" name="TextBox 157">
                <a:extLst>
                  <a:ext uri="{FF2B5EF4-FFF2-40B4-BE49-F238E27FC236}">
                    <a16:creationId xmlns:a16="http://schemas.microsoft.com/office/drawing/2014/main" id="{4725DBA8-0C25-D968-FDE7-6E44C27869DD}"/>
                  </a:ext>
                </a:extLst>
              </p:cNvPr>
              <p:cNvSpPr txBox="1"/>
              <p:nvPr/>
            </p:nvSpPr>
            <p:spPr>
              <a:xfrm>
                <a:off x="7120053" y="4553106"/>
                <a:ext cx="625240" cy="3693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Azure Migrate</a:t>
                </a:r>
              </a:p>
            </p:txBody>
          </p:sp>
        </p:grpSp>
        <p:grpSp>
          <p:nvGrpSpPr>
            <p:cNvPr id="136" name="Group 135">
              <a:extLst>
                <a:ext uri="{FF2B5EF4-FFF2-40B4-BE49-F238E27FC236}">
                  <a16:creationId xmlns:a16="http://schemas.microsoft.com/office/drawing/2014/main" id="{BE7BFA9D-2101-1A1A-8EA6-0D4CC249AF9E}"/>
                </a:ext>
              </a:extLst>
            </p:cNvPr>
            <p:cNvGrpSpPr/>
            <p:nvPr/>
          </p:nvGrpSpPr>
          <p:grpSpPr>
            <a:xfrm>
              <a:off x="6520164" y="4311655"/>
              <a:ext cx="1137808" cy="799910"/>
              <a:chOff x="6404467" y="4172507"/>
              <a:chExt cx="1137808" cy="799910"/>
            </a:xfrm>
          </p:grpSpPr>
          <p:pic>
            <p:nvPicPr>
              <p:cNvPr id="155" name="Picture 154" descr="Katalon Studio - A Comprehensive Test Automation Toolset to replace the  in-house Selenium wrappers">
                <a:extLst>
                  <a:ext uri="{FF2B5EF4-FFF2-40B4-BE49-F238E27FC236}">
                    <a16:creationId xmlns:a16="http://schemas.microsoft.com/office/drawing/2014/main" id="{59B227CD-78BE-A143-F2B5-F45FCC90496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71979" y="4172507"/>
                <a:ext cx="438996" cy="438996"/>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7FA6A7CA-4963-B1E9-3205-C49747CB0795}"/>
                  </a:ext>
                </a:extLst>
              </p:cNvPr>
              <p:cNvSpPr txBox="1"/>
              <p:nvPr/>
            </p:nvSpPr>
            <p:spPr>
              <a:xfrm>
                <a:off x="6404467" y="4603085"/>
                <a:ext cx="1137808" cy="3693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Katalon Automation Test</a:t>
                </a:r>
              </a:p>
            </p:txBody>
          </p:sp>
        </p:grpSp>
        <p:grpSp>
          <p:nvGrpSpPr>
            <p:cNvPr id="137" name="Group 136">
              <a:extLst>
                <a:ext uri="{FF2B5EF4-FFF2-40B4-BE49-F238E27FC236}">
                  <a16:creationId xmlns:a16="http://schemas.microsoft.com/office/drawing/2014/main" id="{F30960D9-4040-5CF0-F602-CA93865C46B7}"/>
                </a:ext>
              </a:extLst>
            </p:cNvPr>
            <p:cNvGrpSpPr/>
            <p:nvPr/>
          </p:nvGrpSpPr>
          <p:grpSpPr>
            <a:xfrm>
              <a:off x="7778344" y="5296383"/>
              <a:ext cx="1357107" cy="722219"/>
              <a:chOff x="10303798" y="5453586"/>
              <a:chExt cx="1357107" cy="722219"/>
            </a:xfrm>
          </p:grpSpPr>
          <p:pic>
            <p:nvPicPr>
              <p:cNvPr id="153" name="Picture 2" descr="What is SQL Server Profiler? Alternatives, Tutorials &amp; More">
                <a:extLst>
                  <a:ext uri="{FF2B5EF4-FFF2-40B4-BE49-F238E27FC236}">
                    <a16:creationId xmlns:a16="http://schemas.microsoft.com/office/drawing/2014/main" id="{2356603B-8651-4ED9-DBAD-7ABA653B6AD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03053" y="5453586"/>
                <a:ext cx="924855" cy="462428"/>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90285370-423E-9666-FB32-B1B5B0015C20}"/>
                  </a:ext>
                </a:extLst>
              </p:cNvPr>
              <p:cNvSpPr txBox="1"/>
              <p:nvPr/>
            </p:nvSpPr>
            <p:spPr>
              <a:xfrm>
                <a:off x="10303798" y="5944973"/>
                <a:ext cx="1357107" cy="2308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panose="020B0502040204020203" pitchFamily="34" charset="0"/>
                    <a:ea typeface="メイリオ"/>
                    <a:cs typeface="Segoe UI" panose="020B0502040204020203" pitchFamily="34" charset="0"/>
                  </a:rPr>
                  <a:t>SQL Server Profiling</a:t>
                </a:r>
              </a:p>
            </p:txBody>
          </p:sp>
        </p:grpSp>
        <p:sp>
          <p:nvSpPr>
            <p:cNvPr id="138" name="TextBox 137">
              <a:extLst>
                <a:ext uri="{FF2B5EF4-FFF2-40B4-BE49-F238E27FC236}">
                  <a16:creationId xmlns:a16="http://schemas.microsoft.com/office/drawing/2014/main" id="{CFCBD3E6-D31C-4C4E-B86C-BD71B01DA846}"/>
                </a:ext>
              </a:extLst>
            </p:cNvPr>
            <p:cNvSpPr txBox="1"/>
            <p:nvPr/>
          </p:nvSpPr>
          <p:spPr>
            <a:xfrm>
              <a:off x="7462888" y="4467073"/>
              <a:ext cx="625240" cy="2308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cs typeface="Segoe UI" panose="020B0502040204020203" pitchFamily="34" charset="0"/>
                </a:rPr>
                <a:t>OR</a:t>
              </a:r>
            </a:p>
          </p:txBody>
        </p:sp>
        <p:sp>
          <p:nvSpPr>
            <p:cNvPr id="139" name="TextBox 138">
              <a:extLst>
                <a:ext uri="{FF2B5EF4-FFF2-40B4-BE49-F238E27FC236}">
                  <a16:creationId xmlns:a16="http://schemas.microsoft.com/office/drawing/2014/main" id="{CF25BFFE-93C9-076E-56B5-6A2F661755D7}"/>
                </a:ext>
              </a:extLst>
            </p:cNvPr>
            <p:cNvSpPr txBox="1"/>
            <p:nvPr/>
          </p:nvSpPr>
          <p:spPr>
            <a:xfrm>
              <a:off x="5165667" y="4658409"/>
              <a:ext cx="1088987" cy="230832"/>
            </a:xfrm>
            <a:prstGeom prst="rect">
              <a:avLst/>
            </a:prstGeom>
            <a:noFill/>
          </p:spPr>
          <p:txBody>
            <a:bodyPr wrap="square" rtlCol="0">
              <a:spAutoFit/>
            </a:bodyPr>
            <a:lstStyle/>
            <a:p>
              <a:pPr lvl="0" algn="ctr" defTabSz="609585" latinLnBrk="0">
                <a:defRPr/>
              </a:pPr>
              <a:r>
                <a:rPr lang="en-US" sz="900" kern="0">
                  <a:solidFill>
                    <a:prstClr val="black"/>
                  </a:solidFill>
                  <a:latin typeface="Segoe UI"/>
                  <a:cs typeface="Segoe UI" panose="020B0502040204020203" pitchFamily="34" charset="0"/>
                </a:rPr>
                <a:t>(Former </a:t>
              </a:r>
              <a:r>
                <a:rPr lang="en-US" sz="900" kern="0" err="1">
                  <a:solidFill>
                    <a:prstClr val="black"/>
                  </a:solidFill>
                  <a:latin typeface="Segoe UI"/>
                  <a:cs typeface="Segoe UI" panose="020B0502040204020203" pitchFamily="34" charset="0"/>
                </a:rPr>
                <a:t>Attunity</a:t>
              </a:r>
              <a:r>
                <a:rPr lang="en-US" sz="900" kern="0">
                  <a:solidFill>
                    <a:prstClr val="black"/>
                  </a:solidFill>
                  <a:latin typeface="Segoe UI"/>
                  <a:cs typeface="Segoe UI" panose="020B0502040204020203" pitchFamily="34" charset="0"/>
                </a:rPr>
                <a:t>)</a:t>
              </a:r>
              <a:endParaRPr kumimoji="0" lang="en-US" sz="900" i="0" u="none" strike="noStrike" kern="0" cap="none" spc="0" normalizeH="0" baseline="0" noProof="0">
                <a:ln>
                  <a:noFill/>
                </a:ln>
                <a:solidFill>
                  <a:prstClr val="black"/>
                </a:solidFill>
                <a:effectLst/>
                <a:uLnTx/>
                <a:uFillTx/>
                <a:latin typeface="Segoe UI"/>
                <a:cs typeface="Segoe UI" panose="020B0502040204020203" pitchFamily="34" charset="0"/>
              </a:endParaRPr>
            </a:p>
          </p:txBody>
        </p:sp>
        <p:sp>
          <p:nvSpPr>
            <p:cNvPr id="140" name="TextBox 139">
              <a:extLst>
                <a:ext uri="{FF2B5EF4-FFF2-40B4-BE49-F238E27FC236}">
                  <a16:creationId xmlns:a16="http://schemas.microsoft.com/office/drawing/2014/main" id="{5116B444-C181-22F2-CEE8-40F7A17E630E}"/>
                </a:ext>
              </a:extLst>
            </p:cNvPr>
            <p:cNvSpPr txBox="1"/>
            <p:nvPr/>
          </p:nvSpPr>
          <p:spPr>
            <a:xfrm>
              <a:off x="395252" y="4137140"/>
              <a:ext cx="461665" cy="1985365"/>
            </a:xfrm>
            <a:prstGeom prst="rect">
              <a:avLst/>
            </a:prstGeom>
            <a:noFill/>
          </p:spPr>
          <p:txBody>
            <a:bodyPr vert="vert270" wrap="square" rtlCol="0">
              <a:spAutoFit/>
            </a:bodyPr>
            <a:lstStyle/>
            <a:p>
              <a:pPr algn="ctr" defTabSz="609585">
                <a:lnSpc>
                  <a:spcPct val="150000"/>
                </a:lnSpc>
                <a:defRPr/>
              </a:pPr>
              <a:r>
                <a:rPr lang="en-US" sz="1200" b="1" kern="0">
                  <a:solidFill>
                    <a:srgbClr val="07327F"/>
                  </a:solidFill>
                  <a:latin typeface="Segoe UI"/>
                  <a:ea typeface="メイリオ"/>
                  <a:cs typeface="Segoe UI" panose="020B0502040204020203" pitchFamily="34" charset="0"/>
                </a:rPr>
                <a:t>Tools</a:t>
              </a:r>
            </a:p>
          </p:txBody>
        </p:sp>
        <p:grpSp>
          <p:nvGrpSpPr>
            <p:cNvPr id="141" name="Group 140">
              <a:extLst>
                <a:ext uri="{FF2B5EF4-FFF2-40B4-BE49-F238E27FC236}">
                  <a16:creationId xmlns:a16="http://schemas.microsoft.com/office/drawing/2014/main" id="{4C59EF72-083D-2678-E1A9-92F261B058A8}"/>
                </a:ext>
              </a:extLst>
            </p:cNvPr>
            <p:cNvGrpSpPr/>
            <p:nvPr/>
          </p:nvGrpSpPr>
          <p:grpSpPr>
            <a:xfrm>
              <a:off x="1899951" y="4704351"/>
              <a:ext cx="1208880" cy="714442"/>
              <a:chOff x="7929043" y="5230390"/>
              <a:chExt cx="1208880" cy="714442"/>
            </a:xfrm>
          </p:grpSpPr>
          <p:pic>
            <p:nvPicPr>
              <p:cNvPr id="151" name="Picture 150">
                <a:extLst>
                  <a:ext uri="{FF2B5EF4-FFF2-40B4-BE49-F238E27FC236}">
                    <a16:creationId xmlns:a16="http://schemas.microsoft.com/office/drawing/2014/main" id="{67D8688E-81C9-7B1F-CB3D-8A6CA87FCBEA}"/>
                  </a:ext>
                </a:extLst>
              </p:cNvPr>
              <p:cNvPicPr>
                <a:picLocks noChangeAspect="1"/>
              </p:cNvPicPr>
              <p:nvPr/>
            </p:nvPicPr>
            <p:blipFill>
              <a:blip r:embed="rId10"/>
              <a:stretch>
                <a:fillRect/>
              </a:stretch>
            </p:blipFill>
            <p:spPr>
              <a:xfrm>
                <a:off x="8331353" y="5230390"/>
                <a:ext cx="404261" cy="365760"/>
              </a:xfrm>
              <a:prstGeom prst="rect">
                <a:avLst/>
              </a:prstGeom>
            </p:spPr>
          </p:pic>
          <p:sp>
            <p:nvSpPr>
              <p:cNvPr id="152" name="TextBox 151">
                <a:extLst>
                  <a:ext uri="{FF2B5EF4-FFF2-40B4-BE49-F238E27FC236}">
                    <a16:creationId xmlns:a16="http://schemas.microsoft.com/office/drawing/2014/main" id="{24CB905C-3628-9C12-09A7-09D98535550F}"/>
                  </a:ext>
                </a:extLst>
              </p:cNvPr>
              <p:cNvSpPr txBox="1"/>
              <p:nvPr/>
            </p:nvSpPr>
            <p:spPr>
              <a:xfrm>
                <a:off x="7929043" y="5575500"/>
                <a:ext cx="1208880" cy="369332"/>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SQL Server </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cs typeface="Segoe UI" panose="020B0502040204020203" pitchFamily="34" charset="0"/>
                  </a:rPr>
                  <a:t>Migration Assistant</a:t>
                </a:r>
              </a:p>
            </p:txBody>
          </p:sp>
        </p:grpSp>
        <p:pic>
          <p:nvPicPr>
            <p:cNvPr id="142" name="Picture 4" descr="Grafana - Wikipedia">
              <a:extLst>
                <a:ext uri="{FF2B5EF4-FFF2-40B4-BE49-F238E27FC236}">
                  <a16:creationId xmlns:a16="http://schemas.microsoft.com/office/drawing/2014/main" id="{2A11A11C-EE7C-8BBE-4DAA-0B9F52FFDD6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713418" y="5204950"/>
              <a:ext cx="504987" cy="515087"/>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7B80C3C4-BEEF-8BD0-EFE3-AAA3BE8D72E0}"/>
                </a:ext>
              </a:extLst>
            </p:cNvPr>
            <p:cNvGrpSpPr/>
            <p:nvPr/>
          </p:nvGrpSpPr>
          <p:grpSpPr>
            <a:xfrm>
              <a:off x="9393017" y="5228170"/>
              <a:ext cx="914400" cy="635231"/>
              <a:chOff x="10561316" y="5368888"/>
              <a:chExt cx="914400" cy="635231"/>
            </a:xfrm>
          </p:grpSpPr>
          <p:sp>
            <p:nvSpPr>
              <p:cNvPr id="149" name="TextBox 148">
                <a:extLst>
                  <a:ext uri="{FF2B5EF4-FFF2-40B4-BE49-F238E27FC236}">
                    <a16:creationId xmlns:a16="http://schemas.microsoft.com/office/drawing/2014/main" id="{796C2C3E-C050-F2DC-6F9E-0EBE5D27D685}"/>
                  </a:ext>
                </a:extLst>
              </p:cNvPr>
              <p:cNvSpPr txBox="1"/>
              <p:nvPr/>
            </p:nvSpPr>
            <p:spPr>
              <a:xfrm>
                <a:off x="10561316" y="5773287"/>
                <a:ext cx="914400" cy="230832"/>
              </a:xfrm>
              <a:prstGeom prst="rect">
                <a:avLst/>
              </a:prstGeom>
              <a:noFill/>
            </p:spPr>
            <p:txBody>
              <a:bodyPr wrap="square" rtlCol="0">
                <a:spAutoFit/>
              </a:bodyPr>
              <a:lstStyle/>
              <a:p>
                <a:pPr algn="ctr" defTabSz="609585">
                  <a:defRPr/>
                </a:pPr>
                <a:r>
                  <a:rPr lang="en-US" sz="900" kern="0">
                    <a:solidFill>
                      <a:srgbClr val="07327F"/>
                    </a:solidFill>
                    <a:latin typeface="Segoe UI"/>
                    <a:ea typeface="メイリオ"/>
                    <a:cs typeface="Segoe UI" panose="020B0502040204020203" pitchFamily="34" charset="0"/>
                  </a:rPr>
                  <a:t>Prometheus</a:t>
                </a:r>
              </a:p>
            </p:txBody>
          </p:sp>
          <p:pic>
            <p:nvPicPr>
              <p:cNvPr id="150" name="Picture 6" descr="Container monitoring system Prometheus gets a major update - SiliconANGLE">
                <a:extLst>
                  <a:ext uri="{FF2B5EF4-FFF2-40B4-BE49-F238E27FC236}">
                    <a16:creationId xmlns:a16="http://schemas.microsoft.com/office/drawing/2014/main" id="{6DA0FD5E-B802-F3D3-6BC4-05119DB7D08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84824" y="5368888"/>
                <a:ext cx="647950" cy="396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4" name="Group 143">
              <a:extLst>
                <a:ext uri="{FF2B5EF4-FFF2-40B4-BE49-F238E27FC236}">
                  <a16:creationId xmlns:a16="http://schemas.microsoft.com/office/drawing/2014/main" id="{DAC988D3-082E-AEEA-3FFD-6F8B1720F210}"/>
                </a:ext>
              </a:extLst>
            </p:cNvPr>
            <p:cNvGrpSpPr/>
            <p:nvPr/>
          </p:nvGrpSpPr>
          <p:grpSpPr>
            <a:xfrm>
              <a:off x="5242977" y="5188909"/>
              <a:ext cx="893015" cy="748016"/>
              <a:chOff x="4784858" y="5279532"/>
              <a:chExt cx="893015" cy="748016"/>
            </a:xfrm>
          </p:grpSpPr>
          <p:pic>
            <p:nvPicPr>
              <p:cNvPr id="147" name="Picture 2" descr="Best &amp; Cheap Web Deploy Hosting Recommendation – Best Cheap ASP.NET Hosting  Review">
                <a:extLst>
                  <a:ext uri="{FF2B5EF4-FFF2-40B4-BE49-F238E27FC236}">
                    <a16:creationId xmlns:a16="http://schemas.microsoft.com/office/drawing/2014/main" id="{9ACF53DC-A2B1-B02E-4E32-EBC75D10E59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47030" y="5279532"/>
                <a:ext cx="549606" cy="549606"/>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a:extLst>
                  <a:ext uri="{FF2B5EF4-FFF2-40B4-BE49-F238E27FC236}">
                    <a16:creationId xmlns:a16="http://schemas.microsoft.com/office/drawing/2014/main" id="{23C2A6A3-C577-0AC6-7684-AA092BBBBA1E}"/>
                  </a:ext>
                </a:extLst>
              </p:cNvPr>
              <p:cNvSpPr txBox="1"/>
              <p:nvPr/>
            </p:nvSpPr>
            <p:spPr>
              <a:xfrm>
                <a:off x="4784858" y="5781327"/>
                <a:ext cx="893015" cy="24622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メイリオ"/>
                    <a:cs typeface="Segoe UI" panose="020B0502040204020203" pitchFamily="34" charset="0"/>
                  </a:rPr>
                  <a:t>Web Deploy</a:t>
                </a:r>
              </a:p>
            </p:txBody>
          </p:sp>
        </p:grpSp>
        <p:pic>
          <p:nvPicPr>
            <p:cNvPr id="145" name="Picture 2" descr="Copy icon | Free SVG">
              <a:extLst>
                <a:ext uri="{FF2B5EF4-FFF2-40B4-BE49-F238E27FC236}">
                  <a16:creationId xmlns:a16="http://schemas.microsoft.com/office/drawing/2014/main" id="{D0D2E42F-846C-65D1-2CCC-751F3FF8F20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653958" y="4962400"/>
              <a:ext cx="385376" cy="385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a:extLst>
                <a:ext uri="{FF2B5EF4-FFF2-40B4-BE49-F238E27FC236}">
                  <a16:creationId xmlns:a16="http://schemas.microsoft.com/office/drawing/2014/main" id="{DBFBD581-B439-C185-B1E4-F644C9465A59}"/>
                </a:ext>
              </a:extLst>
            </p:cNvPr>
            <p:cNvSpPr txBox="1"/>
            <p:nvPr/>
          </p:nvSpPr>
          <p:spPr>
            <a:xfrm>
              <a:off x="4487950" y="5355160"/>
              <a:ext cx="698192" cy="24622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メイリオ"/>
                  <a:cs typeface="Segoe UI" panose="020B0502040204020203" pitchFamily="34" charset="0"/>
                </a:rPr>
                <a:t>AZCopy</a:t>
              </a:r>
            </a:p>
          </p:txBody>
        </p:sp>
      </p:grpSp>
    </p:spTree>
    <p:extLst>
      <p:ext uri="{BB962C8B-B14F-4D97-AF65-F5344CB8AC3E}">
        <p14:creationId xmlns:p14="http://schemas.microsoft.com/office/powerpoint/2010/main" val="24871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Modernization Strategy</a:t>
            </a:r>
          </a:p>
        </p:txBody>
      </p:sp>
      <p:grpSp>
        <p:nvGrpSpPr>
          <p:cNvPr id="25" name="Group 24">
            <a:extLst>
              <a:ext uri="{FF2B5EF4-FFF2-40B4-BE49-F238E27FC236}">
                <a16:creationId xmlns:a16="http://schemas.microsoft.com/office/drawing/2014/main" id="{D0F8535A-8F49-EF5E-E321-B30ABE81FA25}"/>
              </a:ext>
            </a:extLst>
          </p:cNvPr>
          <p:cNvGrpSpPr/>
          <p:nvPr/>
        </p:nvGrpSpPr>
        <p:grpSpPr>
          <a:xfrm>
            <a:off x="610235" y="1359534"/>
            <a:ext cx="10971530" cy="4685283"/>
            <a:chOff x="733044" y="1086612"/>
            <a:chExt cx="10971530" cy="4685283"/>
          </a:xfrm>
        </p:grpSpPr>
        <p:sp>
          <p:nvSpPr>
            <p:cNvPr id="26" name="object 8">
              <a:extLst>
                <a:ext uri="{FF2B5EF4-FFF2-40B4-BE49-F238E27FC236}">
                  <a16:creationId xmlns:a16="http://schemas.microsoft.com/office/drawing/2014/main" id="{11780FFD-B1AB-7391-14B0-6C80976FD34B}"/>
                </a:ext>
              </a:extLst>
            </p:cNvPr>
            <p:cNvSpPr txBox="1"/>
            <p:nvPr/>
          </p:nvSpPr>
          <p:spPr>
            <a:xfrm>
              <a:off x="3134867" y="1670304"/>
              <a:ext cx="2105025" cy="1023357"/>
            </a:xfrm>
            <a:prstGeom prst="rect">
              <a:avLst/>
            </a:prstGeom>
            <a:solidFill>
              <a:schemeClr val="tx2">
                <a:lumMod val="60000"/>
                <a:lumOff val="40000"/>
              </a:schemeClr>
            </a:solidFill>
          </p:spPr>
          <p:txBody>
            <a:bodyPr vert="horz" wrap="square" lIns="0" tIns="0" rIns="0" bIns="0" rtlCol="0" anchor="ctr">
              <a:spAutoFit/>
            </a:bodyPr>
            <a:lstStyle/>
            <a:p>
              <a:pPr>
                <a:lnSpc>
                  <a:spcPct val="100000"/>
                </a:lnSpc>
              </a:pPr>
              <a:endParaRPr sz="1400">
                <a:latin typeface="Arial" panose="020B0604020202020204" pitchFamily="34" charset="0"/>
                <a:cs typeface="Arial" panose="020B0604020202020204" pitchFamily="34" charset="0"/>
              </a:endParaRPr>
            </a:p>
            <a:p>
              <a:pPr>
                <a:lnSpc>
                  <a:spcPct val="100000"/>
                </a:lnSpc>
              </a:pPr>
              <a:endParaRPr sz="1400">
                <a:latin typeface="Arial" panose="020B0604020202020204" pitchFamily="34" charset="0"/>
                <a:cs typeface="Arial" panose="020B0604020202020204" pitchFamily="34" charset="0"/>
              </a:endParaRPr>
            </a:p>
            <a:p>
              <a:pPr>
                <a:lnSpc>
                  <a:spcPct val="100000"/>
                </a:lnSpc>
              </a:pPr>
              <a:endParaRPr sz="1400">
                <a:latin typeface="Arial" panose="020B0604020202020204" pitchFamily="34" charset="0"/>
                <a:cs typeface="Arial" panose="020B0604020202020204" pitchFamily="34" charset="0"/>
              </a:endParaRPr>
            </a:p>
            <a:p>
              <a:pPr>
                <a:lnSpc>
                  <a:spcPct val="100000"/>
                </a:lnSpc>
                <a:spcBef>
                  <a:spcPts val="40"/>
                </a:spcBef>
              </a:pPr>
              <a:endParaRPr sz="1350">
                <a:latin typeface="Arial" panose="020B0604020202020204" pitchFamily="34" charset="0"/>
                <a:cs typeface="Arial" panose="020B0604020202020204" pitchFamily="34" charset="0"/>
              </a:endParaRPr>
            </a:p>
            <a:p>
              <a:pPr marL="401955">
                <a:lnSpc>
                  <a:spcPct val="100000"/>
                </a:lnSpc>
              </a:pPr>
              <a:r>
                <a:rPr sz="1100">
                  <a:solidFill>
                    <a:srgbClr val="FFFFFF"/>
                  </a:solidFill>
                  <a:latin typeface="Segoe UI"/>
                  <a:cs typeface="Arial"/>
                </a:rPr>
                <a:t>Monolith Application</a:t>
              </a:r>
              <a:endParaRPr sz="1100">
                <a:latin typeface="Segoe UI"/>
                <a:cs typeface="Arial"/>
              </a:endParaRPr>
            </a:p>
          </p:txBody>
        </p:sp>
        <p:sp>
          <p:nvSpPr>
            <p:cNvPr id="27" name="object 9">
              <a:extLst>
                <a:ext uri="{FF2B5EF4-FFF2-40B4-BE49-F238E27FC236}">
                  <a16:creationId xmlns:a16="http://schemas.microsoft.com/office/drawing/2014/main" id="{22B41F91-FB1C-9888-BB3E-385370B15F78}"/>
                </a:ext>
              </a:extLst>
            </p:cNvPr>
            <p:cNvSpPr txBox="1"/>
            <p:nvPr/>
          </p:nvSpPr>
          <p:spPr>
            <a:xfrm>
              <a:off x="3134867" y="2959607"/>
              <a:ext cx="2105025" cy="270587"/>
            </a:xfrm>
            <a:prstGeom prst="rect">
              <a:avLst/>
            </a:prstGeom>
            <a:solidFill>
              <a:schemeClr val="tx2">
                <a:lumMod val="40000"/>
                <a:lumOff val="60000"/>
              </a:schemeClr>
            </a:solidFill>
          </p:spPr>
          <p:txBody>
            <a:bodyPr vert="horz" wrap="square" lIns="0" tIns="100330" rIns="0" bIns="0" rtlCol="0" anchor="ctr">
              <a:spAutoFit/>
            </a:bodyPr>
            <a:lstStyle/>
            <a:p>
              <a:pPr marL="1270" algn="ctr">
                <a:lnSpc>
                  <a:spcPct val="100000"/>
                </a:lnSpc>
                <a:spcBef>
                  <a:spcPts val="790"/>
                </a:spcBef>
              </a:pPr>
              <a:r>
                <a:rPr sz="1100">
                  <a:solidFill>
                    <a:srgbClr val="FFFFFF"/>
                  </a:solidFill>
                  <a:latin typeface="Segoe UI"/>
                  <a:cs typeface="Arial"/>
                </a:rPr>
                <a:t>App Server</a:t>
              </a:r>
              <a:endParaRPr lang="en-US" sz="1100">
                <a:latin typeface="Segoe UI"/>
                <a:cs typeface="Arial"/>
              </a:endParaRPr>
            </a:p>
          </p:txBody>
        </p:sp>
        <p:sp>
          <p:nvSpPr>
            <p:cNvPr id="28" name="object 10">
              <a:extLst>
                <a:ext uri="{FF2B5EF4-FFF2-40B4-BE49-F238E27FC236}">
                  <a16:creationId xmlns:a16="http://schemas.microsoft.com/office/drawing/2014/main" id="{FEF93EEE-C0CF-631D-7E58-FED21579CDCB}"/>
                </a:ext>
              </a:extLst>
            </p:cNvPr>
            <p:cNvSpPr txBox="1"/>
            <p:nvPr/>
          </p:nvSpPr>
          <p:spPr>
            <a:xfrm>
              <a:off x="3290315" y="1860878"/>
              <a:ext cx="840105" cy="377667"/>
            </a:xfrm>
            <a:prstGeom prst="rect">
              <a:avLst/>
            </a:prstGeom>
            <a:solidFill>
              <a:schemeClr val="tx2">
                <a:lumMod val="40000"/>
                <a:lumOff val="60000"/>
              </a:schemeClr>
            </a:solidFill>
          </p:spPr>
          <p:txBody>
            <a:bodyPr vert="horz" wrap="square" lIns="0" tIns="53975" rIns="0" bIns="0" rtlCol="0" anchor="ctr">
              <a:spAutoFit/>
            </a:bodyPr>
            <a:lstStyle/>
            <a:p>
              <a:pPr marL="176530" marR="168275" indent="25400">
                <a:spcBef>
                  <a:spcPts val="425"/>
                </a:spcBef>
              </a:pPr>
              <a:r>
                <a:rPr sz="1050">
                  <a:solidFill>
                    <a:schemeClr val="bg1"/>
                  </a:solidFill>
                  <a:latin typeface="Segoe UI"/>
                  <a:cs typeface="Arial"/>
                </a:rPr>
                <a:t>Service</a:t>
              </a:r>
              <a:r>
                <a:rPr lang="en-US" sz="1050">
                  <a:solidFill>
                    <a:schemeClr val="bg1"/>
                  </a:solidFill>
                  <a:latin typeface="Segoe UI"/>
                  <a:cs typeface="Arial"/>
                </a:rPr>
                <a:t> </a:t>
              </a:r>
              <a:r>
                <a:rPr sz="1050">
                  <a:solidFill>
                    <a:schemeClr val="bg1"/>
                  </a:solidFill>
                  <a:latin typeface="Segoe UI"/>
                  <a:cs typeface="Arial"/>
                </a:rPr>
                <a:t> Domain</a:t>
              </a:r>
              <a:endParaRPr lang="en-US" sz="1050">
                <a:solidFill>
                  <a:schemeClr val="bg1"/>
                </a:solidFill>
                <a:latin typeface="Segoe UI"/>
                <a:cs typeface="Arial"/>
              </a:endParaRPr>
            </a:p>
          </p:txBody>
        </p:sp>
        <p:sp>
          <p:nvSpPr>
            <p:cNvPr id="29" name="object 11">
              <a:extLst>
                <a:ext uri="{FF2B5EF4-FFF2-40B4-BE49-F238E27FC236}">
                  <a16:creationId xmlns:a16="http://schemas.microsoft.com/office/drawing/2014/main" id="{C5D4FEB2-73FC-128A-AC02-F18FAB536611}"/>
                </a:ext>
              </a:extLst>
            </p:cNvPr>
            <p:cNvSpPr txBox="1"/>
            <p:nvPr/>
          </p:nvSpPr>
          <p:spPr>
            <a:xfrm>
              <a:off x="4248911" y="1860878"/>
              <a:ext cx="840105" cy="377667"/>
            </a:xfrm>
            <a:prstGeom prst="rect">
              <a:avLst/>
            </a:prstGeom>
            <a:solidFill>
              <a:schemeClr val="tx2">
                <a:lumMod val="40000"/>
                <a:lumOff val="60000"/>
              </a:schemeClr>
            </a:solidFill>
          </p:spPr>
          <p:txBody>
            <a:bodyPr vert="horz" wrap="square" lIns="0" tIns="53975" rIns="0" bIns="0" rtlCol="0" anchor="ctr">
              <a:spAutoFit/>
            </a:bodyPr>
            <a:lstStyle/>
            <a:p>
              <a:pPr marL="176530" marR="168275" indent="25400">
                <a:spcBef>
                  <a:spcPts val="425"/>
                </a:spcBef>
              </a:pPr>
              <a:r>
                <a:rPr sz="1050">
                  <a:solidFill>
                    <a:schemeClr val="bg1"/>
                  </a:solidFill>
                  <a:latin typeface="Segoe UI"/>
                  <a:cs typeface="Arial"/>
                </a:rPr>
                <a:t>Service</a:t>
              </a:r>
              <a:r>
                <a:rPr lang="en-US" sz="1050">
                  <a:solidFill>
                    <a:schemeClr val="bg1"/>
                  </a:solidFill>
                  <a:latin typeface="Segoe UI"/>
                  <a:cs typeface="Arial"/>
                </a:rPr>
                <a:t> </a:t>
              </a:r>
              <a:r>
                <a:rPr sz="1050">
                  <a:solidFill>
                    <a:schemeClr val="bg1"/>
                  </a:solidFill>
                  <a:latin typeface="Segoe UI"/>
                  <a:cs typeface="Arial"/>
                </a:rPr>
                <a:t> Domain</a:t>
              </a:r>
              <a:endParaRPr lang="en-US" sz="1050">
                <a:solidFill>
                  <a:schemeClr val="bg1"/>
                </a:solidFill>
                <a:latin typeface="Segoe UI"/>
                <a:cs typeface="Arial"/>
              </a:endParaRPr>
            </a:p>
          </p:txBody>
        </p:sp>
        <p:sp>
          <p:nvSpPr>
            <p:cNvPr id="30" name="object 12">
              <a:extLst>
                <a:ext uri="{FF2B5EF4-FFF2-40B4-BE49-F238E27FC236}">
                  <a16:creationId xmlns:a16="http://schemas.microsoft.com/office/drawing/2014/main" id="{5C154C9B-0F49-8CA0-306D-49D8B3CA29DA}"/>
                </a:ext>
              </a:extLst>
            </p:cNvPr>
            <p:cNvSpPr/>
            <p:nvPr/>
          </p:nvSpPr>
          <p:spPr>
            <a:xfrm>
              <a:off x="9294876" y="1670304"/>
              <a:ext cx="421005" cy="1150620"/>
            </a:xfrm>
            <a:custGeom>
              <a:avLst/>
              <a:gdLst/>
              <a:ahLst/>
              <a:cxnLst/>
              <a:rect l="l" t="t" r="r" b="b"/>
              <a:pathLst>
                <a:path w="421004" h="1150620">
                  <a:moveTo>
                    <a:pt x="420624" y="0"/>
                  </a:moveTo>
                  <a:lnTo>
                    <a:pt x="0" y="0"/>
                  </a:lnTo>
                  <a:lnTo>
                    <a:pt x="0" y="1150620"/>
                  </a:lnTo>
                  <a:lnTo>
                    <a:pt x="420624" y="1150620"/>
                  </a:lnTo>
                  <a:lnTo>
                    <a:pt x="420624" y="0"/>
                  </a:lnTo>
                  <a:close/>
                </a:path>
              </a:pathLst>
            </a:custGeom>
            <a:solidFill>
              <a:srgbClr val="006FC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31" name="object 13">
              <a:extLst>
                <a:ext uri="{FF2B5EF4-FFF2-40B4-BE49-F238E27FC236}">
                  <a16:creationId xmlns:a16="http://schemas.microsoft.com/office/drawing/2014/main" id="{644455B6-0D83-7402-817C-D85C26DFD92F}"/>
                </a:ext>
              </a:extLst>
            </p:cNvPr>
            <p:cNvSpPr txBox="1"/>
            <p:nvPr/>
          </p:nvSpPr>
          <p:spPr>
            <a:xfrm>
              <a:off x="9393640" y="1723770"/>
              <a:ext cx="169277" cy="817079"/>
            </a:xfrm>
            <a:prstGeom prst="rect">
              <a:avLst/>
            </a:prstGeom>
          </p:spPr>
          <p:txBody>
            <a:bodyPr vert="vert270" wrap="square" lIns="0" tIns="24130" rIns="0" bIns="0" rtlCol="0" anchor="ctr">
              <a:spAutoFit/>
            </a:bodyPr>
            <a:lstStyle/>
            <a:p>
              <a:pPr marL="12700">
                <a:lnSpc>
                  <a:spcPct val="100000"/>
                </a:lnSpc>
                <a:spcBef>
                  <a:spcPts val="190"/>
                </a:spcBef>
              </a:pPr>
              <a:r>
                <a:rPr sz="1100">
                  <a:solidFill>
                    <a:srgbClr val="FFFFFF"/>
                  </a:solidFill>
                  <a:latin typeface="Segoe UI"/>
                  <a:cs typeface="Arial"/>
                </a:rPr>
                <a:t>Service A</a:t>
              </a:r>
              <a:endParaRPr lang="en-US" sz="1100">
                <a:latin typeface="Segoe UI"/>
                <a:cs typeface="Arial"/>
              </a:endParaRPr>
            </a:p>
          </p:txBody>
        </p:sp>
        <p:sp>
          <p:nvSpPr>
            <p:cNvPr id="32" name="object 15">
              <a:extLst>
                <a:ext uri="{FF2B5EF4-FFF2-40B4-BE49-F238E27FC236}">
                  <a16:creationId xmlns:a16="http://schemas.microsoft.com/office/drawing/2014/main" id="{D6D6F50F-137F-2AFD-A434-D40D2864B364}"/>
                </a:ext>
              </a:extLst>
            </p:cNvPr>
            <p:cNvSpPr txBox="1"/>
            <p:nvPr/>
          </p:nvSpPr>
          <p:spPr>
            <a:xfrm>
              <a:off x="850391" y="2959607"/>
              <a:ext cx="2105025" cy="270587"/>
            </a:xfrm>
            <a:prstGeom prst="rect">
              <a:avLst/>
            </a:prstGeom>
            <a:solidFill>
              <a:schemeClr val="accent6"/>
            </a:solidFill>
          </p:spPr>
          <p:txBody>
            <a:bodyPr vert="horz" wrap="square" lIns="0" tIns="100330" rIns="0" bIns="0" rtlCol="0" anchor="ctr">
              <a:spAutoFit/>
            </a:bodyPr>
            <a:lstStyle/>
            <a:p>
              <a:pPr algn="ctr">
                <a:lnSpc>
                  <a:spcPct val="100000"/>
                </a:lnSpc>
                <a:spcBef>
                  <a:spcPts val="790"/>
                </a:spcBef>
              </a:pPr>
              <a:r>
                <a:rPr sz="1100">
                  <a:solidFill>
                    <a:srgbClr val="FFFFFF"/>
                  </a:solidFill>
                  <a:latin typeface="Segoe UI"/>
                  <a:cs typeface="Arial"/>
                </a:rPr>
                <a:t>App Server</a:t>
              </a:r>
              <a:endParaRPr lang="en-US" sz="1100">
                <a:latin typeface="Segoe UI"/>
                <a:cs typeface="Arial"/>
              </a:endParaRPr>
            </a:p>
          </p:txBody>
        </p:sp>
        <p:grpSp>
          <p:nvGrpSpPr>
            <p:cNvPr id="33" name="object 16">
              <a:extLst>
                <a:ext uri="{FF2B5EF4-FFF2-40B4-BE49-F238E27FC236}">
                  <a16:creationId xmlns:a16="http://schemas.microsoft.com/office/drawing/2014/main" id="{F0CC3347-5792-E284-416C-2AD8B0C1740F}"/>
                </a:ext>
              </a:extLst>
            </p:cNvPr>
            <p:cNvGrpSpPr/>
            <p:nvPr/>
          </p:nvGrpSpPr>
          <p:grpSpPr>
            <a:xfrm>
              <a:off x="1267713" y="3587241"/>
              <a:ext cx="5491480" cy="688340"/>
              <a:chOff x="1267713" y="3587241"/>
              <a:chExt cx="5491480" cy="688340"/>
            </a:xfrm>
          </p:grpSpPr>
          <p:sp>
            <p:nvSpPr>
              <p:cNvPr id="92" name="object 17">
                <a:extLst>
                  <a:ext uri="{FF2B5EF4-FFF2-40B4-BE49-F238E27FC236}">
                    <a16:creationId xmlns:a16="http://schemas.microsoft.com/office/drawing/2014/main" id="{2227E865-839E-2507-DE71-861BC09CA0FA}"/>
                  </a:ext>
                </a:extLst>
              </p:cNvPr>
              <p:cNvSpPr/>
              <p:nvPr/>
            </p:nvSpPr>
            <p:spPr>
              <a:xfrm>
                <a:off x="1274063" y="3748277"/>
                <a:ext cx="1260475" cy="520700"/>
              </a:xfrm>
              <a:custGeom>
                <a:avLst/>
                <a:gdLst/>
                <a:ahLst/>
                <a:cxnLst/>
                <a:rect l="l" t="t" r="r" b="b"/>
                <a:pathLst>
                  <a:path w="1260475" h="520700">
                    <a:moveTo>
                      <a:pt x="1260348" y="0"/>
                    </a:moveTo>
                    <a:lnTo>
                      <a:pt x="1243701" y="35433"/>
                    </a:lnTo>
                    <a:lnTo>
                      <a:pt x="1196286" y="67963"/>
                    </a:lnTo>
                    <a:lnTo>
                      <a:pt x="1121888" y="96661"/>
                    </a:lnTo>
                    <a:lnTo>
                      <a:pt x="1075753" y="109283"/>
                    </a:lnTo>
                    <a:lnTo>
                      <a:pt x="1024292" y="120598"/>
                    </a:lnTo>
                    <a:lnTo>
                      <a:pt x="967978" y="130491"/>
                    </a:lnTo>
                    <a:lnTo>
                      <a:pt x="907284" y="138846"/>
                    </a:lnTo>
                    <a:lnTo>
                      <a:pt x="842683" y="145546"/>
                    </a:lnTo>
                    <a:lnTo>
                      <a:pt x="774649" y="150476"/>
                    </a:lnTo>
                    <a:lnTo>
                      <a:pt x="703655" y="153518"/>
                    </a:lnTo>
                    <a:lnTo>
                      <a:pt x="630174" y="154559"/>
                    </a:lnTo>
                    <a:lnTo>
                      <a:pt x="556692" y="153518"/>
                    </a:lnTo>
                    <a:lnTo>
                      <a:pt x="485698" y="150476"/>
                    </a:lnTo>
                    <a:lnTo>
                      <a:pt x="417664" y="145546"/>
                    </a:lnTo>
                    <a:lnTo>
                      <a:pt x="353063" y="138846"/>
                    </a:lnTo>
                    <a:lnTo>
                      <a:pt x="292369" y="130491"/>
                    </a:lnTo>
                    <a:lnTo>
                      <a:pt x="236055" y="120598"/>
                    </a:lnTo>
                    <a:lnTo>
                      <a:pt x="184594" y="109283"/>
                    </a:lnTo>
                    <a:lnTo>
                      <a:pt x="138459" y="96661"/>
                    </a:lnTo>
                    <a:lnTo>
                      <a:pt x="98124" y="82849"/>
                    </a:lnTo>
                    <a:lnTo>
                      <a:pt x="36744" y="52119"/>
                    </a:lnTo>
                    <a:lnTo>
                      <a:pt x="4240" y="18021"/>
                    </a:lnTo>
                    <a:lnTo>
                      <a:pt x="0" y="0"/>
                    </a:lnTo>
                    <a:lnTo>
                      <a:pt x="0" y="365760"/>
                    </a:lnTo>
                    <a:lnTo>
                      <a:pt x="16646" y="401240"/>
                    </a:lnTo>
                    <a:lnTo>
                      <a:pt x="64061" y="433804"/>
                    </a:lnTo>
                    <a:lnTo>
                      <a:pt x="138459" y="462525"/>
                    </a:lnTo>
                    <a:lnTo>
                      <a:pt x="184594" y="475154"/>
                    </a:lnTo>
                    <a:lnTo>
                      <a:pt x="236055" y="486475"/>
                    </a:lnTo>
                    <a:lnTo>
                      <a:pt x="292369" y="496373"/>
                    </a:lnTo>
                    <a:lnTo>
                      <a:pt x="353063" y="504730"/>
                    </a:lnTo>
                    <a:lnTo>
                      <a:pt x="417664" y="511432"/>
                    </a:lnTo>
                    <a:lnTo>
                      <a:pt x="485698" y="516362"/>
                    </a:lnTo>
                    <a:lnTo>
                      <a:pt x="556692" y="519405"/>
                    </a:lnTo>
                    <a:lnTo>
                      <a:pt x="630174" y="520446"/>
                    </a:lnTo>
                    <a:lnTo>
                      <a:pt x="703655" y="519405"/>
                    </a:lnTo>
                    <a:lnTo>
                      <a:pt x="774649" y="516362"/>
                    </a:lnTo>
                    <a:lnTo>
                      <a:pt x="842683" y="511432"/>
                    </a:lnTo>
                    <a:lnTo>
                      <a:pt x="907284" y="504730"/>
                    </a:lnTo>
                    <a:lnTo>
                      <a:pt x="967978" y="496373"/>
                    </a:lnTo>
                    <a:lnTo>
                      <a:pt x="1024292" y="486475"/>
                    </a:lnTo>
                    <a:lnTo>
                      <a:pt x="1075753" y="475154"/>
                    </a:lnTo>
                    <a:lnTo>
                      <a:pt x="1121888" y="462525"/>
                    </a:lnTo>
                    <a:lnTo>
                      <a:pt x="1162223" y="448703"/>
                    </a:lnTo>
                    <a:lnTo>
                      <a:pt x="1223603" y="417945"/>
                    </a:lnTo>
                    <a:lnTo>
                      <a:pt x="1256107" y="383807"/>
                    </a:lnTo>
                    <a:lnTo>
                      <a:pt x="1260348" y="365760"/>
                    </a:lnTo>
                    <a:lnTo>
                      <a:pt x="1260348" y="0"/>
                    </a:lnTo>
                    <a:close/>
                  </a:path>
                </a:pathLst>
              </a:custGeom>
              <a:solidFill>
                <a:schemeClr val="accent6">
                  <a:lumMod val="20000"/>
                  <a:lumOff val="80000"/>
                </a:schemeClr>
              </a:solidFill>
              <a:ln>
                <a:solidFill>
                  <a:schemeClr val="accent6">
                    <a:lumMod val="50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3" name="object 18">
                <a:extLst>
                  <a:ext uri="{FF2B5EF4-FFF2-40B4-BE49-F238E27FC236}">
                    <a16:creationId xmlns:a16="http://schemas.microsoft.com/office/drawing/2014/main" id="{C9022207-2462-1CEF-B97D-01065018A214}"/>
                  </a:ext>
                </a:extLst>
              </p:cNvPr>
              <p:cNvSpPr/>
              <p:nvPr/>
            </p:nvSpPr>
            <p:spPr>
              <a:xfrm>
                <a:off x="1274063" y="3593591"/>
                <a:ext cx="1260475" cy="309245"/>
              </a:xfrm>
              <a:custGeom>
                <a:avLst/>
                <a:gdLst/>
                <a:ahLst/>
                <a:cxnLst/>
                <a:rect l="l" t="t" r="r" b="b"/>
                <a:pathLst>
                  <a:path w="1260475" h="309245">
                    <a:moveTo>
                      <a:pt x="630174" y="0"/>
                    </a:moveTo>
                    <a:lnTo>
                      <a:pt x="556692" y="1040"/>
                    </a:lnTo>
                    <a:lnTo>
                      <a:pt x="485698" y="4083"/>
                    </a:lnTo>
                    <a:lnTo>
                      <a:pt x="417664" y="9013"/>
                    </a:lnTo>
                    <a:lnTo>
                      <a:pt x="353063" y="15715"/>
                    </a:lnTo>
                    <a:lnTo>
                      <a:pt x="292369" y="24072"/>
                    </a:lnTo>
                    <a:lnTo>
                      <a:pt x="236055" y="33970"/>
                    </a:lnTo>
                    <a:lnTo>
                      <a:pt x="184594" y="45291"/>
                    </a:lnTo>
                    <a:lnTo>
                      <a:pt x="138459" y="57920"/>
                    </a:lnTo>
                    <a:lnTo>
                      <a:pt x="98124" y="71742"/>
                    </a:lnTo>
                    <a:lnTo>
                      <a:pt x="36744" y="102500"/>
                    </a:lnTo>
                    <a:lnTo>
                      <a:pt x="4240" y="136638"/>
                    </a:lnTo>
                    <a:lnTo>
                      <a:pt x="0" y="154686"/>
                    </a:lnTo>
                    <a:lnTo>
                      <a:pt x="4240" y="172707"/>
                    </a:lnTo>
                    <a:lnTo>
                      <a:pt x="36744" y="206805"/>
                    </a:lnTo>
                    <a:lnTo>
                      <a:pt x="98124" y="237535"/>
                    </a:lnTo>
                    <a:lnTo>
                      <a:pt x="138459" y="251347"/>
                    </a:lnTo>
                    <a:lnTo>
                      <a:pt x="184594" y="263969"/>
                    </a:lnTo>
                    <a:lnTo>
                      <a:pt x="236055" y="275284"/>
                    </a:lnTo>
                    <a:lnTo>
                      <a:pt x="292369" y="285177"/>
                    </a:lnTo>
                    <a:lnTo>
                      <a:pt x="353063" y="293532"/>
                    </a:lnTo>
                    <a:lnTo>
                      <a:pt x="417664" y="300232"/>
                    </a:lnTo>
                    <a:lnTo>
                      <a:pt x="485698" y="305162"/>
                    </a:lnTo>
                    <a:lnTo>
                      <a:pt x="556692" y="308204"/>
                    </a:lnTo>
                    <a:lnTo>
                      <a:pt x="630174" y="309245"/>
                    </a:lnTo>
                    <a:lnTo>
                      <a:pt x="703655" y="308204"/>
                    </a:lnTo>
                    <a:lnTo>
                      <a:pt x="774649" y="305162"/>
                    </a:lnTo>
                    <a:lnTo>
                      <a:pt x="842683" y="300232"/>
                    </a:lnTo>
                    <a:lnTo>
                      <a:pt x="907284" y="293532"/>
                    </a:lnTo>
                    <a:lnTo>
                      <a:pt x="967978" y="285177"/>
                    </a:lnTo>
                    <a:lnTo>
                      <a:pt x="1024292" y="275284"/>
                    </a:lnTo>
                    <a:lnTo>
                      <a:pt x="1075753" y="263969"/>
                    </a:lnTo>
                    <a:lnTo>
                      <a:pt x="1121888" y="251347"/>
                    </a:lnTo>
                    <a:lnTo>
                      <a:pt x="1162223" y="237535"/>
                    </a:lnTo>
                    <a:lnTo>
                      <a:pt x="1223603" y="206805"/>
                    </a:lnTo>
                    <a:lnTo>
                      <a:pt x="1256107" y="172707"/>
                    </a:lnTo>
                    <a:lnTo>
                      <a:pt x="1260348" y="154686"/>
                    </a:lnTo>
                    <a:lnTo>
                      <a:pt x="1256107" y="136638"/>
                    </a:lnTo>
                    <a:lnTo>
                      <a:pt x="1223603" y="102500"/>
                    </a:lnTo>
                    <a:lnTo>
                      <a:pt x="1162223" y="71742"/>
                    </a:lnTo>
                    <a:lnTo>
                      <a:pt x="1121888" y="57920"/>
                    </a:lnTo>
                    <a:lnTo>
                      <a:pt x="1075753" y="45291"/>
                    </a:lnTo>
                    <a:lnTo>
                      <a:pt x="1024292" y="33970"/>
                    </a:lnTo>
                    <a:lnTo>
                      <a:pt x="967978" y="24072"/>
                    </a:lnTo>
                    <a:lnTo>
                      <a:pt x="907284" y="15715"/>
                    </a:lnTo>
                    <a:lnTo>
                      <a:pt x="842683" y="9013"/>
                    </a:lnTo>
                    <a:lnTo>
                      <a:pt x="774649" y="4083"/>
                    </a:lnTo>
                    <a:lnTo>
                      <a:pt x="703655" y="1040"/>
                    </a:lnTo>
                    <a:lnTo>
                      <a:pt x="630174" y="0"/>
                    </a:lnTo>
                    <a:close/>
                  </a:path>
                </a:pathLst>
              </a:custGeom>
              <a:solidFill>
                <a:schemeClr val="accent6">
                  <a:lumMod val="20000"/>
                  <a:lumOff val="80000"/>
                </a:schemeClr>
              </a:solidFill>
              <a:ln>
                <a:solidFill>
                  <a:schemeClr val="accent6">
                    <a:lumMod val="50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4" name="object 19">
                <a:extLst>
                  <a:ext uri="{FF2B5EF4-FFF2-40B4-BE49-F238E27FC236}">
                    <a16:creationId xmlns:a16="http://schemas.microsoft.com/office/drawing/2014/main" id="{616EE069-B6CF-7347-7DC7-DB40B51340AD}"/>
                  </a:ext>
                </a:extLst>
              </p:cNvPr>
              <p:cNvSpPr/>
              <p:nvPr/>
            </p:nvSpPr>
            <p:spPr>
              <a:xfrm>
                <a:off x="1274063" y="3593591"/>
                <a:ext cx="1260475" cy="675640"/>
              </a:xfrm>
              <a:custGeom>
                <a:avLst/>
                <a:gdLst/>
                <a:ahLst/>
                <a:cxnLst/>
                <a:rect l="l" t="t" r="r" b="b"/>
                <a:pathLst>
                  <a:path w="1260475" h="675639">
                    <a:moveTo>
                      <a:pt x="1260348" y="154686"/>
                    </a:moveTo>
                    <a:lnTo>
                      <a:pt x="1243701" y="190119"/>
                    </a:lnTo>
                    <a:lnTo>
                      <a:pt x="1196286" y="222649"/>
                    </a:lnTo>
                    <a:lnTo>
                      <a:pt x="1121888" y="251347"/>
                    </a:lnTo>
                    <a:lnTo>
                      <a:pt x="1075753" y="263969"/>
                    </a:lnTo>
                    <a:lnTo>
                      <a:pt x="1024292" y="275284"/>
                    </a:lnTo>
                    <a:lnTo>
                      <a:pt x="967978" y="285177"/>
                    </a:lnTo>
                    <a:lnTo>
                      <a:pt x="907284" y="293532"/>
                    </a:lnTo>
                    <a:lnTo>
                      <a:pt x="842683" y="300232"/>
                    </a:lnTo>
                    <a:lnTo>
                      <a:pt x="774649" y="305162"/>
                    </a:lnTo>
                    <a:lnTo>
                      <a:pt x="703655" y="308204"/>
                    </a:lnTo>
                    <a:lnTo>
                      <a:pt x="630174" y="309245"/>
                    </a:lnTo>
                    <a:lnTo>
                      <a:pt x="556692" y="308204"/>
                    </a:lnTo>
                    <a:lnTo>
                      <a:pt x="485698" y="305162"/>
                    </a:lnTo>
                    <a:lnTo>
                      <a:pt x="417664" y="300232"/>
                    </a:lnTo>
                    <a:lnTo>
                      <a:pt x="353063" y="293532"/>
                    </a:lnTo>
                    <a:lnTo>
                      <a:pt x="292369" y="285177"/>
                    </a:lnTo>
                    <a:lnTo>
                      <a:pt x="236055" y="275284"/>
                    </a:lnTo>
                    <a:lnTo>
                      <a:pt x="184594" y="263969"/>
                    </a:lnTo>
                    <a:lnTo>
                      <a:pt x="138459" y="251347"/>
                    </a:lnTo>
                    <a:lnTo>
                      <a:pt x="98124" y="237535"/>
                    </a:lnTo>
                    <a:lnTo>
                      <a:pt x="36744" y="206805"/>
                    </a:lnTo>
                    <a:lnTo>
                      <a:pt x="4240" y="172707"/>
                    </a:lnTo>
                    <a:lnTo>
                      <a:pt x="0" y="154686"/>
                    </a:lnTo>
                    <a:lnTo>
                      <a:pt x="4240" y="136638"/>
                    </a:lnTo>
                    <a:lnTo>
                      <a:pt x="36744" y="102500"/>
                    </a:lnTo>
                    <a:lnTo>
                      <a:pt x="98124" y="71742"/>
                    </a:lnTo>
                    <a:lnTo>
                      <a:pt x="138459" y="57920"/>
                    </a:lnTo>
                    <a:lnTo>
                      <a:pt x="184594" y="45291"/>
                    </a:lnTo>
                    <a:lnTo>
                      <a:pt x="236055" y="33970"/>
                    </a:lnTo>
                    <a:lnTo>
                      <a:pt x="292369" y="24072"/>
                    </a:lnTo>
                    <a:lnTo>
                      <a:pt x="353063" y="15715"/>
                    </a:lnTo>
                    <a:lnTo>
                      <a:pt x="417664" y="9013"/>
                    </a:lnTo>
                    <a:lnTo>
                      <a:pt x="485698" y="4083"/>
                    </a:lnTo>
                    <a:lnTo>
                      <a:pt x="556692" y="1040"/>
                    </a:lnTo>
                    <a:lnTo>
                      <a:pt x="630174" y="0"/>
                    </a:lnTo>
                    <a:lnTo>
                      <a:pt x="703655" y="1040"/>
                    </a:lnTo>
                    <a:lnTo>
                      <a:pt x="774649" y="4083"/>
                    </a:lnTo>
                    <a:lnTo>
                      <a:pt x="842683" y="9013"/>
                    </a:lnTo>
                    <a:lnTo>
                      <a:pt x="907284" y="15715"/>
                    </a:lnTo>
                    <a:lnTo>
                      <a:pt x="967978" y="24072"/>
                    </a:lnTo>
                    <a:lnTo>
                      <a:pt x="1024292" y="33970"/>
                    </a:lnTo>
                    <a:lnTo>
                      <a:pt x="1075753" y="45291"/>
                    </a:lnTo>
                    <a:lnTo>
                      <a:pt x="1121888" y="57920"/>
                    </a:lnTo>
                    <a:lnTo>
                      <a:pt x="1162223" y="71742"/>
                    </a:lnTo>
                    <a:lnTo>
                      <a:pt x="1223603" y="102500"/>
                    </a:lnTo>
                    <a:lnTo>
                      <a:pt x="1256107" y="136638"/>
                    </a:lnTo>
                    <a:lnTo>
                      <a:pt x="1260348" y="154686"/>
                    </a:lnTo>
                    <a:close/>
                  </a:path>
                  <a:path w="1260475" h="675639">
                    <a:moveTo>
                      <a:pt x="1260348" y="154686"/>
                    </a:moveTo>
                    <a:lnTo>
                      <a:pt x="1260348" y="520446"/>
                    </a:lnTo>
                    <a:lnTo>
                      <a:pt x="1256107" y="538493"/>
                    </a:lnTo>
                    <a:lnTo>
                      <a:pt x="1223603" y="572631"/>
                    </a:lnTo>
                    <a:lnTo>
                      <a:pt x="1162223" y="603389"/>
                    </a:lnTo>
                    <a:lnTo>
                      <a:pt x="1121888" y="617211"/>
                    </a:lnTo>
                    <a:lnTo>
                      <a:pt x="1075753" y="629840"/>
                    </a:lnTo>
                    <a:lnTo>
                      <a:pt x="1024292" y="641161"/>
                    </a:lnTo>
                    <a:lnTo>
                      <a:pt x="967978" y="651059"/>
                    </a:lnTo>
                    <a:lnTo>
                      <a:pt x="907284" y="659416"/>
                    </a:lnTo>
                    <a:lnTo>
                      <a:pt x="842683" y="666118"/>
                    </a:lnTo>
                    <a:lnTo>
                      <a:pt x="774649" y="671048"/>
                    </a:lnTo>
                    <a:lnTo>
                      <a:pt x="703655" y="674091"/>
                    </a:lnTo>
                    <a:lnTo>
                      <a:pt x="630174" y="675132"/>
                    </a:lnTo>
                    <a:lnTo>
                      <a:pt x="556692" y="674091"/>
                    </a:lnTo>
                    <a:lnTo>
                      <a:pt x="485698" y="671048"/>
                    </a:lnTo>
                    <a:lnTo>
                      <a:pt x="417664" y="666118"/>
                    </a:lnTo>
                    <a:lnTo>
                      <a:pt x="353063" y="659416"/>
                    </a:lnTo>
                    <a:lnTo>
                      <a:pt x="292369" y="651059"/>
                    </a:lnTo>
                    <a:lnTo>
                      <a:pt x="236055" y="641161"/>
                    </a:lnTo>
                    <a:lnTo>
                      <a:pt x="184594" y="629840"/>
                    </a:lnTo>
                    <a:lnTo>
                      <a:pt x="138459" y="617211"/>
                    </a:lnTo>
                    <a:lnTo>
                      <a:pt x="98124" y="603389"/>
                    </a:lnTo>
                    <a:lnTo>
                      <a:pt x="36744" y="572631"/>
                    </a:lnTo>
                    <a:lnTo>
                      <a:pt x="4240" y="538493"/>
                    </a:lnTo>
                    <a:lnTo>
                      <a:pt x="0" y="520446"/>
                    </a:lnTo>
                    <a:lnTo>
                      <a:pt x="0" y="154686"/>
                    </a:lnTo>
                  </a:path>
                </a:pathLst>
              </a:custGeom>
              <a:ln w="12192">
                <a:solidFill>
                  <a:srgbClr val="4D4D4D"/>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5" name="object 20">
                <a:extLst>
                  <a:ext uri="{FF2B5EF4-FFF2-40B4-BE49-F238E27FC236}">
                    <a16:creationId xmlns:a16="http://schemas.microsoft.com/office/drawing/2014/main" id="{ABC51ECB-57E8-E1FE-43D6-108474319285}"/>
                  </a:ext>
                </a:extLst>
              </p:cNvPr>
              <p:cNvSpPr/>
              <p:nvPr/>
            </p:nvSpPr>
            <p:spPr>
              <a:xfrm>
                <a:off x="5913119" y="3737228"/>
                <a:ext cx="840105" cy="531495"/>
              </a:xfrm>
              <a:custGeom>
                <a:avLst/>
                <a:gdLst/>
                <a:ahLst/>
                <a:cxnLst/>
                <a:rect l="l" t="t" r="r" b="b"/>
                <a:pathLst>
                  <a:path w="840104" h="531495">
                    <a:moveTo>
                      <a:pt x="839724" y="0"/>
                    </a:moveTo>
                    <a:lnTo>
                      <a:pt x="818320" y="45369"/>
                    </a:lnTo>
                    <a:lnTo>
                      <a:pt x="758720" y="84795"/>
                    </a:lnTo>
                    <a:lnTo>
                      <a:pt x="716756" y="101536"/>
                    </a:lnTo>
                    <a:lnTo>
                      <a:pt x="667835" y="115900"/>
                    </a:lnTo>
                    <a:lnTo>
                      <a:pt x="612820" y="127589"/>
                    </a:lnTo>
                    <a:lnTo>
                      <a:pt x="552578" y="136306"/>
                    </a:lnTo>
                    <a:lnTo>
                      <a:pt x="487970" y="141754"/>
                    </a:lnTo>
                    <a:lnTo>
                      <a:pt x="419862" y="143637"/>
                    </a:lnTo>
                    <a:lnTo>
                      <a:pt x="351753" y="141754"/>
                    </a:lnTo>
                    <a:lnTo>
                      <a:pt x="287145" y="136306"/>
                    </a:lnTo>
                    <a:lnTo>
                      <a:pt x="226903" y="127589"/>
                    </a:lnTo>
                    <a:lnTo>
                      <a:pt x="171888" y="115900"/>
                    </a:lnTo>
                    <a:lnTo>
                      <a:pt x="122967" y="101536"/>
                    </a:lnTo>
                    <a:lnTo>
                      <a:pt x="81003" y="84795"/>
                    </a:lnTo>
                    <a:lnTo>
                      <a:pt x="46860" y="65973"/>
                    </a:lnTo>
                    <a:lnTo>
                      <a:pt x="5494" y="23279"/>
                    </a:lnTo>
                    <a:lnTo>
                      <a:pt x="0" y="0"/>
                    </a:lnTo>
                    <a:lnTo>
                      <a:pt x="0" y="387858"/>
                    </a:lnTo>
                    <a:lnTo>
                      <a:pt x="21403" y="433276"/>
                    </a:lnTo>
                    <a:lnTo>
                      <a:pt x="81003" y="472708"/>
                    </a:lnTo>
                    <a:lnTo>
                      <a:pt x="122967" y="489442"/>
                    </a:lnTo>
                    <a:lnTo>
                      <a:pt x="171888" y="503794"/>
                    </a:lnTo>
                    <a:lnTo>
                      <a:pt x="226903" y="515471"/>
                    </a:lnTo>
                    <a:lnTo>
                      <a:pt x="287145" y="524176"/>
                    </a:lnTo>
                    <a:lnTo>
                      <a:pt x="351753" y="529616"/>
                    </a:lnTo>
                    <a:lnTo>
                      <a:pt x="419862" y="531495"/>
                    </a:lnTo>
                    <a:lnTo>
                      <a:pt x="487970" y="529616"/>
                    </a:lnTo>
                    <a:lnTo>
                      <a:pt x="552578" y="524176"/>
                    </a:lnTo>
                    <a:lnTo>
                      <a:pt x="612820" y="515471"/>
                    </a:lnTo>
                    <a:lnTo>
                      <a:pt x="667835" y="503794"/>
                    </a:lnTo>
                    <a:lnTo>
                      <a:pt x="716756" y="489442"/>
                    </a:lnTo>
                    <a:lnTo>
                      <a:pt x="758720" y="472708"/>
                    </a:lnTo>
                    <a:lnTo>
                      <a:pt x="792863" y="453887"/>
                    </a:lnTo>
                    <a:lnTo>
                      <a:pt x="834229" y="411167"/>
                    </a:lnTo>
                    <a:lnTo>
                      <a:pt x="839724" y="387858"/>
                    </a:lnTo>
                    <a:lnTo>
                      <a:pt x="839724" y="0"/>
                    </a:lnTo>
                    <a:close/>
                  </a:path>
                </a:pathLst>
              </a:custGeom>
              <a:solidFill>
                <a:schemeClr val="bg1">
                  <a:lumMod val="95000"/>
                </a:schemeClr>
              </a:solidFill>
              <a:ln>
                <a:solidFill>
                  <a:srgbClr val="726C77"/>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6" name="object 21">
                <a:extLst>
                  <a:ext uri="{FF2B5EF4-FFF2-40B4-BE49-F238E27FC236}">
                    <a16:creationId xmlns:a16="http://schemas.microsoft.com/office/drawing/2014/main" id="{E0A765C2-4363-632A-4408-9DAD494E5108}"/>
                  </a:ext>
                </a:extLst>
              </p:cNvPr>
              <p:cNvSpPr/>
              <p:nvPr/>
            </p:nvSpPr>
            <p:spPr>
              <a:xfrm>
                <a:off x="5913119" y="3593591"/>
                <a:ext cx="840105" cy="287655"/>
              </a:xfrm>
              <a:custGeom>
                <a:avLst/>
                <a:gdLst/>
                <a:ahLst/>
                <a:cxnLst/>
                <a:rect l="l" t="t" r="r" b="b"/>
                <a:pathLst>
                  <a:path w="840104" h="287654">
                    <a:moveTo>
                      <a:pt x="419862" y="0"/>
                    </a:moveTo>
                    <a:lnTo>
                      <a:pt x="351753" y="1878"/>
                    </a:lnTo>
                    <a:lnTo>
                      <a:pt x="287145" y="7318"/>
                    </a:lnTo>
                    <a:lnTo>
                      <a:pt x="226903" y="16023"/>
                    </a:lnTo>
                    <a:lnTo>
                      <a:pt x="171888" y="27700"/>
                    </a:lnTo>
                    <a:lnTo>
                      <a:pt x="122967" y="42052"/>
                    </a:lnTo>
                    <a:lnTo>
                      <a:pt x="81003" y="58786"/>
                    </a:lnTo>
                    <a:lnTo>
                      <a:pt x="46860" y="77607"/>
                    </a:lnTo>
                    <a:lnTo>
                      <a:pt x="5494" y="120327"/>
                    </a:lnTo>
                    <a:lnTo>
                      <a:pt x="0" y="143637"/>
                    </a:lnTo>
                    <a:lnTo>
                      <a:pt x="5494" y="166916"/>
                    </a:lnTo>
                    <a:lnTo>
                      <a:pt x="46860" y="209610"/>
                    </a:lnTo>
                    <a:lnTo>
                      <a:pt x="81003" y="228432"/>
                    </a:lnTo>
                    <a:lnTo>
                      <a:pt x="122967" y="245173"/>
                    </a:lnTo>
                    <a:lnTo>
                      <a:pt x="171888" y="259537"/>
                    </a:lnTo>
                    <a:lnTo>
                      <a:pt x="226903" y="271226"/>
                    </a:lnTo>
                    <a:lnTo>
                      <a:pt x="287145" y="279943"/>
                    </a:lnTo>
                    <a:lnTo>
                      <a:pt x="351753" y="285391"/>
                    </a:lnTo>
                    <a:lnTo>
                      <a:pt x="419862" y="287274"/>
                    </a:lnTo>
                    <a:lnTo>
                      <a:pt x="487970" y="285391"/>
                    </a:lnTo>
                    <a:lnTo>
                      <a:pt x="552578" y="279943"/>
                    </a:lnTo>
                    <a:lnTo>
                      <a:pt x="612820" y="271226"/>
                    </a:lnTo>
                    <a:lnTo>
                      <a:pt x="667835" y="259537"/>
                    </a:lnTo>
                    <a:lnTo>
                      <a:pt x="716756" y="245173"/>
                    </a:lnTo>
                    <a:lnTo>
                      <a:pt x="758720" y="228432"/>
                    </a:lnTo>
                    <a:lnTo>
                      <a:pt x="792863" y="209610"/>
                    </a:lnTo>
                    <a:lnTo>
                      <a:pt x="834229" y="166916"/>
                    </a:lnTo>
                    <a:lnTo>
                      <a:pt x="839724" y="143637"/>
                    </a:lnTo>
                    <a:lnTo>
                      <a:pt x="834229" y="120327"/>
                    </a:lnTo>
                    <a:lnTo>
                      <a:pt x="792863" y="77607"/>
                    </a:lnTo>
                    <a:lnTo>
                      <a:pt x="758720" y="58786"/>
                    </a:lnTo>
                    <a:lnTo>
                      <a:pt x="716756" y="42052"/>
                    </a:lnTo>
                    <a:lnTo>
                      <a:pt x="667835" y="27700"/>
                    </a:lnTo>
                    <a:lnTo>
                      <a:pt x="612820" y="16023"/>
                    </a:lnTo>
                    <a:lnTo>
                      <a:pt x="552578" y="7318"/>
                    </a:lnTo>
                    <a:lnTo>
                      <a:pt x="487970" y="1878"/>
                    </a:lnTo>
                    <a:lnTo>
                      <a:pt x="419862" y="0"/>
                    </a:lnTo>
                    <a:close/>
                  </a:path>
                </a:pathLst>
              </a:custGeom>
              <a:solidFill>
                <a:schemeClr val="bg1">
                  <a:lumMod val="95000"/>
                </a:schemeClr>
              </a:solidFill>
              <a:ln>
                <a:solidFill>
                  <a:srgbClr val="726C77"/>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7" name="object 22">
                <a:extLst>
                  <a:ext uri="{FF2B5EF4-FFF2-40B4-BE49-F238E27FC236}">
                    <a16:creationId xmlns:a16="http://schemas.microsoft.com/office/drawing/2014/main" id="{D26AEBAF-D1FC-7603-6763-CB71F762B43B}"/>
                  </a:ext>
                </a:extLst>
              </p:cNvPr>
              <p:cNvSpPr/>
              <p:nvPr/>
            </p:nvSpPr>
            <p:spPr>
              <a:xfrm>
                <a:off x="5913119" y="3593591"/>
                <a:ext cx="840105" cy="675640"/>
              </a:xfrm>
              <a:custGeom>
                <a:avLst/>
                <a:gdLst/>
                <a:ahLst/>
                <a:cxnLst/>
                <a:rect l="l" t="t" r="r" b="b"/>
                <a:pathLst>
                  <a:path w="840104" h="675639">
                    <a:moveTo>
                      <a:pt x="839724" y="143637"/>
                    </a:moveTo>
                    <a:lnTo>
                      <a:pt x="818320" y="189006"/>
                    </a:lnTo>
                    <a:lnTo>
                      <a:pt x="758720" y="228432"/>
                    </a:lnTo>
                    <a:lnTo>
                      <a:pt x="716756" y="245173"/>
                    </a:lnTo>
                    <a:lnTo>
                      <a:pt x="667835" y="259537"/>
                    </a:lnTo>
                    <a:lnTo>
                      <a:pt x="612820" y="271226"/>
                    </a:lnTo>
                    <a:lnTo>
                      <a:pt x="552578" y="279943"/>
                    </a:lnTo>
                    <a:lnTo>
                      <a:pt x="487970" y="285391"/>
                    </a:lnTo>
                    <a:lnTo>
                      <a:pt x="419862" y="287274"/>
                    </a:lnTo>
                    <a:lnTo>
                      <a:pt x="351753" y="285391"/>
                    </a:lnTo>
                    <a:lnTo>
                      <a:pt x="287145" y="279943"/>
                    </a:lnTo>
                    <a:lnTo>
                      <a:pt x="226903" y="271226"/>
                    </a:lnTo>
                    <a:lnTo>
                      <a:pt x="171888" y="259537"/>
                    </a:lnTo>
                    <a:lnTo>
                      <a:pt x="122967" y="245173"/>
                    </a:lnTo>
                    <a:lnTo>
                      <a:pt x="81003" y="228432"/>
                    </a:lnTo>
                    <a:lnTo>
                      <a:pt x="46860" y="209610"/>
                    </a:lnTo>
                    <a:lnTo>
                      <a:pt x="5494" y="166916"/>
                    </a:lnTo>
                    <a:lnTo>
                      <a:pt x="0" y="143637"/>
                    </a:lnTo>
                    <a:lnTo>
                      <a:pt x="5494" y="120327"/>
                    </a:lnTo>
                    <a:lnTo>
                      <a:pt x="46860" y="77607"/>
                    </a:lnTo>
                    <a:lnTo>
                      <a:pt x="81003" y="58786"/>
                    </a:lnTo>
                    <a:lnTo>
                      <a:pt x="122967" y="42052"/>
                    </a:lnTo>
                    <a:lnTo>
                      <a:pt x="171888" y="27700"/>
                    </a:lnTo>
                    <a:lnTo>
                      <a:pt x="226903" y="16023"/>
                    </a:lnTo>
                    <a:lnTo>
                      <a:pt x="287145" y="7318"/>
                    </a:lnTo>
                    <a:lnTo>
                      <a:pt x="351753" y="1878"/>
                    </a:lnTo>
                    <a:lnTo>
                      <a:pt x="419862" y="0"/>
                    </a:lnTo>
                    <a:lnTo>
                      <a:pt x="487970" y="1878"/>
                    </a:lnTo>
                    <a:lnTo>
                      <a:pt x="552578" y="7318"/>
                    </a:lnTo>
                    <a:lnTo>
                      <a:pt x="612820" y="16023"/>
                    </a:lnTo>
                    <a:lnTo>
                      <a:pt x="667835" y="27700"/>
                    </a:lnTo>
                    <a:lnTo>
                      <a:pt x="716756" y="42052"/>
                    </a:lnTo>
                    <a:lnTo>
                      <a:pt x="758720" y="58786"/>
                    </a:lnTo>
                    <a:lnTo>
                      <a:pt x="792863" y="77607"/>
                    </a:lnTo>
                    <a:lnTo>
                      <a:pt x="834229" y="120327"/>
                    </a:lnTo>
                    <a:lnTo>
                      <a:pt x="839724" y="143637"/>
                    </a:lnTo>
                    <a:close/>
                  </a:path>
                  <a:path w="840104" h="675639">
                    <a:moveTo>
                      <a:pt x="839724" y="143637"/>
                    </a:moveTo>
                    <a:lnTo>
                      <a:pt x="839724" y="531495"/>
                    </a:lnTo>
                    <a:lnTo>
                      <a:pt x="834229" y="554804"/>
                    </a:lnTo>
                    <a:lnTo>
                      <a:pt x="792863" y="597524"/>
                    </a:lnTo>
                    <a:lnTo>
                      <a:pt x="758720" y="616345"/>
                    </a:lnTo>
                    <a:lnTo>
                      <a:pt x="716756" y="633079"/>
                    </a:lnTo>
                    <a:lnTo>
                      <a:pt x="667835" y="647431"/>
                    </a:lnTo>
                    <a:lnTo>
                      <a:pt x="612820" y="659108"/>
                    </a:lnTo>
                    <a:lnTo>
                      <a:pt x="552578" y="667813"/>
                    </a:lnTo>
                    <a:lnTo>
                      <a:pt x="487970" y="673253"/>
                    </a:lnTo>
                    <a:lnTo>
                      <a:pt x="419862" y="675132"/>
                    </a:lnTo>
                    <a:lnTo>
                      <a:pt x="351753" y="673253"/>
                    </a:lnTo>
                    <a:lnTo>
                      <a:pt x="287145" y="667813"/>
                    </a:lnTo>
                    <a:lnTo>
                      <a:pt x="226903" y="659108"/>
                    </a:lnTo>
                    <a:lnTo>
                      <a:pt x="171888" y="647431"/>
                    </a:lnTo>
                    <a:lnTo>
                      <a:pt x="122967" y="633079"/>
                    </a:lnTo>
                    <a:lnTo>
                      <a:pt x="81003" y="616345"/>
                    </a:lnTo>
                    <a:lnTo>
                      <a:pt x="46860" y="597524"/>
                    </a:lnTo>
                    <a:lnTo>
                      <a:pt x="5494" y="554804"/>
                    </a:lnTo>
                    <a:lnTo>
                      <a:pt x="0" y="531495"/>
                    </a:lnTo>
                    <a:lnTo>
                      <a:pt x="0" y="143637"/>
                    </a:lnTo>
                  </a:path>
                </a:pathLst>
              </a:custGeom>
              <a:ln w="12192">
                <a:solidFill>
                  <a:srgbClr val="4D4D4D"/>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34" name="object 23">
              <a:extLst>
                <a:ext uri="{FF2B5EF4-FFF2-40B4-BE49-F238E27FC236}">
                  <a16:creationId xmlns:a16="http://schemas.microsoft.com/office/drawing/2014/main" id="{5484C61A-B4FB-3292-EF96-F8712A614E77}"/>
                </a:ext>
              </a:extLst>
            </p:cNvPr>
            <p:cNvSpPr txBox="1"/>
            <p:nvPr/>
          </p:nvSpPr>
          <p:spPr>
            <a:xfrm>
              <a:off x="7336535" y="2959607"/>
              <a:ext cx="840105" cy="270587"/>
            </a:xfrm>
            <a:prstGeom prst="rect">
              <a:avLst/>
            </a:prstGeom>
            <a:solidFill>
              <a:schemeClr val="bg1">
                <a:lumMod val="65000"/>
              </a:schemeClr>
            </a:solidFill>
          </p:spPr>
          <p:txBody>
            <a:bodyPr vert="horz" wrap="square" lIns="0" tIns="100330" rIns="0" bIns="0" rtlCol="0" anchor="ctr">
              <a:spAutoFit/>
            </a:bodyPr>
            <a:lstStyle/>
            <a:p>
              <a:pPr marL="161925">
                <a:lnSpc>
                  <a:spcPct val="100000"/>
                </a:lnSpc>
                <a:spcBef>
                  <a:spcPts val="790"/>
                </a:spcBef>
              </a:pPr>
              <a:r>
                <a:rPr sz="1100">
                  <a:solidFill>
                    <a:srgbClr val="FFFFFF"/>
                  </a:solidFill>
                  <a:latin typeface="Segoe UI"/>
                  <a:cs typeface="Arial"/>
                </a:rPr>
                <a:t>Runtime</a:t>
              </a:r>
              <a:endParaRPr lang="en-US" sz="1100">
                <a:latin typeface="Segoe UI"/>
                <a:cs typeface="Arial"/>
              </a:endParaRPr>
            </a:p>
          </p:txBody>
        </p:sp>
        <p:sp>
          <p:nvSpPr>
            <p:cNvPr id="35" name="object 24">
              <a:extLst>
                <a:ext uri="{FF2B5EF4-FFF2-40B4-BE49-F238E27FC236}">
                  <a16:creationId xmlns:a16="http://schemas.microsoft.com/office/drawing/2014/main" id="{C617B5C6-0F23-48D1-70DC-D6A71940B0BB}"/>
                </a:ext>
              </a:extLst>
            </p:cNvPr>
            <p:cNvSpPr txBox="1"/>
            <p:nvPr/>
          </p:nvSpPr>
          <p:spPr>
            <a:xfrm>
              <a:off x="7336535" y="1677999"/>
              <a:ext cx="840105" cy="746358"/>
            </a:xfrm>
            <a:prstGeom prst="rect">
              <a:avLst/>
            </a:prstGeom>
            <a:solidFill>
              <a:schemeClr val="tx1">
                <a:lumMod val="10000"/>
                <a:lumOff val="90000"/>
              </a:schemeClr>
            </a:solidFill>
          </p:spPr>
          <p:txBody>
            <a:bodyPr vert="horz" wrap="square" lIns="0" tIns="0" rIns="0" bIns="0" rtlCol="0" anchor="ctr">
              <a:spAutoFit/>
            </a:bodyPr>
            <a:lstStyle/>
            <a:p>
              <a:pPr>
                <a:lnSpc>
                  <a:spcPct val="100000"/>
                </a:lnSpc>
              </a:pPr>
              <a:endParaRPr sz="1400">
                <a:solidFill>
                  <a:srgbClr val="726C77"/>
                </a:solidFill>
                <a:latin typeface="Arial" panose="020B0604020202020204" pitchFamily="34" charset="0"/>
                <a:cs typeface="Arial" panose="020B0604020202020204" pitchFamily="34" charset="0"/>
              </a:endParaRPr>
            </a:p>
            <a:p>
              <a:pPr>
                <a:lnSpc>
                  <a:spcPct val="100000"/>
                </a:lnSpc>
                <a:spcBef>
                  <a:spcPts val="20"/>
                </a:spcBef>
              </a:pPr>
              <a:endParaRPr sz="1350">
                <a:solidFill>
                  <a:srgbClr val="726C77"/>
                </a:solidFill>
                <a:latin typeface="Arial" panose="020B0604020202020204" pitchFamily="34" charset="0"/>
                <a:cs typeface="Arial" panose="020B0604020202020204" pitchFamily="34" charset="0"/>
              </a:endParaRPr>
            </a:p>
            <a:p>
              <a:pPr marL="177165" marR="167640" indent="25400"/>
              <a:r>
                <a:rPr sz="1050">
                  <a:solidFill>
                    <a:srgbClr val="726C77"/>
                  </a:solidFill>
                  <a:latin typeface="Segoe UI"/>
                  <a:cs typeface="Arial"/>
                </a:rPr>
                <a:t>Service</a:t>
              </a:r>
              <a:r>
                <a:rPr lang="en-US" sz="1050">
                  <a:solidFill>
                    <a:srgbClr val="726C77"/>
                  </a:solidFill>
                  <a:latin typeface="Segoe UI"/>
                  <a:cs typeface="Arial"/>
                </a:rPr>
                <a:t> </a:t>
              </a:r>
              <a:r>
                <a:rPr sz="1050">
                  <a:solidFill>
                    <a:srgbClr val="726C77"/>
                  </a:solidFill>
                  <a:latin typeface="Segoe UI"/>
                  <a:cs typeface="Arial"/>
                </a:rPr>
                <a:t> Domain</a:t>
              </a:r>
            </a:p>
          </p:txBody>
        </p:sp>
        <p:sp>
          <p:nvSpPr>
            <p:cNvPr id="36" name="object 25">
              <a:extLst>
                <a:ext uri="{FF2B5EF4-FFF2-40B4-BE49-F238E27FC236}">
                  <a16:creationId xmlns:a16="http://schemas.microsoft.com/office/drawing/2014/main" id="{E5B43408-561E-F32E-9826-66A6DDD0ABD0}"/>
                </a:ext>
              </a:extLst>
            </p:cNvPr>
            <p:cNvSpPr txBox="1"/>
            <p:nvPr/>
          </p:nvSpPr>
          <p:spPr>
            <a:xfrm>
              <a:off x="8273795" y="1677998"/>
              <a:ext cx="841375" cy="746358"/>
            </a:xfrm>
            <a:prstGeom prst="rect">
              <a:avLst/>
            </a:prstGeom>
            <a:solidFill>
              <a:schemeClr val="tx1">
                <a:lumMod val="10000"/>
                <a:lumOff val="90000"/>
              </a:schemeClr>
            </a:solidFill>
          </p:spPr>
          <p:txBody>
            <a:bodyPr vert="horz" wrap="square" lIns="0" tIns="0" rIns="0" bIns="0" rtlCol="0" anchor="ctr">
              <a:spAutoFit/>
            </a:bodyPr>
            <a:lstStyle/>
            <a:p>
              <a:pPr>
                <a:lnSpc>
                  <a:spcPct val="100000"/>
                </a:lnSpc>
              </a:pPr>
              <a:endParaRPr sz="1400">
                <a:solidFill>
                  <a:srgbClr val="726C77"/>
                </a:solidFill>
                <a:latin typeface="Arial" panose="020B0604020202020204" pitchFamily="34" charset="0"/>
                <a:cs typeface="Arial" panose="020B0604020202020204" pitchFamily="34" charset="0"/>
              </a:endParaRPr>
            </a:p>
            <a:p>
              <a:pPr>
                <a:lnSpc>
                  <a:spcPct val="100000"/>
                </a:lnSpc>
                <a:spcBef>
                  <a:spcPts val="20"/>
                </a:spcBef>
              </a:pPr>
              <a:endParaRPr sz="1350">
                <a:solidFill>
                  <a:srgbClr val="726C77"/>
                </a:solidFill>
                <a:latin typeface="Arial" panose="020B0604020202020204" pitchFamily="34" charset="0"/>
                <a:cs typeface="Arial" panose="020B0604020202020204" pitchFamily="34" charset="0"/>
              </a:endParaRPr>
            </a:p>
            <a:p>
              <a:pPr marL="178435" marR="167640" indent="25400"/>
              <a:r>
                <a:rPr sz="1050">
                  <a:solidFill>
                    <a:srgbClr val="726C77"/>
                  </a:solidFill>
                  <a:latin typeface="Segoe UI"/>
                  <a:cs typeface="Arial"/>
                </a:rPr>
                <a:t>Service</a:t>
              </a:r>
              <a:r>
                <a:rPr lang="en-US" sz="1050">
                  <a:solidFill>
                    <a:srgbClr val="726C77"/>
                  </a:solidFill>
                  <a:latin typeface="Segoe UI"/>
                  <a:cs typeface="Arial"/>
                </a:rPr>
                <a:t> </a:t>
              </a:r>
              <a:r>
                <a:rPr sz="1050">
                  <a:solidFill>
                    <a:srgbClr val="726C77"/>
                  </a:solidFill>
                  <a:latin typeface="Segoe UI"/>
                  <a:cs typeface="Arial"/>
                </a:rPr>
                <a:t> Domain</a:t>
              </a:r>
            </a:p>
          </p:txBody>
        </p:sp>
        <p:sp>
          <p:nvSpPr>
            <p:cNvPr id="37" name="object 26">
              <a:extLst>
                <a:ext uri="{FF2B5EF4-FFF2-40B4-BE49-F238E27FC236}">
                  <a16:creationId xmlns:a16="http://schemas.microsoft.com/office/drawing/2014/main" id="{4427179C-FC78-0B4D-0EA4-F221C5FA1BFD}"/>
                </a:ext>
              </a:extLst>
            </p:cNvPr>
            <p:cNvSpPr txBox="1"/>
            <p:nvPr/>
          </p:nvSpPr>
          <p:spPr>
            <a:xfrm>
              <a:off x="8273795" y="2959607"/>
              <a:ext cx="841375" cy="270587"/>
            </a:xfrm>
            <a:prstGeom prst="rect">
              <a:avLst/>
            </a:prstGeom>
            <a:solidFill>
              <a:schemeClr val="bg1">
                <a:lumMod val="65000"/>
              </a:schemeClr>
            </a:solidFill>
          </p:spPr>
          <p:txBody>
            <a:bodyPr vert="horz" wrap="square" lIns="0" tIns="100330" rIns="0" bIns="0" rtlCol="0" anchor="ctr">
              <a:spAutoFit/>
            </a:bodyPr>
            <a:lstStyle/>
            <a:p>
              <a:pPr marL="163195">
                <a:lnSpc>
                  <a:spcPct val="100000"/>
                </a:lnSpc>
                <a:spcBef>
                  <a:spcPts val="790"/>
                </a:spcBef>
              </a:pPr>
              <a:r>
                <a:rPr sz="1100">
                  <a:solidFill>
                    <a:srgbClr val="FFFFFF"/>
                  </a:solidFill>
                  <a:latin typeface="Segoe UI"/>
                  <a:cs typeface="Arial"/>
                </a:rPr>
                <a:t>Runtime</a:t>
              </a:r>
              <a:endParaRPr lang="en-US" sz="1100">
                <a:latin typeface="Segoe UI"/>
                <a:cs typeface="Arial"/>
              </a:endParaRPr>
            </a:p>
          </p:txBody>
        </p:sp>
        <p:sp>
          <p:nvSpPr>
            <p:cNvPr id="38" name="object 27">
              <a:extLst>
                <a:ext uri="{FF2B5EF4-FFF2-40B4-BE49-F238E27FC236}">
                  <a16:creationId xmlns:a16="http://schemas.microsoft.com/office/drawing/2014/main" id="{28BE6225-CA66-3792-DBFE-A3E3433E6A63}"/>
                </a:ext>
              </a:extLst>
            </p:cNvPr>
            <p:cNvSpPr txBox="1"/>
            <p:nvPr/>
          </p:nvSpPr>
          <p:spPr>
            <a:xfrm>
              <a:off x="9294876" y="2959607"/>
              <a:ext cx="421005" cy="238527"/>
            </a:xfrm>
            <a:prstGeom prst="rect">
              <a:avLst/>
            </a:prstGeom>
            <a:solidFill>
              <a:schemeClr val="accent5">
                <a:lumMod val="60000"/>
                <a:lumOff val="40000"/>
              </a:schemeClr>
            </a:solidFill>
          </p:spPr>
          <p:txBody>
            <a:bodyPr vert="horz" wrap="square" lIns="0" tIns="68580" rIns="0" bIns="0" rtlCol="0" anchor="ctr">
              <a:spAutoFit/>
            </a:bodyPr>
            <a:lstStyle/>
            <a:p>
              <a:pPr marL="132080">
                <a:lnSpc>
                  <a:spcPct val="100000"/>
                </a:lnSpc>
                <a:spcBef>
                  <a:spcPts val="540"/>
                </a:spcBef>
              </a:pPr>
              <a:r>
                <a:rPr sz="1100">
                  <a:solidFill>
                    <a:srgbClr val="FFFFFF"/>
                  </a:solidFill>
                  <a:latin typeface="Arial" panose="020B0604020202020204" pitchFamily="34" charset="0"/>
                  <a:cs typeface="Arial" panose="020B0604020202020204" pitchFamily="34" charset="0"/>
                </a:rPr>
                <a:t>RT</a:t>
              </a:r>
              <a:endParaRPr sz="1100">
                <a:latin typeface="Arial" panose="020B0604020202020204" pitchFamily="34" charset="0"/>
                <a:cs typeface="Arial" panose="020B0604020202020204" pitchFamily="34" charset="0"/>
              </a:endParaRPr>
            </a:p>
          </p:txBody>
        </p:sp>
        <p:grpSp>
          <p:nvGrpSpPr>
            <p:cNvPr id="39" name="object 28">
              <a:extLst>
                <a:ext uri="{FF2B5EF4-FFF2-40B4-BE49-F238E27FC236}">
                  <a16:creationId xmlns:a16="http://schemas.microsoft.com/office/drawing/2014/main" id="{90956B24-4144-4F10-8E08-B5FD2383D3CA}"/>
                </a:ext>
              </a:extLst>
            </p:cNvPr>
            <p:cNvGrpSpPr/>
            <p:nvPr/>
          </p:nvGrpSpPr>
          <p:grpSpPr>
            <a:xfrm>
              <a:off x="3558540" y="1670304"/>
              <a:ext cx="6675501" cy="2632927"/>
              <a:chOff x="3558540" y="1670304"/>
              <a:chExt cx="6675501" cy="2632927"/>
            </a:xfrm>
          </p:grpSpPr>
          <p:sp>
            <p:nvSpPr>
              <p:cNvPr id="83" name="object 29">
                <a:extLst>
                  <a:ext uri="{FF2B5EF4-FFF2-40B4-BE49-F238E27FC236}">
                    <a16:creationId xmlns:a16="http://schemas.microsoft.com/office/drawing/2014/main" id="{B5325828-9BA9-440C-6A89-F29290646FE0}"/>
                  </a:ext>
                </a:extLst>
              </p:cNvPr>
              <p:cNvSpPr/>
              <p:nvPr/>
            </p:nvSpPr>
            <p:spPr>
              <a:xfrm>
                <a:off x="3558540" y="3748277"/>
                <a:ext cx="1262380" cy="520700"/>
              </a:xfrm>
              <a:custGeom>
                <a:avLst/>
                <a:gdLst/>
                <a:ahLst/>
                <a:cxnLst/>
                <a:rect l="l" t="t" r="r" b="b"/>
                <a:pathLst>
                  <a:path w="1262379" h="520700">
                    <a:moveTo>
                      <a:pt x="1261872" y="0"/>
                    </a:moveTo>
                    <a:lnTo>
                      <a:pt x="1245210" y="35433"/>
                    </a:lnTo>
                    <a:lnTo>
                      <a:pt x="1197748" y="67963"/>
                    </a:lnTo>
                    <a:lnTo>
                      <a:pt x="1123272" y="96661"/>
                    </a:lnTo>
                    <a:lnTo>
                      <a:pt x="1077087" y="109283"/>
                    </a:lnTo>
                    <a:lnTo>
                      <a:pt x="1025567" y="120598"/>
                    </a:lnTo>
                    <a:lnTo>
                      <a:pt x="969187" y="130491"/>
                    </a:lnTo>
                    <a:lnTo>
                      <a:pt x="908419" y="138846"/>
                    </a:lnTo>
                    <a:lnTo>
                      <a:pt x="843737" y="145546"/>
                    </a:lnTo>
                    <a:lnTo>
                      <a:pt x="775613" y="150476"/>
                    </a:lnTo>
                    <a:lnTo>
                      <a:pt x="704522" y="153518"/>
                    </a:lnTo>
                    <a:lnTo>
                      <a:pt x="630936" y="154559"/>
                    </a:lnTo>
                    <a:lnTo>
                      <a:pt x="557349" y="153518"/>
                    </a:lnTo>
                    <a:lnTo>
                      <a:pt x="486258" y="150476"/>
                    </a:lnTo>
                    <a:lnTo>
                      <a:pt x="418134" y="145546"/>
                    </a:lnTo>
                    <a:lnTo>
                      <a:pt x="353452" y="138846"/>
                    </a:lnTo>
                    <a:lnTo>
                      <a:pt x="292684" y="130491"/>
                    </a:lnTo>
                    <a:lnTo>
                      <a:pt x="236304" y="120598"/>
                    </a:lnTo>
                    <a:lnTo>
                      <a:pt x="184785" y="109283"/>
                    </a:lnTo>
                    <a:lnTo>
                      <a:pt x="138599" y="96661"/>
                    </a:lnTo>
                    <a:lnTo>
                      <a:pt x="98221" y="82849"/>
                    </a:lnTo>
                    <a:lnTo>
                      <a:pt x="36779" y="52119"/>
                    </a:lnTo>
                    <a:lnTo>
                      <a:pt x="4244" y="18021"/>
                    </a:lnTo>
                    <a:lnTo>
                      <a:pt x="0" y="0"/>
                    </a:lnTo>
                    <a:lnTo>
                      <a:pt x="0" y="365760"/>
                    </a:lnTo>
                    <a:lnTo>
                      <a:pt x="16661" y="401240"/>
                    </a:lnTo>
                    <a:lnTo>
                      <a:pt x="64123" y="433804"/>
                    </a:lnTo>
                    <a:lnTo>
                      <a:pt x="138599" y="462525"/>
                    </a:lnTo>
                    <a:lnTo>
                      <a:pt x="184785" y="475154"/>
                    </a:lnTo>
                    <a:lnTo>
                      <a:pt x="236304" y="486475"/>
                    </a:lnTo>
                    <a:lnTo>
                      <a:pt x="292684" y="496373"/>
                    </a:lnTo>
                    <a:lnTo>
                      <a:pt x="353452" y="504730"/>
                    </a:lnTo>
                    <a:lnTo>
                      <a:pt x="418134" y="511432"/>
                    </a:lnTo>
                    <a:lnTo>
                      <a:pt x="486258" y="516362"/>
                    </a:lnTo>
                    <a:lnTo>
                      <a:pt x="557349" y="519405"/>
                    </a:lnTo>
                    <a:lnTo>
                      <a:pt x="630936" y="520446"/>
                    </a:lnTo>
                    <a:lnTo>
                      <a:pt x="704522" y="519405"/>
                    </a:lnTo>
                    <a:lnTo>
                      <a:pt x="775613" y="516362"/>
                    </a:lnTo>
                    <a:lnTo>
                      <a:pt x="843737" y="511432"/>
                    </a:lnTo>
                    <a:lnTo>
                      <a:pt x="908419" y="504730"/>
                    </a:lnTo>
                    <a:lnTo>
                      <a:pt x="969187" y="496373"/>
                    </a:lnTo>
                    <a:lnTo>
                      <a:pt x="1025567" y="486475"/>
                    </a:lnTo>
                    <a:lnTo>
                      <a:pt x="1077087" y="475154"/>
                    </a:lnTo>
                    <a:lnTo>
                      <a:pt x="1123272" y="462525"/>
                    </a:lnTo>
                    <a:lnTo>
                      <a:pt x="1163650" y="448703"/>
                    </a:lnTo>
                    <a:lnTo>
                      <a:pt x="1225092" y="417945"/>
                    </a:lnTo>
                    <a:lnTo>
                      <a:pt x="1257627" y="383807"/>
                    </a:lnTo>
                    <a:lnTo>
                      <a:pt x="1261872" y="365760"/>
                    </a:lnTo>
                    <a:lnTo>
                      <a:pt x="1261872" y="0"/>
                    </a:lnTo>
                    <a:close/>
                  </a:path>
                </a:pathLst>
              </a:custGeom>
              <a:solidFill>
                <a:srgbClr val="8496AF"/>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4" name="object 30">
                <a:extLst>
                  <a:ext uri="{FF2B5EF4-FFF2-40B4-BE49-F238E27FC236}">
                    <a16:creationId xmlns:a16="http://schemas.microsoft.com/office/drawing/2014/main" id="{00B63CB6-2CC6-1BDD-2910-1A67316907BA}"/>
                  </a:ext>
                </a:extLst>
              </p:cNvPr>
              <p:cNvSpPr/>
              <p:nvPr/>
            </p:nvSpPr>
            <p:spPr>
              <a:xfrm>
                <a:off x="3558540" y="3593592"/>
                <a:ext cx="1262380" cy="309245"/>
              </a:xfrm>
              <a:custGeom>
                <a:avLst/>
                <a:gdLst/>
                <a:ahLst/>
                <a:cxnLst/>
                <a:rect l="l" t="t" r="r" b="b"/>
                <a:pathLst>
                  <a:path w="1262379" h="309245">
                    <a:moveTo>
                      <a:pt x="630936" y="0"/>
                    </a:moveTo>
                    <a:lnTo>
                      <a:pt x="557349" y="1040"/>
                    </a:lnTo>
                    <a:lnTo>
                      <a:pt x="486258" y="4083"/>
                    </a:lnTo>
                    <a:lnTo>
                      <a:pt x="418134" y="9013"/>
                    </a:lnTo>
                    <a:lnTo>
                      <a:pt x="353452" y="15715"/>
                    </a:lnTo>
                    <a:lnTo>
                      <a:pt x="292684" y="24072"/>
                    </a:lnTo>
                    <a:lnTo>
                      <a:pt x="236304" y="33970"/>
                    </a:lnTo>
                    <a:lnTo>
                      <a:pt x="184785" y="45291"/>
                    </a:lnTo>
                    <a:lnTo>
                      <a:pt x="138599" y="57920"/>
                    </a:lnTo>
                    <a:lnTo>
                      <a:pt x="98221" y="71742"/>
                    </a:lnTo>
                    <a:lnTo>
                      <a:pt x="36779" y="102500"/>
                    </a:lnTo>
                    <a:lnTo>
                      <a:pt x="4244" y="136638"/>
                    </a:lnTo>
                    <a:lnTo>
                      <a:pt x="0" y="154686"/>
                    </a:lnTo>
                    <a:lnTo>
                      <a:pt x="4244" y="172707"/>
                    </a:lnTo>
                    <a:lnTo>
                      <a:pt x="36779" y="206805"/>
                    </a:lnTo>
                    <a:lnTo>
                      <a:pt x="98221" y="237535"/>
                    </a:lnTo>
                    <a:lnTo>
                      <a:pt x="138599" y="251347"/>
                    </a:lnTo>
                    <a:lnTo>
                      <a:pt x="184785" y="263969"/>
                    </a:lnTo>
                    <a:lnTo>
                      <a:pt x="236304" y="275284"/>
                    </a:lnTo>
                    <a:lnTo>
                      <a:pt x="292684" y="285177"/>
                    </a:lnTo>
                    <a:lnTo>
                      <a:pt x="353452" y="293532"/>
                    </a:lnTo>
                    <a:lnTo>
                      <a:pt x="418134" y="300232"/>
                    </a:lnTo>
                    <a:lnTo>
                      <a:pt x="486258" y="305162"/>
                    </a:lnTo>
                    <a:lnTo>
                      <a:pt x="557349" y="308204"/>
                    </a:lnTo>
                    <a:lnTo>
                      <a:pt x="630936" y="309245"/>
                    </a:lnTo>
                    <a:lnTo>
                      <a:pt x="704522" y="308204"/>
                    </a:lnTo>
                    <a:lnTo>
                      <a:pt x="775613" y="305162"/>
                    </a:lnTo>
                    <a:lnTo>
                      <a:pt x="843737" y="300232"/>
                    </a:lnTo>
                    <a:lnTo>
                      <a:pt x="908419" y="293532"/>
                    </a:lnTo>
                    <a:lnTo>
                      <a:pt x="969187" y="285177"/>
                    </a:lnTo>
                    <a:lnTo>
                      <a:pt x="1025567" y="275284"/>
                    </a:lnTo>
                    <a:lnTo>
                      <a:pt x="1077087" y="263969"/>
                    </a:lnTo>
                    <a:lnTo>
                      <a:pt x="1123272" y="251347"/>
                    </a:lnTo>
                    <a:lnTo>
                      <a:pt x="1163650" y="237535"/>
                    </a:lnTo>
                    <a:lnTo>
                      <a:pt x="1225092" y="206805"/>
                    </a:lnTo>
                    <a:lnTo>
                      <a:pt x="1257627" y="172707"/>
                    </a:lnTo>
                    <a:lnTo>
                      <a:pt x="1261872" y="154686"/>
                    </a:lnTo>
                    <a:lnTo>
                      <a:pt x="1257627" y="136638"/>
                    </a:lnTo>
                    <a:lnTo>
                      <a:pt x="1225092" y="102500"/>
                    </a:lnTo>
                    <a:lnTo>
                      <a:pt x="1163650" y="71742"/>
                    </a:lnTo>
                    <a:lnTo>
                      <a:pt x="1123272" y="57920"/>
                    </a:lnTo>
                    <a:lnTo>
                      <a:pt x="1077087" y="45291"/>
                    </a:lnTo>
                    <a:lnTo>
                      <a:pt x="1025567" y="33970"/>
                    </a:lnTo>
                    <a:lnTo>
                      <a:pt x="969187" y="24072"/>
                    </a:lnTo>
                    <a:lnTo>
                      <a:pt x="908419" y="15715"/>
                    </a:lnTo>
                    <a:lnTo>
                      <a:pt x="843737" y="9013"/>
                    </a:lnTo>
                    <a:lnTo>
                      <a:pt x="775613" y="4083"/>
                    </a:lnTo>
                    <a:lnTo>
                      <a:pt x="704522" y="1040"/>
                    </a:lnTo>
                    <a:lnTo>
                      <a:pt x="630936" y="0"/>
                    </a:lnTo>
                    <a:close/>
                  </a:path>
                </a:pathLst>
              </a:custGeom>
              <a:solidFill>
                <a:srgbClr val="B5C1D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5" name="object 31">
                <a:extLst>
                  <a:ext uri="{FF2B5EF4-FFF2-40B4-BE49-F238E27FC236}">
                    <a16:creationId xmlns:a16="http://schemas.microsoft.com/office/drawing/2014/main" id="{DFA43389-67D6-CF07-C8A1-9FEFC63EC86D}"/>
                  </a:ext>
                </a:extLst>
              </p:cNvPr>
              <p:cNvSpPr/>
              <p:nvPr/>
            </p:nvSpPr>
            <p:spPr>
              <a:xfrm>
                <a:off x="3558540" y="3593592"/>
                <a:ext cx="1262380" cy="675640"/>
              </a:xfrm>
              <a:custGeom>
                <a:avLst/>
                <a:gdLst/>
                <a:ahLst/>
                <a:cxnLst/>
                <a:rect l="l" t="t" r="r" b="b"/>
                <a:pathLst>
                  <a:path w="1262379" h="675639">
                    <a:moveTo>
                      <a:pt x="1261872" y="154686"/>
                    </a:moveTo>
                    <a:lnTo>
                      <a:pt x="1245210" y="190119"/>
                    </a:lnTo>
                    <a:lnTo>
                      <a:pt x="1197748" y="222649"/>
                    </a:lnTo>
                    <a:lnTo>
                      <a:pt x="1123272" y="251347"/>
                    </a:lnTo>
                    <a:lnTo>
                      <a:pt x="1077087" y="263969"/>
                    </a:lnTo>
                    <a:lnTo>
                      <a:pt x="1025567" y="275284"/>
                    </a:lnTo>
                    <a:lnTo>
                      <a:pt x="969187" y="285177"/>
                    </a:lnTo>
                    <a:lnTo>
                      <a:pt x="908419" y="293532"/>
                    </a:lnTo>
                    <a:lnTo>
                      <a:pt x="843737" y="300232"/>
                    </a:lnTo>
                    <a:lnTo>
                      <a:pt x="775613" y="305162"/>
                    </a:lnTo>
                    <a:lnTo>
                      <a:pt x="704522" y="308204"/>
                    </a:lnTo>
                    <a:lnTo>
                      <a:pt x="630936" y="309245"/>
                    </a:lnTo>
                    <a:lnTo>
                      <a:pt x="557349" y="308204"/>
                    </a:lnTo>
                    <a:lnTo>
                      <a:pt x="486258" y="305162"/>
                    </a:lnTo>
                    <a:lnTo>
                      <a:pt x="418134" y="300232"/>
                    </a:lnTo>
                    <a:lnTo>
                      <a:pt x="353452" y="293532"/>
                    </a:lnTo>
                    <a:lnTo>
                      <a:pt x="292684" y="285177"/>
                    </a:lnTo>
                    <a:lnTo>
                      <a:pt x="236304" y="275284"/>
                    </a:lnTo>
                    <a:lnTo>
                      <a:pt x="184785" y="263969"/>
                    </a:lnTo>
                    <a:lnTo>
                      <a:pt x="138599" y="251347"/>
                    </a:lnTo>
                    <a:lnTo>
                      <a:pt x="98221" y="237535"/>
                    </a:lnTo>
                    <a:lnTo>
                      <a:pt x="36779" y="206805"/>
                    </a:lnTo>
                    <a:lnTo>
                      <a:pt x="4244" y="172707"/>
                    </a:lnTo>
                    <a:lnTo>
                      <a:pt x="0" y="154686"/>
                    </a:lnTo>
                    <a:lnTo>
                      <a:pt x="4244" y="136638"/>
                    </a:lnTo>
                    <a:lnTo>
                      <a:pt x="36779" y="102500"/>
                    </a:lnTo>
                    <a:lnTo>
                      <a:pt x="98221" y="71742"/>
                    </a:lnTo>
                    <a:lnTo>
                      <a:pt x="138599" y="57920"/>
                    </a:lnTo>
                    <a:lnTo>
                      <a:pt x="184785" y="45291"/>
                    </a:lnTo>
                    <a:lnTo>
                      <a:pt x="236304" y="33970"/>
                    </a:lnTo>
                    <a:lnTo>
                      <a:pt x="292684" y="24072"/>
                    </a:lnTo>
                    <a:lnTo>
                      <a:pt x="353452" y="15715"/>
                    </a:lnTo>
                    <a:lnTo>
                      <a:pt x="418134" y="9013"/>
                    </a:lnTo>
                    <a:lnTo>
                      <a:pt x="486258" y="4083"/>
                    </a:lnTo>
                    <a:lnTo>
                      <a:pt x="557349" y="1040"/>
                    </a:lnTo>
                    <a:lnTo>
                      <a:pt x="630936" y="0"/>
                    </a:lnTo>
                    <a:lnTo>
                      <a:pt x="704522" y="1040"/>
                    </a:lnTo>
                    <a:lnTo>
                      <a:pt x="775613" y="4083"/>
                    </a:lnTo>
                    <a:lnTo>
                      <a:pt x="843737" y="9013"/>
                    </a:lnTo>
                    <a:lnTo>
                      <a:pt x="908419" y="15715"/>
                    </a:lnTo>
                    <a:lnTo>
                      <a:pt x="969187" y="24072"/>
                    </a:lnTo>
                    <a:lnTo>
                      <a:pt x="1025567" y="33970"/>
                    </a:lnTo>
                    <a:lnTo>
                      <a:pt x="1077087" y="45291"/>
                    </a:lnTo>
                    <a:lnTo>
                      <a:pt x="1123272" y="57920"/>
                    </a:lnTo>
                    <a:lnTo>
                      <a:pt x="1163650" y="71742"/>
                    </a:lnTo>
                    <a:lnTo>
                      <a:pt x="1225092" y="102500"/>
                    </a:lnTo>
                    <a:lnTo>
                      <a:pt x="1257627" y="136638"/>
                    </a:lnTo>
                    <a:lnTo>
                      <a:pt x="1261872" y="154686"/>
                    </a:lnTo>
                    <a:close/>
                  </a:path>
                  <a:path w="1262379" h="675639">
                    <a:moveTo>
                      <a:pt x="1261872" y="154686"/>
                    </a:moveTo>
                    <a:lnTo>
                      <a:pt x="1261872" y="520446"/>
                    </a:lnTo>
                    <a:lnTo>
                      <a:pt x="1257627" y="538493"/>
                    </a:lnTo>
                    <a:lnTo>
                      <a:pt x="1225092" y="572631"/>
                    </a:lnTo>
                    <a:lnTo>
                      <a:pt x="1163650" y="603389"/>
                    </a:lnTo>
                    <a:lnTo>
                      <a:pt x="1123272" y="617211"/>
                    </a:lnTo>
                    <a:lnTo>
                      <a:pt x="1077087" y="629840"/>
                    </a:lnTo>
                    <a:lnTo>
                      <a:pt x="1025567" y="641161"/>
                    </a:lnTo>
                    <a:lnTo>
                      <a:pt x="969187" y="651059"/>
                    </a:lnTo>
                    <a:lnTo>
                      <a:pt x="908419" y="659416"/>
                    </a:lnTo>
                    <a:lnTo>
                      <a:pt x="843737" y="666118"/>
                    </a:lnTo>
                    <a:lnTo>
                      <a:pt x="775613" y="671048"/>
                    </a:lnTo>
                    <a:lnTo>
                      <a:pt x="704522" y="674091"/>
                    </a:lnTo>
                    <a:lnTo>
                      <a:pt x="630936" y="675132"/>
                    </a:lnTo>
                    <a:lnTo>
                      <a:pt x="557349" y="674091"/>
                    </a:lnTo>
                    <a:lnTo>
                      <a:pt x="486258" y="671048"/>
                    </a:lnTo>
                    <a:lnTo>
                      <a:pt x="418134" y="666118"/>
                    </a:lnTo>
                    <a:lnTo>
                      <a:pt x="353452" y="659416"/>
                    </a:lnTo>
                    <a:lnTo>
                      <a:pt x="292684" y="651059"/>
                    </a:lnTo>
                    <a:lnTo>
                      <a:pt x="236304" y="641161"/>
                    </a:lnTo>
                    <a:lnTo>
                      <a:pt x="184785" y="629840"/>
                    </a:lnTo>
                    <a:lnTo>
                      <a:pt x="138599" y="617211"/>
                    </a:lnTo>
                    <a:lnTo>
                      <a:pt x="98221" y="603389"/>
                    </a:lnTo>
                    <a:lnTo>
                      <a:pt x="36779" y="572631"/>
                    </a:lnTo>
                    <a:lnTo>
                      <a:pt x="4244" y="538493"/>
                    </a:lnTo>
                    <a:lnTo>
                      <a:pt x="0" y="520446"/>
                    </a:lnTo>
                    <a:lnTo>
                      <a:pt x="0" y="154686"/>
                    </a:lnTo>
                  </a:path>
                </a:pathLst>
              </a:custGeom>
              <a:solidFill>
                <a:schemeClr val="tx2">
                  <a:lumMod val="20000"/>
                  <a:lumOff val="80000"/>
                </a:schemeClr>
              </a:solidFill>
              <a:ln w="12192">
                <a:solidFill>
                  <a:schemeClr val="tx2">
                    <a:lumMod val="50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6" name="object 32">
                <a:extLst>
                  <a:ext uri="{FF2B5EF4-FFF2-40B4-BE49-F238E27FC236}">
                    <a16:creationId xmlns:a16="http://schemas.microsoft.com/office/drawing/2014/main" id="{E6A33A32-DFAC-DEF1-0982-F93A8D849E1A}"/>
                  </a:ext>
                </a:extLst>
              </p:cNvPr>
              <p:cNvSpPr/>
              <p:nvPr/>
            </p:nvSpPr>
            <p:spPr>
              <a:xfrm>
                <a:off x="7807452" y="3737229"/>
                <a:ext cx="841375" cy="531495"/>
              </a:xfrm>
              <a:custGeom>
                <a:avLst/>
                <a:gdLst/>
                <a:ahLst/>
                <a:cxnLst/>
                <a:rect l="l" t="t" r="r" b="b"/>
                <a:pathLst>
                  <a:path w="841375" h="531495">
                    <a:moveTo>
                      <a:pt x="841248" y="0"/>
                    </a:moveTo>
                    <a:lnTo>
                      <a:pt x="819802" y="45369"/>
                    </a:lnTo>
                    <a:lnTo>
                      <a:pt x="760085" y="84795"/>
                    </a:lnTo>
                    <a:lnTo>
                      <a:pt x="718042" y="101536"/>
                    </a:lnTo>
                    <a:lnTo>
                      <a:pt x="669029" y="115900"/>
                    </a:lnTo>
                    <a:lnTo>
                      <a:pt x="613915" y="127589"/>
                    </a:lnTo>
                    <a:lnTo>
                      <a:pt x="553565" y="136306"/>
                    </a:lnTo>
                    <a:lnTo>
                      <a:pt x="488846" y="141754"/>
                    </a:lnTo>
                    <a:lnTo>
                      <a:pt x="420624" y="143637"/>
                    </a:lnTo>
                    <a:lnTo>
                      <a:pt x="352401" y="141754"/>
                    </a:lnTo>
                    <a:lnTo>
                      <a:pt x="287682" y="136306"/>
                    </a:lnTo>
                    <a:lnTo>
                      <a:pt x="227332" y="127589"/>
                    </a:lnTo>
                    <a:lnTo>
                      <a:pt x="172218" y="115900"/>
                    </a:lnTo>
                    <a:lnTo>
                      <a:pt x="123205" y="101536"/>
                    </a:lnTo>
                    <a:lnTo>
                      <a:pt x="81162" y="84795"/>
                    </a:lnTo>
                    <a:lnTo>
                      <a:pt x="46953" y="65973"/>
                    </a:lnTo>
                    <a:lnTo>
                      <a:pt x="5505" y="23279"/>
                    </a:lnTo>
                    <a:lnTo>
                      <a:pt x="0" y="0"/>
                    </a:lnTo>
                    <a:lnTo>
                      <a:pt x="0" y="387858"/>
                    </a:lnTo>
                    <a:lnTo>
                      <a:pt x="21445" y="433276"/>
                    </a:lnTo>
                    <a:lnTo>
                      <a:pt x="81162" y="472708"/>
                    </a:lnTo>
                    <a:lnTo>
                      <a:pt x="123205" y="489442"/>
                    </a:lnTo>
                    <a:lnTo>
                      <a:pt x="172218" y="503794"/>
                    </a:lnTo>
                    <a:lnTo>
                      <a:pt x="227332" y="515471"/>
                    </a:lnTo>
                    <a:lnTo>
                      <a:pt x="287682" y="524176"/>
                    </a:lnTo>
                    <a:lnTo>
                      <a:pt x="352401" y="529616"/>
                    </a:lnTo>
                    <a:lnTo>
                      <a:pt x="420624" y="531495"/>
                    </a:lnTo>
                    <a:lnTo>
                      <a:pt x="488846" y="529616"/>
                    </a:lnTo>
                    <a:lnTo>
                      <a:pt x="553565" y="524176"/>
                    </a:lnTo>
                    <a:lnTo>
                      <a:pt x="613915" y="515471"/>
                    </a:lnTo>
                    <a:lnTo>
                      <a:pt x="669029" y="503794"/>
                    </a:lnTo>
                    <a:lnTo>
                      <a:pt x="718042" y="489442"/>
                    </a:lnTo>
                    <a:lnTo>
                      <a:pt x="760085" y="472708"/>
                    </a:lnTo>
                    <a:lnTo>
                      <a:pt x="794294" y="453887"/>
                    </a:lnTo>
                    <a:lnTo>
                      <a:pt x="835742" y="411167"/>
                    </a:lnTo>
                    <a:lnTo>
                      <a:pt x="841248" y="387858"/>
                    </a:lnTo>
                    <a:lnTo>
                      <a:pt x="841248" y="0"/>
                    </a:lnTo>
                    <a:close/>
                  </a:path>
                </a:pathLst>
              </a:custGeom>
              <a:solidFill>
                <a:schemeClr val="bg1">
                  <a:lumMod val="95000"/>
                </a:schemeClr>
              </a:solidFill>
              <a:ln>
                <a:solidFill>
                  <a:srgbClr val="726C77"/>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7" name="object 33">
                <a:extLst>
                  <a:ext uri="{FF2B5EF4-FFF2-40B4-BE49-F238E27FC236}">
                    <a16:creationId xmlns:a16="http://schemas.microsoft.com/office/drawing/2014/main" id="{F6277F14-90CB-D731-E90A-9F60DC8AC67A}"/>
                  </a:ext>
                </a:extLst>
              </p:cNvPr>
              <p:cNvSpPr/>
              <p:nvPr/>
            </p:nvSpPr>
            <p:spPr>
              <a:xfrm>
                <a:off x="7807452" y="3593592"/>
                <a:ext cx="841375" cy="287655"/>
              </a:xfrm>
              <a:custGeom>
                <a:avLst/>
                <a:gdLst/>
                <a:ahLst/>
                <a:cxnLst/>
                <a:rect l="l" t="t" r="r" b="b"/>
                <a:pathLst>
                  <a:path w="841375" h="287654">
                    <a:moveTo>
                      <a:pt x="420624" y="0"/>
                    </a:moveTo>
                    <a:lnTo>
                      <a:pt x="352401" y="1878"/>
                    </a:lnTo>
                    <a:lnTo>
                      <a:pt x="287682" y="7318"/>
                    </a:lnTo>
                    <a:lnTo>
                      <a:pt x="227332" y="16023"/>
                    </a:lnTo>
                    <a:lnTo>
                      <a:pt x="172218" y="27700"/>
                    </a:lnTo>
                    <a:lnTo>
                      <a:pt x="123205" y="42052"/>
                    </a:lnTo>
                    <a:lnTo>
                      <a:pt x="81162" y="58786"/>
                    </a:lnTo>
                    <a:lnTo>
                      <a:pt x="46953" y="77607"/>
                    </a:lnTo>
                    <a:lnTo>
                      <a:pt x="5505" y="120327"/>
                    </a:lnTo>
                    <a:lnTo>
                      <a:pt x="0" y="143637"/>
                    </a:lnTo>
                    <a:lnTo>
                      <a:pt x="5505" y="166916"/>
                    </a:lnTo>
                    <a:lnTo>
                      <a:pt x="46953" y="209610"/>
                    </a:lnTo>
                    <a:lnTo>
                      <a:pt x="81162" y="228432"/>
                    </a:lnTo>
                    <a:lnTo>
                      <a:pt x="123205" y="245173"/>
                    </a:lnTo>
                    <a:lnTo>
                      <a:pt x="172218" y="259537"/>
                    </a:lnTo>
                    <a:lnTo>
                      <a:pt x="227332" y="271226"/>
                    </a:lnTo>
                    <a:lnTo>
                      <a:pt x="287682" y="279943"/>
                    </a:lnTo>
                    <a:lnTo>
                      <a:pt x="352401" y="285391"/>
                    </a:lnTo>
                    <a:lnTo>
                      <a:pt x="420624" y="287274"/>
                    </a:lnTo>
                    <a:lnTo>
                      <a:pt x="488846" y="285391"/>
                    </a:lnTo>
                    <a:lnTo>
                      <a:pt x="553565" y="279943"/>
                    </a:lnTo>
                    <a:lnTo>
                      <a:pt x="613915" y="271226"/>
                    </a:lnTo>
                    <a:lnTo>
                      <a:pt x="669029" y="259537"/>
                    </a:lnTo>
                    <a:lnTo>
                      <a:pt x="718042" y="245173"/>
                    </a:lnTo>
                    <a:lnTo>
                      <a:pt x="760085" y="228432"/>
                    </a:lnTo>
                    <a:lnTo>
                      <a:pt x="794294" y="209610"/>
                    </a:lnTo>
                    <a:lnTo>
                      <a:pt x="835742" y="166916"/>
                    </a:lnTo>
                    <a:lnTo>
                      <a:pt x="841248" y="143637"/>
                    </a:lnTo>
                    <a:lnTo>
                      <a:pt x="835742" y="120327"/>
                    </a:lnTo>
                    <a:lnTo>
                      <a:pt x="794294" y="77607"/>
                    </a:lnTo>
                    <a:lnTo>
                      <a:pt x="760085" y="58786"/>
                    </a:lnTo>
                    <a:lnTo>
                      <a:pt x="718042" y="42052"/>
                    </a:lnTo>
                    <a:lnTo>
                      <a:pt x="669029" y="27700"/>
                    </a:lnTo>
                    <a:lnTo>
                      <a:pt x="613915" y="16023"/>
                    </a:lnTo>
                    <a:lnTo>
                      <a:pt x="553565" y="7318"/>
                    </a:lnTo>
                    <a:lnTo>
                      <a:pt x="488846" y="1878"/>
                    </a:lnTo>
                    <a:lnTo>
                      <a:pt x="420624" y="0"/>
                    </a:lnTo>
                    <a:close/>
                  </a:path>
                </a:pathLst>
              </a:custGeom>
              <a:solidFill>
                <a:schemeClr val="bg1">
                  <a:lumMod val="95000"/>
                </a:schemeClr>
              </a:solidFill>
              <a:ln>
                <a:solidFill>
                  <a:srgbClr val="726C77"/>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8" name="object 34">
                <a:extLst>
                  <a:ext uri="{FF2B5EF4-FFF2-40B4-BE49-F238E27FC236}">
                    <a16:creationId xmlns:a16="http://schemas.microsoft.com/office/drawing/2014/main" id="{6B9CA647-EC2B-8E2A-27D5-5F573D5C4746}"/>
                  </a:ext>
                </a:extLst>
              </p:cNvPr>
              <p:cNvSpPr/>
              <p:nvPr/>
            </p:nvSpPr>
            <p:spPr>
              <a:xfrm>
                <a:off x="7807452" y="3593592"/>
                <a:ext cx="841375" cy="675640"/>
              </a:xfrm>
              <a:custGeom>
                <a:avLst/>
                <a:gdLst/>
                <a:ahLst/>
                <a:cxnLst/>
                <a:rect l="l" t="t" r="r" b="b"/>
                <a:pathLst>
                  <a:path w="841375" h="675639">
                    <a:moveTo>
                      <a:pt x="841248" y="143637"/>
                    </a:moveTo>
                    <a:lnTo>
                      <a:pt x="819802" y="189006"/>
                    </a:lnTo>
                    <a:lnTo>
                      <a:pt x="760085" y="228432"/>
                    </a:lnTo>
                    <a:lnTo>
                      <a:pt x="718042" y="245173"/>
                    </a:lnTo>
                    <a:lnTo>
                      <a:pt x="669029" y="259537"/>
                    </a:lnTo>
                    <a:lnTo>
                      <a:pt x="613915" y="271226"/>
                    </a:lnTo>
                    <a:lnTo>
                      <a:pt x="553565" y="279943"/>
                    </a:lnTo>
                    <a:lnTo>
                      <a:pt x="488846" y="285391"/>
                    </a:lnTo>
                    <a:lnTo>
                      <a:pt x="420624" y="287274"/>
                    </a:lnTo>
                    <a:lnTo>
                      <a:pt x="352401" y="285391"/>
                    </a:lnTo>
                    <a:lnTo>
                      <a:pt x="287682" y="279943"/>
                    </a:lnTo>
                    <a:lnTo>
                      <a:pt x="227332" y="271226"/>
                    </a:lnTo>
                    <a:lnTo>
                      <a:pt x="172218" y="259537"/>
                    </a:lnTo>
                    <a:lnTo>
                      <a:pt x="123205" y="245173"/>
                    </a:lnTo>
                    <a:lnTo>
                      <a:pt x="81162" y="228432"/>
                    </a:lnTo>
                    <a:lnTo>
                      <a:pt x="46953" y="209610"/>
                    </a:lnTo>
                    <a:lnTo>
                      <a:pt x="5505" y="166916"/>
                    </a:lnTo>
                    <a:lnTo>
                      <a:pt x="0" y="143637"/>
                    </a:lnTo>
                    <a:lnTo>
                      <a:pt x="5505" y="120327"/>
                    </a:lnTo>
                    <a:lnTo>
                      <a:pt x="46953" y="77607"/>
                    </a:lnTo>
                    <a:lnTo>
                      <a:pt x="81162" y="58786"/>
                    </a:lnTo>
                    <a:lnTo>
                      <a:pt x="123205" y="42052"/>
                    </a:lnTo>
                    <a:lnTo>
                      <a:pt x="172218" y="27700"/>
                    </a:lnTo>
                    <a:lnTo>
                      <a:pt x="227332" y="16023"/>
                    </a:lnTo>
                    <a:lnTo>
                      <a:pt x="287682" y="7318"/>
                    </a:lnTo>
                    <a:lnTo>
                      <a:pt x="352401" y="1878"/>
                    </a:lnTo>
                    <a:lnTo>
                      <a:pt x="420624" y="0"/>
                    </a:lnTo>
                    <a:lnTo>
                      <a:pt x="488846" y="1878"/>
                    </a:lnTo>
                    <a:lnTo>
                      <a:pt x="553565" y="7318"/>
                    </a:lnTo>
                    <a:lnTo>
                      <a:pt x="613915" y="16023"/>
                    </a:lnTo>
                    <a:lnTo>
                      <a:pt x="669029" y="27700"/>
                    </a:lnTo>
                    <a:lnTo>
                      <a:pt x="718042" y="42052"/>
                    </a:lnTo>
                    <a:lnTo>
                      <a:pt x="760085" y="58786"/>
                    </a:lnTo>
                    <a:lnTo>
                      <a:pt x="794294" y="77607"/>
                    </a:lnTo>
                    <a:lnTo>
                      <a:pt x="835742" y="120327"/>
                    </a:lnTo>
                    <a:lnTo>
                      <a:pt x="841248" y="143637"/>
                    </a:lnTo>
                    <a:close/>
                  </a:path>
                  <a:path w="841375" h="675639">
                    <a:moveTo>
                      <a:pt x="841248" y="143637"/>
                    </a:moveTo>
                    <a:lnTo>
                      <a:pt x="841248" y="531495"/>
                    </a:lnTo>
                    <a:lnTo>
                      <a:pt x="835742" y="554804"/>
                    </a:lnTo>
                    <a:lnTo>
                      <a:pt x="794294" y="597524"/>
                    </a:lnTo>
                    <a:lnTo>
                      <a:pt x="760085" y="616345"/>
                    </a:lnTo>
                    <a:lnTo>
                      <a:pt x="718042" y="633079"/>
                    </a:lnTo>
                    <a:lnTo>
                      <a:pt x="669029" y="647431"/>
                    </a:lnTo>
                    <a:lnTo>
                      <a:pt x="613915" y="659108"/>
                    </a:lnTo>
                    <a:lnTo>
                      <a:pt x="553565" y="667813"/>
                    </a:lnTo>
                    <a:lnTo>
                      <a:pt x="488846" y="673253"/>
                    </a:lnTo>
                    <a:lnTo>
                      <a:pt x="420624" y="675132"/>
                    </a:lnTo>
                    <a:lnTo>
                      <a:pt x="352401" y="673253"/>
                    </a:lnTo>
                    <a:lnTo>
                      <a:pt x="287682" y="667813"/>
                    </a:lnTo>
                    <a:lnTo>
                      <a:pt x="227332" y="659108"/>
                    </a:lnTo>
                    <a:lnTo>
                      <a:pt x="172218" y="647431"/>
                    </a:lnTo>
                    <a:lnTo>
                      <a:pt x="123205" y="633079"/>
                    </a:lnTo>
                    <a:lnTo>
                      <a:pt x="81162" y="616345"/>
                    </a:lnTo>
                    <a:lnTo>
                      <a:pt x="46953" y="597524"/>
                    </a:lnTo>
                    <a:lnTo>
                      <a:pt x="5505" y="554804"/>
                    </a:lnTo>
                    <a:lnTo>
                      <a:pt x="0" y="531495"/>
                    </a:lnTo>
                    <a:lnTo>
                      <a:pt x="0" y="143637"/>
                    </a:lnTo>
                  </a:path>
                </a:pathLst>
              </a:custGeom>
              <a:ln w="12192">
                <a:solidFill>
                  <a:srgbClr val="4D4D4D"/>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9" name="object 35">
                <a:extLst>
                  <a:ext uri="{FF2B5EF4-FFF2-40B4-BE49-F238E27FC236}">
                    <a16:creationId xmlns:a16="http://schemas.microsoft.com/office/drawing/2014/main" id="{EF0A499E-6252-CFCD-2830-E0571478A7DA}"/>
                  </a:ext>
                </a:extLst>
              </p:cNvPr>
              <p:cNvSpPr/>
              <p:nvPr/>
            </p:nvSpPr>
            <p:spPr>
              <a:xfrm>
                <a:off x="9294876" y="3657129"/>
                <a:ext cx="421005" cy="646102"/>
              </a:xfrm>
              <a:custGeom>
                <a:avLst/>
                <a:gdLst/>
                <a:ahLst/>
                <a:cxnLst/>
                <a:rect l="l" t="t" r="r" b="b"/>
                <a:pathLst>
                  <a:path w="421004" h="565150">
                    <a:moveTo>
                      <a:pt x="420624" y="0"/>
                    </a:moveTo>
                    <a:lnTo>
                      <a:pt x="391921" y="55583"/>
                    </a:lnTo>
                    <a:lnTo>
                      <a:pt x="359044" y="77866"/>
                    </a:lnTo>
                    <a:lnTo>
                      <a:pt x="316483" y="95080"/>
                    </a:lnTo>
                    <a:lnTo>
                      <a:pt x="266239" y="106177"/>
                    </a:lnTo>
                    <a:lnTo>
                      <a:pt x="210312" y="110109"/>
                    </a:lnTo>
                    <a:lnTo>
                      <a:pt x="154384" y="106177"/>
                    </a:lnTo>
                    <a:lnTo>
                      <a:pt x="104140" y="95080"/>
                    </a:lnTo>
                    <a:lnTo>
                      <a:pt x="61579" y="77866"/>
                    </a:lnTo>
                    <a:lnTo>
                      <a:pt x="28701" y="55583"/>
                    </a:lnTo>
                    <a:lnTo>
                      <a:pt x="0" y="0"/>
                    </a:lnTo>
                    <a:lnTo>
                      <a:pt x="0" y="454914"/>
                    </a:lnTo>
                    <a:lnTo>
                      <a:pt x="28701" y="510497"/>
                    </a:lnTo>
                    <a:lnTo>
                      <a:pt x="61579" y="532780"/>
                    </a:lnTo>
                    <a:lnTo>
                      <a:pt x="104139" y="549994"/>
                    </a:lnTo>
                    <a:lnTo>
                      <a:pt x="154384" y="561091"/>
                    </a:lnTo>
                    <a:lnTo>
                      <a:pt x="210312" y="565023"/>
                    </a:lnTo>
                    <a:lnTo>
                      <a:pt x="266239" y="561091"/>
                    </a:lnTo>
                    <a:lnTo>
                      <a:pt x="316484" y="549994"/>
                    </a:lnTo>
                    <a:lnTo>
                      <a:pt x="359044" y="532780"/>
                    </a:lnTo>
                    <a:lnTo>
                      <a:pt x="391922" y="510497"/>
                    </a:lnTo>
                    <a:lnTo>
                      <a:pt x="420624" y="454914"/>
                    </a:lnTo>
                    <a:lnTo>
                      <a:pt x="420624" y="0"/>
                    </a:lnTo>
                    <a:close/>
                  </a:path>
                </a:pathLst>
              </a:custGeom>
              <a:solidFill>
                <a:schemeClr val="accent5">
                  <a:lumMod val="20000"/>
                  <a:lumOff val="80000"/>
                </a:schemeClr>
              </a:solidFill>
              <a:ln>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0" name="object 36">
                <a:extLst>
                  <a:ext uri="{FF2B5EF4-FFF2-40B4-BE49-F238E27FC236}">
                    <a16:creationId xmlns:a16="http://schemas.microsoft.com/office/drawing/2014/main" id="{BA574380-BEB5-5B54-C611-103EE535BBE6}"/>
                  </a:ext>
                </a:extLst>
              </p:cNvPr>
              <p:cNvSpPr/>
              <p:nvPr/>
            </p:nvSpPr>
            <p:spPr>
              <a:xfrm>
                <a:off x="9294876" y="3571716"/>
                <a:ext cx="421005" cy="251906"/>
              </a:xfrm>
              <a:custGeom>
                <a:avLst/>
                <a:gdLst/>
                <a:ahLst/>
                <a:cxnLst/>
                <a:rect l="l" t="t" r="r" b="b"/>
                <a:pathLst>
                  <a:path w="421004" h="220345">
                    <a:moveTo>
                      <a:pt x="210312" y="0"/>
                    </a:moveTo>
                    <a:lnTo>
                      <a:pt x="154384" y="3931"/>
                    </a:lnTo>
                    <a:lnTo>
                      <a:pt x="104140" y="15028"/>
                    </a:lnTo>
                    <a:lnTo>
                      <a:pt x="61579" y="32242"/>
                    </a:lnTo>
                    <a:lnTo>
                      <a:pt x="28701" y="54525"/>
                    </a:lnTo>
                    <a:lnTo>
                      <a:pt x="0" y="110108"/>
                    </a:lnTo>
                    <a:lnTo>
                      <a:pt x="7508" y="139387"/>
                    </a:lnTo>
                    <a:lnTo>
                      <a:pt x="61579" y="187975"/>
                    </a:lnTo>
                    <a:lnTo>
                      <a:pt x="104139" y="205189"/>
                    </a:lnTo>
                    <a:lnTo>
                      <a:pt x="154384" y="216286"/>
                    </a:lnTo>
                    <a:lnTo>
                      <a:pt x="210312" y="220217"/>
                    </a:lnTo>
                    <a:lnTo>
                      <a:pt x="266239" y="216286"/>
                    </a:lnTo>
                    <a:lnTo>
                      <a:pt x="316484" y="205189"/>
                    </a:lnTo>
                    <a:lnTo>
                      <a:pt x="359044" y="187975"/>
                    </a:lnTo>
                    <a:lnTo>
                      <a:pt x="391922" y="165692"/>
                    </a:lnTo>
                    <a:lnTo>
                      <a:pt x="420624" y="110108"/>
                    </a:lnTo>
                    <a:lnTo>
                      <a:pt x="413115" y="80830"/>
                    </a:lnTo>
                    <a:lnTo>
                      <a:pt x="359044" y="32242"/>
                    </a:lnTo>
                    <a:lnTo>
                      <a:pt x="316483" y="15028"/>
                    </a:lnTo>
                    <a:lnTo>
                      <a:pt x="266239" y="3931"/>
                    </a:lnTo>
                    <a:lnTo>
                      <a:pt x="210312" y="0"/>
                    </a:lnTo>
                    <a:close/>
                  </a:path>
                </a:pathLst>
              </a:custGeom>
              <a:solidFill>
                <a:schemeClr val="accent5">
                  <a:lumMod val="20000"/>
                  <a:lumOff val="80000"/>
                </a:schemeClr>
              </a:solidFill>
              <a:ln>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91" name="object 38">
                <a:extLst>
                  <a:ext uri="{FF2B5EF4-FFF2-40B4-BE49-F238E27FC236}">
                    <a16:creationId xmlns:a16="http://schemas.microsoft.com/office/drawing/2014/main" id="{6A67561D-99BA-A745-84A9-876303EFDE1F}"/>
                  </a:ext>
                </a:extLst>
              </p:cNvPr>
              <p:cNvSpPr/>
              <p:nvPr/>
            </p:nvSpPr>
            <p:spPr>
              <a:xfrm>
                <a:off x="9813036" y="1670304"/>
                <a:ext cx="421005" cy="1150620"/>
              </a:xfrm>
              <a:custGeom>
                <a:avLst/>
                <a:gdLst/>
                <a:ahLst/>
                <a:cxnLst/>
                <a:rect l="l" t="t" r="r" b="b"/>
                <a:pathLst>
                  <a:path w="421004" h="1150620">
                    <a:moveTo>
                      <a:pt x="420624" y="0"/>
                    </a:moveTo>
                    <a:lnTo>
                      <a:pt x="0" y="0"/>
                    </a:lnTo>
                    <a:lnTo>
                      <a:pt x="0" y="1150620"/>
                    </a:lnTo>
                    <a:lnTo>
                      <a:pt x="420624" y="1150620"/>
                    </a:lnTo>
                    <a:lnTo>
                      <a:pt x="420624" y="0"/>
                    </a:lnTo>
                    <a:close/>
                  </a:path>
                </a:pathLst>
              </a:custGeom>
              <a:solidFill>
                <a:srgbClr val="006FC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40" name="object 39">
              <a:extLst>
                <a:ext uri="{FF2B5EF4-FFF2-40B4-BE49-F238E27FC236}">
                  <a16:creationId xmlns:a16="http://schemas.microsoft.com/office/drawing/2014/main" id="{2069AFC9-7969-9E2D-0C74-209C304D1C11}"/>
                </a:ext>
              </a:extLst>
            </p:cNvPr>
            <p:cNvSpPr txBox="1"/>
            <p:nvPr/>
          </p:nvSpPr>
          <p:spPr>
            <a:xfrm>
              <a:off x="9948464" y="1778426"/>
              <a:ext cx="169277" cy="772273"/>
            </a:xfrm>
            <a:prstGeom prst="rect">
              <a:avLst/>
            </a:prstGeom>
          </p:spPr>
          <p:txBody>
            <a:bodyPr vert="vert270" wrap="square" lIns="0" tIns="24130" rIns="0" bIns="0" rtlCol="0" anchor="ctr">
              <a:spAutoFit/>
            </a:bodyPr>
            <a:lstStyle/>
            <a:p>
              <a:pPr marL="12700">
                <a:lnSpc>
                  <a:spcPct val="100000"/>
                </a:lnSpc>
                <a:spcBef>
                  <a:spcPts val="190"/>
                </a:spcBef>
              </a:pPr>
              <a:r>
                <a:rPr sz="1100">
                  <a:solidFill>
                    <a:srgbClr val="FFFFFF"/>
                  </a:solidFill>
                  <a:latin typeface="Segoe UI"/>
                  <a:cs typeface="Arial"/>
                </a:rPr>
                <a:t>Service B</a:t>
              </a:r>
              <a:endParaRPr lang="en-US" sz="1100">
                <a:latin typeface="Segoe UI"/>
                <a:cs typeface="Arial"/>
              </a:endParaRPr>
            </a:p>
          </p:txBody>
        </p:sp>
        <p:sp>
          <p:nvSpPr>
            <p:cNvPr id="41" name="object 40">
              <a:extLst>
                <a:ext uri="{FF2B5EF4-FFF2-40B4-BE49-F238E27FC236}">
                  <a16:creationId xmlns:a16="http://schemas.microsoft.com/office/drawing/2014/main" id="{823496FF-9FF9-8C35-1D66-DC4BB397CC62}"/>
                </a:ext>
              </a:extLst>
            </p:cNvPr>
            <p:cNvSpPr txBox="1"/>
            <p:nvPr/>
          </p:nvSpPr>
          <p:spPr>
            <a:xfrm>
              <a:off x="9813035" y="2959607"/>
              <a:ext cx="421005" cy="238527"/>
            </a:xfrm>
            <a:prstGeom prst="rect">
              <a:avLst/>
            </a:prstGeom>
            <a:solidFill>
              <a:schemeClr val="accent5">
                <a:lumMod val="60000"/>
                <a:lumOff val="40000"/>
              </a:schemeClr>
            </a:solidFill>
          </p:spPr>
          <p:txBody>
            <a:bodyPr vert="horz" wrap="square" lIns="0" tIns="68580" rIns="0" bIns="0" rtlCol="0" anchor="ctr">
              <a:spAutoFit/>
            </a:bodyPr>
            <a:lstStyle/>
            <a:p>
              <a:pPr marL="132080">
                <a:lnSpc>
                  <a:spcPct val="100000"/>
                </a:lnSpc>
                <a:spcBef>
                  <a:spcPts val="540"/>
                </a:spcBef>
              </a:pPr>
              <a:r>
                <a:rPr sz="1100">
                  <a:solidFill>
                    <a:srgbClr val="FFFFFF"/>
                  </a:solidFill>
                  <a:latin typeface="Arial" panose="020B0604020202020204" pitchFamily="34" charset="0"/>
                  <a:cs typeface="Arial" panose="020B0604020202020204" pitchFamily="34" charset="0"/>
                </a:rPr>
                <a:t>RT</a:t>
              </a:r>
              <a:endParaRPr sz="1100">
                <a:latin typeface="Arial" panose="020B0604020202020204" pitchFamily="34" charset="0"/>
                <a:cs typeface="Arial" panose="020B0604020202020204" pitchFamily="34" charset="0"/>
              </a:endParaRPr>
            </a:p>
          </p:txBody>
        </p:sp>
        <p:grpSp>
          <p:nvGrpSpPr>
            <p:cNvPr id="42" name="object 41">
              <a:extLst>
                <a:ext uri="{FF2B5EF4-FFF2-40B4-BE49-F238E27FC236}">
                  <a16:creationId xmlns:a16="http://schemas.microsoft.com/office/drawing/2014/main" id="{86F0F907-6941-3D1D-62E3-A78EB7E2F32E}"/>
                </a:ext>
              </a:extLst>
            </p:cNvPr>
            <p:cNvGrpSpPr/>
            <p:nvPr/>
          </p:nvGrpSpPr>
          <p:grpSpPr>
            <a:xfrm>
              <a:off x="9813035" y="1670304"/>
              <a:ext cx="939165" cy="2592832"/>
              <a:chOff x="9813035" y="1670304"/>
              <a:chExt cx="939165" cy="2592832"/>
            </a:xfrm>
          </p:grpSpPr>
          <p:sp>
            <p:nvSpPr>
              <p:cNvPr id="80" name="object 43">
                <a:extLst>
                  <a:ext uri="{FF2B5EF4-FFF2-40B4-BE49-F238E27FC236}">
                    <a16:creationId xmlns:a16="http://schemas.microsoft.com/office/drawing/2014/main" id="{D3B9648F-EF85-0E27-13DA-2AF27889F047}"/>
                  </a:ext>
                </a:extLst>
              </p:cNvPr>
              <p:cNvSpPr/>
              <p:nvPr/>
            </p:nvSpPr>
            <p:spPr>
              <a:xfrm>
                <a:off x="9813035" y="3587496"/>
                <a:ext cx="421005" cy="220345"/>
              </a:xfrm>
              <a:custGeom>
                <a:avLst/>
                <a:gdLst/>
                <a:ahLst/>
                <a:cxnLst/>
                <a:rect l="l" t="t" r="r" b="b"/>
                <a:pathLst>
                  <a:path w="421004" h="220345">
                    <a:moveTo>
                      <a:pt x="210312" y="0"/>
                    </a:moveTo>
                    <a:lnTo>
                      <a:pt x="154384" y="3931"/>
                    </a:lnTo>
                    <a:lnTo>
                      <a:pt x="104140" y="15028"/>
                    </a:lnTo>
                    <a:lnTo>
                      <a:pt x="61579" y="32242"/>
                    </a:lnTo>
                    <a:lnTo>
                      <a:pt x="28702" y="54525"/>
                    </a:lnTo>
                    <a:lnTo>
                      <a:pt x="0" y="110108"/>
                    </a:lnTo>
                    <a:lnTo>
                      <a:pt x="7508" y="139387"/>
                    </a:lnTo>
                    <a:lnTo>
                      <a:pt x="61579" y="187975"/>
                    </a:lnTo>
                    <a:lnTo>
                      <a:pt x="104140" y="205189"/>
                    </a:lnTo>
                    <a:lnTo>
                      <a:pt x="154384" y="216286"/>
                    </a:lnTo>
                    <a:lnTo>
                      <a:pt x="210312" y="220217"/>
                    </a:lnTo>
                    <a:lnTo>
                      <a:pt x="266239" y="216286"/>
                    </a:lnTo>
                    <a:lnTo>
                      <a:pt x="316484" y="205189"/>
                    </a:lnTo>
                    <a:lnTo>
                      <a:pt x="359044" y="187975"/>
                    </a:lnTo>
                    <a:lnTo>
                      <a:pt x="391922" y="165692"/>
                    </a:lnTo>
                    <a:lnTo>
                      <a:pt x="420624" y="110108"/>
                    </a:lnTo>
                    <a:lnTo>
                      <a:pt x="413115" y="80830"/>
                    </a:lnTo>
                    <a:lnTo>
                      <a:pt x="359044" y="32242"/>
                    </a:lnTo>
                    <a:lnTo>
                      <a:pt x="316483" y="15028"/>
                    </a:lnTo>
                    <a:lnTo>
                      <a:pt x="266239" y="3931"/>
                    </a:lnTo>
                    <a:lnTo>
                      <a:pt x="210312" y="0"/>
                    </a:lnTo>
                    <a:close/>
                  </a:path>
                </a:pathLst>
              </a:custGeom>
              <a:solidFill>
                <a:srgbClr val="B5C1D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1" name="object 44">
                <a:extLst>
                  <a:ext uri="{FF2B5EF4-FFF2-40B4-BE49-F238E27FC236}">
                    <a16:creationId xmlns:a16="http://schemas.microsoft.com/office/drawing/2014/main" id="{913F948E-BB73-7198-80A4-E13DC5B83484}"/>
                  </a:ext>
                </a:extLst>
              </p:cNvPr>
              <p:cNvSpPr/>
              <p:nvPr/>
            </p:nvSpPr>
            <p:spPr>
              <a:xfrm>
                <a:off x="9813035" y="3587496"/>
                <a:ext cx="421005" cy="675640"/>
              </a:xfrm>
              <a:custGeom>
                <a:avLst/>
                <a:gdLst/>
                <a:ahLst/>
                <a:cxnLst/>
                <a:rect l="l" t="t" r="r" b="b"/>
                <a:pathLst>
                  <a:path w="421004" h="675639">
                    <a:moveTo>
                      <a:pt x="420624" y="110108"/>
                    </a:moveTo>
                    <a:lnTo>
                      <a:pt x="391922" y="165692"/>
                    </a:lnTo>
                    <a:lnTo>
                      <a:pt x="359044" y="187975"/>
                    </a:lnTo>
                    <a:lnTo>
                      <a:pt x="316484" y="205189"/>
                    </a:lnTo>
                    <a:lnTo>
                      <a:pt x="266239" y="216286"/>
                    </a:lnTo>
                    <a:lnTo>
                      <a:pt x="210312" y="220217"/>
                    </a:lnTo>
                    <a:lnTo>
                      <a:pt x="154384" y="216286"/>
                    </a:lnTo>
                    <a:lnTo>
                      <a:pt x="104140" y="205189"/>
                    </a:lnTo>
                    <a:lnTo>
                      <a:pt x="61579" y="187975"/>
                    </a:lnTo>
                    <a:lnTo>
                      <a:pt x="28702" y="165692"/>
                    </a:lnTo>
                    <a:lnTo>
                      <a:pt x="0" y="110108"/>
                    </a:lnTo>
                    <a:lnTo>
                      <a:pt x="7508" y="80830"/>
                    </a:lnTo>
                    <a:lnTo>
                      <a:pt x="61579" y="32242"/>
                    </a:lnTo>
                    <a:lnTo>
                      <a:pt x="104140" y="15028"/>
                    </a:lnTo>
                    <a:lnTo>
                      <a:pt x="154384" y="3931"/>
                    </a:lnTo>
                    <a:lnTo>
                      <a:pt x="210312" y="0"/>
                    </a:lnTo>
                    <a:lnTo>
                      <a:pt x="266239" y="3931"/>
                    </a:lnTo>
                    <a:lnTo>
                      <a:pt x="316483" y="15028"/>
                    </a:lnTo>
                    <a:lnTo>
                      <a:pt x="359044" y="32242"/>
                    </a:lnTo>
                    <a:lnTo>
                      <a:pt x="391921" y="54525"/>
                    </a:lnTo>
                    <a:lnTo>
                      <a:pt x="420624" y="110108"/>
                    </a:lnTo>
                    <a:close/>
                  </a:path>
                  <a:path w="421004" h="675639">
                    <a:moveTo>
                      <a:pt x="420624" y="110108"/>
                    </a:moveTo>
                    <a:lnTo>
                      <a:pt x="420624" y="565022"/>
                    </a:lnTo>
                    <a:lnTo>
                      <a:pt x="413115" y="594301"/>
                    </a:lnTo>
                    <a:lnTo>
                      <a:pt x="359044" y="642889"/>
                    </a:lnTo>
                    <a:lnTo>
                      <a:pt x="316484" y="660103"/>
                    </a:lnTo>
                    <a:lnTo>
                      <a:pt x="266239" y="671200"/>
                    </a:lnTo>
                    <a:lnTo>
                      <a:pt x="210312" y="675131"/>
                    </a:lnTo>
                    <a:lnTo>
                      <a:pt x="154384" y="671200"/>
                    </a:lnTo>
                    <a:lnTo>
                      <a:pt x="104140" y="660103"/>
                    </a:lnTo>
                    <a:lnTo>
                      <a:pt x="61579" y="642889"/>
                    </a:lnTo>
                    <a:lnTo>
                      <a:pt x="28702" y="620606"/>
                    </a:lnTo>
                    <a:lnTo>
                      <a:pt x="0" y="565022"/>
                    </a:lnTo>
                    <a:lnTo>
                      <a:pt x="0" y="110108"/>
                    </a:lnTo>
                  </a:path>
                </a:pathLst>
              </a:custGeom>
              <a:solidFill>
                <a:schemeClr val="accent5">
                  <a:lumMod val="20000"/>
                  <a:lumOff val="80000"/>
                </a:schemeClr>
              </a:solidFill>
              <a:ln w="12192">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82" name="object 45">
                <a:extLst>
                  <a:ext uri="{FF2B5EF4-FFF2-40B4-BE49-F238E27FC236}">
                    <a16:creationId xmlns:a16="http://schemas.microsoft.com/office/drawing/2014/main" id="{2BCA8C06-ADE4-AB41-D419-2A5096A819AB}"/>
                  </a:ext>
                </a:extLst>
              </p:cNvPr>
              <p:cNvSpPr/>
              <p:nvPr/>
            </p:nvSpPr>
            <p:spPr>
              <a:xfrm>
                <a:off x="10331195" y="1670304"/>
                <a:ext cx="421005" cy="1150620"/>
              </a:xfrm>
              <a:custGeom>
                <a:avLst/>
                <a:gdLst/>
                <a:ahLst/>
                <a:cxnLst/>
                <a:rect l="l" t="t" r="r" b="b"/>
                <a:pathLst>
                  <a:path w="421004" h="1150620">
                    <a:moveTo>
                      <a:pt x="420624" y="0"/>
                    </a:moveTo>
                    <a:lnTo>
                      <a:pt x="0" y="0"/>
                    </a:lnTo>
                    <a:lnTo>
                      <a:pt x="0" y="1150620"/>
                    </a:lnTo>
                    <a:lnTo>
                      <a:pt x="420624" y="1150620"/>
                    </a:lnTo>
                    <a:lnTo>
                      <a:pt x="420624" y="0"/>
                    </a:lnTo>
                    <a:close/>
                  </a:path>
                </a:pathLst>
              </a:custGeom>
              <a:solidFill>
                <a:srgbClr val="006FC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43" name="object 46">
              <a:extLst>
                <a:ext uri="{FF2B5EF4-FFF2-40B4-BE49-F238E27FC236}">
                  <a16:creationId xmlns:a16="http://schemas.microsoft.com/office/drawing/2014/main" id="{B6F6B0A5-150F-ACD0-324F-FE469ADBB0F2}"/>
                </a:ext>
              </a:extLst>
            </p:cNvPr>
            <p:cNvSpPr txBox="1"/>
            <p:nvPr/>
          </p:nvSpPr>
          <p:spPr>
            <a:xfrm>
              <a:off x="10430214" y="1853183"/>
              <a:ext cx="169277" cy="685961"/>
            </a:xfrm>
            <a:prstGeom prst="rect">
              <a:avLst/>
            </a:prstGeom>
          </p:spPr>
          <p:txBody>
            <a:bodyPr vert="vert270" wrap="square" lIns="0" tIns="24130" rIns="0" bIns="0" rtlCol="0" anchor="ctr">
              <a:spAutoFit/>
            </a:bodyPr>
            <a:lstStyle/>
            <a:p>
              <a:pPr marL="12700">
                <a:lnSpc>
                  <a:spcPct val="100000"/>
                </a:lnSpc>
                <a:spcBef>
                  <a:spcPts val="190"/>
                </a:spcBef>
              </a:pPr>
              <a:r>
                <a:rPr sz="1100">
                  <a:solidFill>
                    <a:srgbClr val="FFFFFF"/>
                  </a:solidFill>
                  <a:latin typeface="Segoe UI"/>
                  <a:cs typeface="Arial"/>
                </a:rPr>
                <a:t>Service C</a:t>
              </a:r>
              <a:endParaRPr lang="en-US" sz="1100">
                <a:latin typeface="Segoe UI"/>
                <a:cs typeface="Arial"/>
              </a:endParaRPr>
            </a:p>
          </p:txBody>
        </p:sp>
        <p:sp>
          <p:nvSpPr>
            <p:cNvPr id="44" name="object 47">
              <a:extLst>
                <a:ext uri="{FF2B5EF4-FFF2-40B4-BE49-F238E27FC236}">
                  <a16:creationId xmlns:a16="http://schemas.microsoft.com/office/drawing/2014/main" id="{6251790B-62D4-84C8-BF17-0DB4569313A3}"/>
                </a:ext>
              </a:extLst>
            </p:cNvPr>
            <p:cNvSpPr txBox="1"/>
            <p:nvPr/>
          </p:nvSpPr>
          <p:spPr>
            <a:xfrm>
              <a:off x="10331195" y="2959607"/>
              <a:ext cx="421005" cy="238527"/>
            </a:xfrm>
            <a:prstGeom prst="rect">
              <a:avLst/>
            </a:prstGeom>
            <a:solidFill>
              <a:schemeClr val="accent5">
                <a:lumMod val="60000"/>
                <a:lumOff val="40000"/>
              </a:schemeClr>
            </a:solidFill>
          </p:spPr>
          <p:txBody>
            <a:bodyPr vert="horz" wrap="square" lIns="0" tIns="68580" rIns="0" bIns="0" rtlCol="0" anchor="ctr">
              <a:spAutoFit/>
            </a:bodyPr>
            <a:lstStyle/>
            <a:p>
              <a:pPr marL="132080">
                <a:lnSpc>
                  <a:spcPct val="100000"/>
                </a:lnSpc>
                <a:spcBef>
                  <a:spcPts val="540"/>
                </a:spcBef>
              </a:pPr>
              <a:r>
                <a:rPr sz="1100">
                  <a:solidFill>
                    <a:srgbClr val="FFFFFF"/>
                  </a:solidFill>
                  <a:latin typeface="Arial" panose="020B0604020202020204" pitchFamily="34" charset="0"/>
                  <a:cs typeface="Arial" panose="020B0604020202020204" pitchFamily="34" charset="0"/>
                </a:rPr>
                <a:t>RT</a:t>
              </a:r>
              <a:endParaRPr sz="1100">
                <a:latin typeface="Arial" panose="020B0604020202020204" pitchFamily="34" charset="0"/>
                <a:cs typeface="Arial" panose="020B0604020202020204" pitchFamily="34" charset="0"/>
              </a:endParaRPr>
            </a:p>
          </p:txBody>
        </p:sp>
        <p:grpSp>
          <p:nvGrpSpPr>
            <p:cNvPr id="45" name="object 48">
              <a:extLst>
                <a:ext uri="{FF2B5EF4-FFF2-40B4-BE49-F238E27FC236}">
                  <a16:creationId xmlns:a16="http://schemas.microsoft.com/office/drawing/2014/main" id="{0AF02ABE-716A-CB37-523A-171F7B5FE4F0}"/>
                </a:ext>
              </a:extLst>
            </p:cNvPr>
            <p:cNvGrpSpPr/>
            <p:nvPr/>
          </p:nvGrpSpPr>
          <p:grpSpPr>
            <a:xfrm>
              <a:off x="10331195" y="1670304"/>
              <a:ext cx="937260" cy="2592451"/>
              <a:chOff x="10331195" y="1670304"/>
              <a:chExt cx="937260" cy="2592451"/>
            </a:xfrm>
          </p:grpSpPr>
          <p:sp>
            <p:nvSpPr>
              <p:cNvPr id="77" name="object 49">
                <a:extLst>
                  <a:ext uri="{FF2B5EF4-FFF2-40B4-BE49-F238E27FC236}">
                    <a16:creationId xmlns:a16="http://schemas.microsoft.com/office/drawing/2014/main" id="{D1E5501F-99FC-12EF-E90D-644CBC2A6A56}"/>
                  </a:ext>
                </a:extLst>
              </p:cNvPr>
              <p:cNvSpPr/>
              <p:nvPr/>
            </p:nvSpPr>
            <p:spPr>
              <a:xfrm>
                <a:off x="10331195" y="3697605"/>
                <a:ext cx="421005" cy="565150"/>
              </a:xfrm>
              <a:custGeom>
                <a:avLst/>
                <a:gdLst/>
                <a:ahLst/>
                <a:cxnLst/>
                <a:rect l="l" t="t" r="r" b="b"/>
                <a:pathLst>
                  <a:path w="421004" h="565150">
                    <a:moveTo>
                      <a:pt x="420624" y="0"/>
                    </a:moveTo>
                    <a:lnTo>
                      <a:pt x="391922" y="55583"/>
                    </a:lnTo>
                    <a:lnTo>
                      <a:pt x="359044" y="77866"/>
                    </a:lnTo>
                    <a:lnTo>
                      <a:pt x="316484" y="95080"/>
                    </a:lnTo>
                    <a:lnTo>
                      <a:pt x="266239" y="106177"/>
                    </a:lnTo>
                    <a:lnTo>
                      <a:pt x="210311" y="110109"/>
                    </a:lnTo>
                    <a:lnTo>
                      <a:pt x="154384" y="106177"/>
                    </a:lnTo>
                    <a:lnTo>
                      <a:pt x="104139" y="95080"/>
                    </a:lnTo>
                    <a:lnTo>
                      <a:pt x="61579" y="77866"/>
                    </a:lnTo>
                    <a:lnTo>
                      <a:pt x="28701" y="55583"/>
                    </a:lnTo>
                    <a:lnTo>
                      <a:pt x="0" y="0"/>
                    </a:lnTo>
                    <a:lnTo>
                      <a:pt x="0" y="454914"/>
                    </a:lnTo>
                    <a:lnTo>
                      <a:pt x="28702" y="510497"/>
                    </a:lnTo>
                    <a:lnTo>
                      <a:pt x="61579" y="532780"/>
                    </a:lnTo>
                    <a:lnTo>
                      <a:pt x="104140" y="549994"/>
                    </a:lnTo>
                    <a:lnTo>
                      <a:pt x="154384" y="561091"/>
                    </a:lnTo>
                    <a:lnTo>
                      <a:pt x="210311" y="565023"/>
                    </a:lnTo>
                    <a:lnTo>
                      <a:pt x="266239" y="561091"/>
                    </a:lnTo>
                    <a:lnTo>
                      <a:pt x="316483" y="549994"/>
                    </a:lnTo>
                    <a:lnTo>
                      <a:pt x="359044" y="532780"/>
                    </a:lnTo>
                    <a:lnTo>
                      <a:pt x="391922" y="510497"/>
                    </a:lnTo>
                    <a:lnTo>
                      <a:pt x="420624" y="454914"/>
                    </a:lnTo>
                    <a:lnTo>
                      <a:pt x="420624" y="0"/>
                    </a:lnTo>
                    <a:close/>
                  </a:path>
                </a:pathLst>
              </a:custGeom>
              <a:solidFill>
                <a:schemeClr val="accent5">
                  <a:lumMod val="20000"/>
                  <a:lumOff val="80000"/>
                </a:schemeClr>
              </a:solidFill>
              <a:ln>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8" name="object 50">
                <a:extLst>
                  <a:ext uri="{FF2B5EF4-FFF2-40B4-BE49-F238E27FC236}">
                    <a16:creationId xmlns:a16="http://schemas.microsoft.com/office/drawing/2014/main" id="{910386AE-FE78-1F72-D6AD-5F3E801DE2D7}"/>
                  </a:ext>
                </a:extLst>
              </p:cNvPr>
              <p:cNvSpPr/>
              <p:nvPr/>
            </p:nvSpPr>
            <p:spPr>
              <a:xfrm>
                <a:off x="10331195" y="3587496"/>
                <a:ext cx="421005" cy="220345"/>
              </a:xfrm>
              <a:custGeom>
                <a:avLst/>
                <a:gdLst/>
                <a:ahLst/>
                <a:cxnLst/>
                <a:rect l="l" t="t" r="r" b="b"/>
                <a:pathLst>
                  <a:path w="421004" h="220345">
                    <a:moveTo>
                      <a:pt x="210311" y="0"/>
                    </a:moveTo>
                    <a:lnTo>
                      <a:pt x="154384" y="3931"/>
                    </a:lnTo>
                    <a:lnTo>
                      <a:pt x="104139" y="15028"/>
                    </a:lnTo>
                    <a:lnTo>
                      <a:pt x="61579" y="32242"/>
                    </a:lnTo>
                    <a:lnTo>
                      <a:pt x="28701" y="54525"/>
                    </a:lnTo>
                    <a:lnTo>
                      <a:pt x="0" y="110108"/>
                    </a:lnTo>
                    <a:lnTo>
                      <a:pt x="7508" y="139387"/>
                    </a:lnTo>
                    <a:lnTo>
                      <a:pt x="61579" y="187975"/>
                    </a:lnTo>
                    <a:lnTo>
                      <a:pt x="104140" y="205189"/>
                    </a:lnTo>
                    <a:lnTo>
                      <a:pt x="154384" y="216286"/>
                    </a:lnTo>
                    <a:lnTo>
                      <a:pt x="210311" y="220217"/>
                    </a:lnTo>
                    <a:lnTo>
                      <a:pt x="266239" y="216286"/>
                    </a:lnTo>
                    <a:lnTo>
                      <a:pt x="316483" y="205189"/>
                    </a:lnTo>
                    <a:lnTo>
                      <a:pt x="359044" y="187975"/>
                    </a:lnTo>
                    <a:lnTo>
                      <a:pt x="391922" y="165692"/>
                    </a:lnTo>
                    <a:lnTo>
                      <a:pt x="420624" y="110108"/>
                    </a:lnTo>
                    <a:lnTo>
                      <a:pt x="413115" y="80830"/>
                    </a:lnTo>
                    <a:lnTo>
                      <a:pt x="359044" y="32242"/>
                    </a:lnTo>
                    <a:lnTo>
                      <a:pt x="316484" y="15028"/>
                    </a:lnTo>
                    <a:lnTo>
                      <a:pt x="266239" y="3931"/>
                    </a:lnTo>
                    <a:lnTo>
                      <a:pt x="210311" y="0"/>
                    </a:lnTo>
                    <a:close/>
                  </a:path>
                </a:pathLst>
              </a:custGeom>
              <a:solidFill>
                <a:schemeClr val="accent5">
                  <a:lumMod val="20000"/>
                  <a:lumOff val="80000"/>
                </a:schemeClr>
              </a:solidFill>
              <a:ln>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9" name="object 52">
                <a:extLst>
                  <a:ext uri="{FF2B5EF4-FFF2-40B4-BE49-F238E27FC236}">
                    <a16:creationId xmlns:a16="http://schemas.microsoft.com/office/drawing/2014/main" id="{8C6AEAE4-3E5C-6F6D-F304-3FB36C23B553}"/>
                  </a:ext>
                </a:extLst>
              </p:cNvPr>
              <p:cNvSpPr/>
              <p:nvPr/>
            </p:nvSpPr>
            <p:spPr>
              <a:xfrm>
                <a:off x="10849355" y="1670304"/>
                <a:ext cx="419100" cy="1150620"/>
              </a:xfrm>
              <a:custGeom>
                <a:avLst/>
                <a:gdLst/>
                <a:ahLst/>
                <a:cxnLst/>
                <a:rect l="l" t="t" r="r" b="b"/>
                <a:pathLst>
                  <a:path w="419100" h="1150620">
                    <a:moveTo>
                      <a:pt x="419100" y="0"/>
                    </a:moveTo>
                    <a:lnTo>
                      <a:pt x="0" y="0"/>
                    </a:lnTo>
                    <a:lnTo>
                      <a:pt x="0" y="1150620"/>
                    </a:lnTo>
                    <a:lnTo>
                      <a:pt x="419100" y="1150620"/>
                    </a:lnTo>
                    <a:lnTo>
                      <a:pt x="419100" y="0"/>
                    </a:lnTo>
                    <a:close/>
                  </a:path>
                </a:pathLst>
              </a:custGeom>
              <a:solidFill>
                <a:srgbClr val="006FC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46" name="object 53">
              <a:extLst>
                <a:ext uri="{FF2B5EF4-FFF2-40B4-BE49-F238E27FC236}">
                  <a16:creationId xmlns:a16="http://schemas.microsoft.com/office/drawing/2014/main" id="{61AEC687-0706-8FAB-6344-273988C8796E}"/>
                </a:ext>
              </a:extLst>
            </p:cNvPr>
            <p:cNvSpPr txBox="1"/>
            <p:nvPr/>
          </p:nvSpPr>
          <p:spPr>
            <a:xfrm>
              <a:off x="10952221" y="1778427"/>
              <a:ext cx="161583" cy="766742"/>
            </a:xfrm>
            <a:prstGeom prst="rect">
              <a:avLst/>
            </a:prstGeom>
          </p:spPr>
          <p:txBody>
            <a:bodyPr vert="vert270" wrap="square" lIns="0" tIns="24130" rIns="0" bIns="0" rtlCol="0" anchor="ctr">
              <a:spAutoFit/>
            </a:bodyPr>
            <a:lstStyle/>
            <a:p>
              <a:pPr marL="12700">
                <a:lnSpc>
                  <a:spcPct val="100000"/>
                </a:lnSpc>
                <a:spcBef>
                  <a:spcPts val="190"/>
                </a:spcBef>
              </a:pPr>
              <a:r>
                <a:rPr sz="1050">
                  <a:solidFill>
                    <a:srgbClr val="FFFFFF"/>
                  </a:solidFill>
                  <a:latin typeface="Segoe UI"/>
                  <a:cs typeface="Arial"/>
                </a:rPr>
                <a:t>Service D</a:t>
              </a:r>
              <a:endParaRPr lang="en-US" sz="1050">
                <a:latin typeface="Segoe UI"/>
                <a:cs typeface="Arial"/>
              </a:endParaRPr>
            </a:p>
          </p:txBody>
        </p:sp>
        <p:sp>
          <p:nvSpPr>
            <p:cNvPr id="47" name="object 54">
              <a:extLst>
                <a:ext uri="{FF2B5EF4-FFF2-40B4-BE49-F238E27FC236}">
                  <a16:creationId xmlns:a16="http://schemas.microsoft.com/office/drawing/2014/main" id="{5F198043-38A4-1019-4F39-E1C50E96A8AE}"/>
                </a:ext>
              </a:extLst>
            </p:cNvPr>
            <p:cNvSpPr txBox="1"/>
            <p:nvPr/>
          </p:nvSpPr>
          <p:spPr>
            <a:xfrm>
              <a:off x="10849356" y="2959607"/>
              <a:ext cx="419100" cy="238527"/>
            </a:xfrm>
            <a:prstGeom prst="rect">
              <a:avLst/>
            </a:prstGeom>
            <a:solidFill>
              <a:schemeClr val="accent5">
                <a:lumMod val="60000"/>
                <a:lumOff val="40000"/>
              </a:schemeClr>
            </a:solidFill>
          </p:spPr>
          <p:txBody>
            <a:bodyPr vert="horz" wrap="square" lIns="0" tIns="68580" rIns="0" bIns="0" rtlCol="0" anchor="ctr">
              <a:spAutoFit/>
            </a:bodyPr>
            <a:lstStyle/>
            <a:p>
              <a:pPr marL="132080">
                <a:lnSpc>
                  <a:spcPct val="100000"/>
                </a:lnSpc>
                <a:spcBef>
                  <a:spcPts val="540"/>
                </a:spcBef>
              </a:pPr>
              <a:r>
                <a:rPr sz="1100">
                  <a:solidFill>
                    <a:srgbClr val="FFFFFF"/>
                  </a:solidFill>
                  <a:latin typeface="Arial" panose="020B0604020202020204" pitchFamily="34" charset="0"/>
                  <a:cs typeface="Arial" panose="020B0604020202020204" pitchFamily="34" charset="0"/>
                </a:rPr>
                <a:t>RT</a:t>
              </a:r>
              <a:endParaRPr sz="1100">
                <a:latin typeface="Arial" panose="020B0604020202020204" pitchFamily="34" charset="0"/>
                <a:cs typeface="Arial" panose="020B0604020202020204" pitchFamily="34" charset="0"/>
              </a:endParaRPr>
            </a:p>
          </p:txBody>
        </p:sp>
        <p:grpSp>
          <p:nvGrpSpPr>
            <p:cNvPr id="48" name="object 55">
              <a:extLst>
                <a:ext uri="{FF2B5EF4-FFF2-40B4-BE49-F238E27FC236}">
                  <a16:creationId xmlns:a16="http://schemas.microsoft.com/office/drawing/2014/main" id="{1B95B331-BCC6-B51C-82D3-8471D27A26B1}"/>
                </a:ext>
              </a:extLst>
            </p:cNvPr>
            <p:cNvGrpSpPr/>
            <p:nvPr/>
          </p:nvGrpSpPr>
          <p:grpSpPr>
            <a:xfrm>
              <a:off x="10849356" y="3587496"/>
              <a:ext cx="419100" cy="675640"/>
              <a:chOff x="10849356" y="3587496"/>
              <a:chExt cx="419100" cy="675640"/>
            </a:xfrm>
          </p:grpSpPr>
          <p:sp>
            <p:nvSpPr>
              <p:cNvPr id="74" name="object 56">
                <a:extLst>
                  <a:ext uri="{FF2B5EF4-FFF2-40B4-BE49-F238E27FC236}">
                    <a16:creationId xmlns:a16="http://schemas.microsoft.com/office/drawing/2014/main" id="{B7CD7FA8-1291-3187-A593-33AA71D1F5DD}"/>
                  </a:ext>
                </a:extLst>
              </p:cNvPr>
              <p:cNvSpPr/>
              <p:nvPr/>
            </p:nvSpPr>
            <p:spPr>
              <a:xfrm>
                <a:off x="10849356" y="3697224"/>
                <a:ext cx="419100" cy="565785"/>
              </a:xfrm>
              <a:custGeom>
                <a:avLst/>
                <a:gdLst/>
                <a:ahLst/>
                <a:cxnLst/>
                <a:rect l="l" t="t" r="r" b="b"/>
                <a:pathLst>
                  <a:path w="419100" h="565785">
                    <a:moveTo>
                      <a:pt x="419100" y="0"/>
                    </a:moveTo>
                    <a:lnTo>
                      <a:pt x="390482" y="55339"/>
                    </a:lnTo>
                    <a:lnTo>
                      <a:pt x="357711" y="77517"/>
                    </a:lnTo>
                    <a:lnTo>
                      <a:pt x="315298" y="94647"/>
                    </a:lnTo>
                    <a:lnTo>
                      <a:pt x="265244" y="105689"/>
                    </a:lnTo>
                    <a:lnTo>
                      <a:pt x="209550" y="109600"/>
                    </a:lnTo>
                    <a:lnTo>
                      <a:pt x="153855" y="105689"/>
                    </a:lnTo>
                    <a:lnTo>
                      <a:pt x="103801" y="94647"/>
                    </a:lnTo>
                    <a:lnTo>
                      <a:pt x="61388" y="77517"/>
                    </a:lnTo>
                    <a:lnTo>
                      <a:pt x="28617" y="55339"/>
                    </a:lnTo>
                    <a:lnTo>
                      <a:pt x="0" y="0"/>
                    </a:lnTo>
                    <a:lnTo>
                      <a:pt x="0" y="455675"/>
                    </a:lnTo>
                    <a:lnTo>
                      <a:pt x="28617" y="511047"/>
                    </a:lnTo>
                    <a:lnTo>
                      <a:pt x="61388" y="533257"/>
                    </a:lnTo>
                    <a:lnTo>
                      <a:pt x="103801" y="550417"/>
                    </a:lnTo>
                    <a:lnTo>
                      <a:pt x="153855" y="561482"/>
                    </a:lnTo>
                    <a:lnTo>
                      <a:pt x="209550" y="565403"/>
                    </a:lnTo>
                    <a:lnTo>
                      <a:pt x="265244" y="561482"/>
                    </a:lnTo>
                    <a:lnTo>
                      <a:pt x="315298" y="550418"/>
                    </a:lnTo>
                    <a:lnTo>
                      <a:pt x="357711" y="533257"/>
                    </a:lnTo>
                    <a:lnTo>
                      <a:pt x="390482" y="511048"/>
                    </a:lnTo>
                    <a:lnTo>
                      <a:pt x="419100" y="455675"/>
                    </a:lnTo>
                    <a:lnTo>
                      <a:pt x="419100" y="0"/>
                    </a:lnTo>
                    <a:close/>
                  </a:path>
                </a:pathLst>
              </a:custGeom>
              <a:solidFill>
                <a:schemeClr val="accent5">
                  <a:lumMod val="20000"/>
                  <a:lumOff val="80000"/>
                </a:schemeClr>
              </a:solidFill>
              <a:ln>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5" name="object 57">
                <a:extLst>
                  <a:ext uri="{FF2B5EF4-FFF2-40B4-BE49-F238E27FC236}">
                    <a16:creationId xmlns:a16="http://schemas.microsoft.com/office/drawing/2014/main" id="{B4C0E0AE-E2A5-CCB2-99C9-6238CC50453F}"/>
                  </a:ext>
                </a:extLst>
              </p:cNvPr>
              <p:cNvSpPr/>
              <p:nvPr/>
            </p:nvSpPr>
            <p:spPr>
              <a:xfrm>
                <a:off x="10849356" y="3587496"/>
                <a:ext cx="419100" cy="219710"/>
              </a:xfrm>
              <a:custGeom>
                <a:avLst/>
                <a:gdLst/>
                <a:ahLst/>
                <a:cxnLst/>
                <a:rect l="l" t="t" r="r" b="b"/>
                <a:pathLst>
                  <a:path w="419100" h="219710">
                    <a:moveTo>
                      <a:pt x="209550" y="0"/>
                    </a:moveTo>
                    <a:lnTo>
                      <a:pt x="153855" y="3921"/>
                    </a:lnTo>
                    <a:lnTo>
                      <a:pt x="103801" y="14985"/>
                    </a:lnTo>
                    <a:lnTo>
                      <a:pt x="61388" y="32146"/>
                    </a:lnTo>
                    <a:lnTo>
                      <a:pt x="28617" y="54355"/>
                    </a:lnTo>
                    <a:lnTo>
                      <a:pt x="0" y="109727"/>
                    </a:lnTo>
                    <a:lnTo>
                      <a:pt x="7487" y="138880"/>
                    </a:lnTo>
                    <a:lnTo>
                      <a:pt x="61388" y="187245"/>
                    </a:lnTo>
                    <a:lnTo>
                      <a:pt x="103801" y="204375"/>
                    </a:lnTo>
                    <a:lnTo>
                      <a:pt x="153855" y="215417"/>
                    </a:lnTo>
                    <a:lnTo>
                      <a:pt x="209550" y="219328"/>
                    </a:lnTo>
                    <a:lnTo>
                      <a:pt x="265244" y="215417"/>
                    </a:lnTo>
                    <a:lnTo>
                      <a:pt x="315298" y="204375"/>
                    </a:lnTo>
                    <a:lnTo>
                      <a:pt x="357711" y="187245"/>
                    </a:lnTo>
                    <a:lnTo>
                      <a:pt x="390482" y="165067"/>
                    </a:lnTo>
                    <a:lnTo>
                      <a:pt x="419100" y="109727"/>
                    </a:lnTo>
                    <a:lnTo>
                      <a:pt x="411612" y="80565"/>
                    </a:lnTo>
                    <a:lnTo>
                      <a:pt x="357711" y="32146"/>
                    </a:lnTo>
                    <a:lnTo>
                      <a:pt x="315298" y="14985"/>
                    </a:lnTo>
                    <a:lnTo>
                      <a:pt x="265244" y="3921"/>
                    </a:lnTo>
                    <a:lnTo>
                      <a:pt x="209550" y="0"/>
                    </a:lnTo>
                    <a:close/>
                  </a:path>
                </a:pathLst>
              </a:custGeom>
              <a:solidFill>
                <a:srgbClr val="B5C1D0"/>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6" name="object 58">
                <a:extLst>
                  <a:ext uri="{FF2B5EF4-FFF2-40B4-BE49-F238E27FC236}">
                    <a16:creationId xmlns:a16="http://schemas.microsoft.com/office/drawing/2014/main" id="{0700C377-CBAF-4DA8-AE0D-F83749F639C3}"/>
                  </a:ext>
                </a:extLst>
              </p:cNvPr>
              <p:cNvSpPr/>
              <p:nvPr/>
            </p:nvSpPr>
            <p:spPr>
              <a:xfrm>
                <a:off x="10849356" y="3587496"/>
                <a:ext cx="419100" cy="675640"/>
              </a:xfrm>
              <a:custGeom>
                <a:avLst/>
                <a:gdLst/>
                <a:ahLst/>
                <a:cxnLst/>
                <a:rect l="l" t="t" r="r" b="b"/>
                <a:pathLst>
                  <a:path w="419100" h="675639">
                    <a:moveTo>
                      <a:pt x="419100" y="109727"/>
                    </a:moveTo>
                    <a:lnTo>
                      <a:pt x="390482" y="165067"/>
                    </a:lnTo>
                    <a:lnTo>
                      <a:pt x="357711" y="187245"/>
                    </a:lnTo>
                    <a:lnTo>
                      <a:pt x="315298" y="204375"/>
                    </a:lnTo>
                    <a:lnTo>
                      <a:pt x="265244" y="215417"/>
                    </a:lnTo>
                    <a:lnTo>
                      <a:pt x="209550" y="219328"/>
                    </a:lnTo>
                    <a:lnTo>
                      <a:pt x="153855" y="215417"/>
                    </a:lnTo>
                    <a:lnTo>
                      <a:pt x="103801" y="204375"/>
                    </a:lnTo>
                    <a:lnTo>
                      <a:pt x="61388" y="187245"/>
                    </a:lnTo>
                    <a:lnTo>
                      <a:pt x="28617" y="165067"/>
                    </a:lnTo>
                    <a:lnTo>
                      <a:pt x="0" y="109727"/>
                    </a:lnTo>
                    <a:lnTo>
                      <a:pt x="7487" y="80565"/>
                    </a:lnTo>
                    <a:lnTo>
                      <a:pt x="61388" y="32146"/>
                    </a:lnTo>
                    <a:lnTo>
                      <a:pt x="103801" y="14985"/>
                    </a:lnTo>
                    <a:lnTo>
                      <a:pt x="153855" y="3921"/>
                    </a:lnTo>
                    <a:lnTo>
                      <a:pt x="209550" y="0"/>
                    </a:lnTo>
                    <a:lnTo>
                      <a:pt x="265244" y="3921"/>
                    </a:lnTo>
                    <a:lnTo>
                      <a:pt x="315298" y="14985"/>
                    </a:lnTo>
                    <a:lnTo>
                      <a:pt x="357711" y="32146"/>
                    </a:lnTo>
                    <a:lnTo>
                      <a:pt x="390482" y="54355"/>
                    </a:lnTo>
                    <a:lnTo>
                      <a:pt x="419100" y="109727"/>
                    </a:lnTo>
                    <a:close/>
                  </a:path>
                  <a:path w="419100" h="675639">
                    <a:moveTo>
                      <a:pt x="419100" y="109727"/>
                    </a:moveTo>
                    <a:lnTo>
                      <a:pt x="419100" y="565403"/>
                    </a:lnTo>
                    <a:lnTo>
                      <a:pt x="411612" y="594566"/>
                    </a:lnTo>
                    <a:lnTo>
                      <a:pt x="357711" y="642985"/>
                    </a:lnTo>
                    <a:lnTo>
                      <a:pt x="315298" y="660145"/>
                    </a:lnTo>
                    <a:lnTo>
                      <a:pt x="265244" y="671210"/>
                    </a:lnTo>
                    <a:lnTo>
                      <a:pt x="209550" y="675131"/>
                    </a:lnTo>
                    <a:lnTo>
                      <a:pt x="153855" y="671210"/>
                    </a:lnTo>
                    <a:lnTo>
                      <a:pt x="103801" y="660145"/>
                    </a:lnTo>
                    <a:lnTo>
                      <a:pt x="61388" y="642985"/>
                    </a:lnTo>
                    <a:lnTo>
                      <a:pt x="28617" y="620775"/>
                    </a:lnTo>
                    <a:lnTo>
                      <a:pt x="0" y="565403"/>
                    </a:lnTo>
                    <a:lnTo>
                      <a:pt x="0" y="109727"/>
                    </a:lnTo>
                  </a:path>
                </a:pathLst>
              </a:custGeom>
              <a:solidFill>
                <a:schemeClr val="accent5">
                  <a:lumMod val="20000"/>
                  <a:lumOff val="80000"/>
                </a:schemeClr>
              </a:solidFill>
              <a:ln w="12192">
                <a:solidFill>
                  <a:schemeClr val="accent5">
                    <a:lumMod val="75000"/>
                  </a:schemeClr>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49" name="object 59">
              <a:extLst>
                <a:ext uri="{FF2B5EF4-FFF2-40B4-BE49-F238E27FC236}">
                  <a16:creationId xmlns:a16="http://schemas.microsoft.com/office/drawing/2014/main" id="{394B43F2-51D1-A112-2093-83D5C5EC46F7}"/>
                </a:ext>
              </a:extLst>
            </p:cNvPr>
            <p:cNvSpPr txBox="1"/>
            <p:nvPr/>
          </p:nvSpPr>
          <p:spPr>
            <a:xfrm>
              <a:off x="1556258" y="4345940"/>
              <a:ext cx="666750" cy="182101"/>
            </a:xfrm>
            <a:prstGeom prst="rect">
              <a:avLst/>
            </a:prstGeom>
          </p:spPr>
          <p:txBody>
            <a:bodyPr vert="horz" wrap="square" lIns="0" tIns="12700" rIns="0" bIns="0" rtlCol="0" anchor="ctr">
              <a:spAutoFit/>
            </a:bodyPr>
            <a:lstStyle/>
            <a:p>
              <a:pPr>
                <a:lnSpc>
                  <a:spcPct val="100000"/>
                </a:lnSpc>
                <a:spcBef>
                  <a:spcPts val="100"/>
                </a:spcBef>
              </a:pPr>
              <a:r>
                <a:rPr sz="1100">
                  <a:solidFill>
                    <a:srgbClr val="726C77"/>
                  </a:solidFill>
                  <a:latin typeface="Segoe UI"/>
                  <a:cs typeface="Arial"/>
                </a:rPr>
                <a:t>Data Store</a:t>
              </a:r>
              <a:endParaRPr lang="en-US" sz="1100">
                <a:solidFill>
                  <a:srgbClr val="726C77"/>
                </a:solidFill>
                <a:latin typeface="Segoe UI"/>
                <a:cs typeface="Arial"/>
              </a:endParaRPr>
            </a:p>
          </p:txBody>
        </p:sp>
        <p:sp>
          <p:nvSpPr>
            <p:cNvPr id="50" name="object 60">
              <a:extLst>
                <a:ext uri="{FF2B5EF4-FFF2-40B4-BE49-F238E27FC236}">
                  <a16:creationId xmlns:a16="http://schemas.microsoft.com/office/drawing/2014/main" id="{0DF4E932-D284-0517-9039-703E39CAD165}"/>
                </a:ext>
              </a:extLst>
            </p:cNvPr>
            <p:cNvSpPr txBox="1"/>
            <p:nvPr/>
          </p:nvSpPr>
          <p:spPr>
            <a:xfrm>
              <a:off x="3854196" y="4345940"/>
              <a:ext cx="666750" cy="182101"/>
            </a:xfrm>
            <a:prstGeom prst="rect">
              <a:avLst/>
            </a:prstGeom>
          </p:spPr>
          <p:txBody>
            <a:bodyPr vert="horz" wrap="square" lIns="0" tIns="12700" rIns="0" bIns="0" rtlCol="0" anchor="ctr">
              <a:spAutoFit/>
            </a:bodyPr>
            <a:lstStyle/>
            <a:p>
              <a:pPr>
                <a:lnSpc>
                  <a:spcPct val="100000"/>
                </a:lnSpc>
                <a:spcBef>
                  <a:spcPts val="100"/>
                </a:spcBef>
              </a:pPr>
              <a:r>
                <a:rPr sz="1100">
                  <a:solidFill>
                    <a:srgbClr val="726C77"/>
                  </a:solidFill>
                  <a:latin typeface="Segoe UI"/>
                  <a:cs typeface="Arial"/>
                </a:rPr>
                <a:t>Data Store</a:t>
              </a:r>
              <a:endParaRPr lang="en-US" sz="1100">
                <a:solidFill>
                  <a:srgbClr val="726C77"/>
                </a:solidFill>
                <a:latin typeface="Segoe UI"/>
                <a:cs typeface="Arial"/>
              </a:endParaRPr>
            </a:p>
          </p:txBody>
        </p:sp>
        <p:sp>
          <p:nvSpPr>
            <p:cNvPr id="51" name="object 61">
              <a:extLst>
                <a:ext uri="{FF2B5EF4-FFF2-40B4-BE49-F238E27FC236}">
                  <a16:creationId xmlns:a16="http://schemas.microsoft.com/office/drawing/2014/main" id="{1F9E65F0-0674-AB25-7178-A14B9040DDC4}"/>
                </a:ext>
              </a:extLst>
            </p:cNvPr>
            <p:cNvSpPr txBox="1"/>
            <p:nvPr/>
          </p:nvSpPr>
          <p:spPr>
            <a:xfrm>
              <a:off x="6012815" y="4345940"/>
              <a:ext cx="666750" cy="182101"/>
            </a:xfrm>
            <a:prstGeom prst="rect">
              <a:avLst/>
            </a:prstGeom>
          </p:spPr>
          <p:txBody>
            <a:bodyPr vert="horz" wrap="square" lIns="0" tIns="12700" rIns="0" bIns="0" rtlCol="0" anchor="ctr">
              <a:spAutoFit/>
            </a:bodyPr>
            <a:lstStyle/>
            <a:p>
              <a:pPr>
                <a:lnSpc>
                  <a:spcPct val="100000"/>
                </a:lnSpc>
                <a:spcBef>
                  <a:spcPts val="100"/>
                </a:spcBef>
              </a:pPr>
              <a:r>
                <a:rPr sz="1100">
                  <a:solidFill>
                    <a:srgbClr val="726C77"/>
                  </a:solidFill>
                  <a:latin typeface="Segoe UI"/>
                  <a:cs typeface="Arial"/>
                </a:rPr>
                <a:t>Data Store</a:t>
              </a:r>
              <a:endParaRPr lang="en-US" sz="1100">
                <a:solidFill>
                  <a:srgbClr val="726C77"/>
                </a:solidFill>
                <a:latin typeface="Segoe UI"/>
                <a:cs typeface="Arial"/>
              </a:endParaRPr>
            </a:p>
          </p:txBody>
        </p:sp>
        <p:sp>
          <p:nvSpPr>
            <p:cNvPr id="52" name="object 62">
              <a:extLst>
                <a:ext uri="{FF2B5EF4-FFF2-40B4-BE49-F238E27FC236}">
                  <a16:creationId xmlns:a16="http://schemas.microsoft.com/office/drawing/2014/main" id="{9CCB8D13-BCBD-D404-F1D2-7287BE383F73}"/>
                </a:ext>
              </a:extLst>
            </p:cNvPr>
            <p:cNvSpPr txBox="1"/>
            <p:nvPr/>
          </p:nvSpPr>
          <p:spPr>
            <a:xfrm>
              <a:off x="7901940" y="4345940"/>
              <a:ext cx="667385" cy="182101"/>
            </a:xfrm>
            <a:prstGeom prst="rect">
              <a:avLst/>
            </a:prstGeom>
          </p:spPr>
          <p:txBody>
            <a:bodyPr vert="horz" wrap="square" lIns="0" tIns="12700" rIns="0" bIns="0" rtlCol="0" anchor="ctr">
              <a:spAutoFit/>
            </a:bodyPr>
            <a:lstStyle/>
            <a:p>
              <a:pPr>
                <a:lnSpc>
                  <a:spcPct val="100000"/>
                </a:lnSpc>
                <a:spcBef>
                  <a:spcPts val="100"/>
                </a:spcBef>
              </a:pPr>
              <a:r>
                <a:rPr sz="1100">
                  <a:solidFill>
                    <a:srgbClr val="726C77"/>
                  </a:solidFill>
                  <a:latin typeface="Segoe UI"/>
                  <a:cs typeface="Arial"/>
                </a:rPr>
                <a:t>Data Store</a:t>
              </a:r>
              <a:endParaRPr lang="en-US" sz="1100">
                <a:solidFill>
                  <a:srgbClr val="726C77"/>
                </a:solidFill>
                <a:latin typeface="Segoe UI"/>
                <a:cs typeface="Arial"/>
              </a:endParaRPr>
            </a:p>
          </p:txBody>
        </p:sp>
        <p:sp>
          <p:nvSpPr>
            <p:cNvPr id="53" name="object 63">
              <a:extLst>
                <a:ext uri="{FF2B5EF4-FFF2-40B4-BE49-F238E27FC236}">
                  <a16:creationId xmlns:a16="http://schemas.microsoft.com/office/drawing/2014/main" id="{74FA785F-FF6A-AB9F-7ACD-361B13D4EEEA}"/>
                </a:ext>
              </a:extLst>
            </p:cNvPr>
            <p:cNvSpPr txBox="1"/>
            <p:nvPr/>
          </p:nvSpPr>
          <p:spPr>
            <a:xfrm>
              <a:off x="9958069" y="4345940"/>
              <a:ext cx="667385" cy="182101"/>
            </a:xfrm>
            <a:prstGeom prst="rect">
              <a:avLst/>
            </a:prstGeom>
          </p:spPr>
          <p:txBody>
            <a:bodyPr vert="horz" wrap="square" lIns="0" tIns="12700" rIns="0" bIns="0" rtlCol="0" anchor="ctr">
              <a:spAutoFit/>
            </a:bodyPr>
            <a:lstStyle/>
            <a:p>
              <a:pPr>
                <a:lnSpc>
                  <a:spcPct val="100000"/>
                </a:lnSpc>
                <a:spcBef>
                  <a:spcPts val="100"/>
                </a:spcBef>
              </a:pPr>
              <a:r>
                <a:rPr sz="1100">
                  <a:solidFill>
                    <a:srgbClr val="726C77"/>
                  </a:solidFill>
                  <a:latin typeface="Segoe UI"/>
                  <a:cs typeface="Arial"/>
                </a:rPr>
                <a:t>Data Store</a:t>
              </a:r>
              <a:endParaRPr lang="en-US" sz="1100">
                <a:solidFill>
                  <a:srgbClr val="726C77"/>
                </a:solidFill>
                <a:latin typeface="Segoe UI"/>
                <a:cs typeface="Arial"/>
              </a:endParaRPr>
            </a:p>
          </p:txBody>
        </p:sp>
        <p:grpSp>
          <p:nvGrpSpPr>
            <p:cNvPr id="54" name="object 64">
              <a:extLst>
                <a:ext uri="{FF2B5EF4-FFF2-40B4-BE49-F238E27FC236}">
                  <a16:creationId xmlns:a16="http://schemas.microsoft.com/office/drawing/2014/main" id="{ECD80344-5BA6-22C7-A0A8-241B87E374D6}"/>
                </a:ext>
              </a:extLst>
            </p:cNvPr>
            <p:cNvGrpSpPr/>
            <p:nvPr/>
          </p:nvGrpSpPr>
          <p:grpSpPr>
            <a:xfrm>
              <a:off x="733044" y="1086612"/>
              <a:ext cx="10624058" cy="379730"/>
              <a:chOff x="733044" y="1086612"/>
              <a:chExt cx="10624058" cy="379730"/>
            </a:xfrm>
          </p:grpSpPr>
          <p:sp>
            <p:nvSpPr>
              <p:cNvPr id="67" name="object 65">
                <a:extLst>
                  <a:ext uri="{FF2B5EF4-FFF2-40B4-BE49-F238E27FC236}">
                    <a16:creationId xmlns:a16="http://schemas.microsoft.com/office/drawing/2014/main" id="{0624D4D7-6CAD-C1A8-C59F-60F4F652C219}"/>
                  </a:ext>
                </a:extLst>
              </p:cNvPr>
              <p:cNvSpPr/>
              <p:nvPr/>
            </p:nvSpPr>
            <p:spPr>
              <a:xfrm>
                <a:off x="733044" y="1086612"/>
                <a:ext cx="3456940" cy="379730"/>
              </a:xfrm>
              <a:custGeom>
                <a:avLst/>
                <a:gdLst/>
                <a:ahLst/>
                <a:cxnLst/>
                <a:rect l="l" t="t" r="r" b="b"/>
                <a:pathLst>
                  <a:path w="3456940" h="379730">
                    <a:moveTo>
                      <a:pt x="3266694" y="0"/>
                    </a:moveTo>
                    <a:lnTo>
                      <a:pt x="0" y="0"/>
                    </a:lnTo>
                    <a:lnTo>
                      <a:pt x="0" y="379475"/>
                    </a:lnTo>
                    <a:lnTo>
                      <a:pt x="3266694" y="379475"/>
                    </a:lnTo>
                    <a:lnTo>
                      <a:pt x="3456431" y="189737"/>
                    </a:lnTo>
                    <a:lnTo>
                      <a:pt x="3266694" y="0"/>
                    </a:lnTo>
                    <a:close/>
                  </a:path>
                </a:pathLst>
              </a:custGeom>
              <a:solidFill>
                <a:schemeClr val="accent6">
                  <a:lumMod val="75000"/>
                </a:schemeClr>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68" name="object 66">
                <a:extLst>
                  <a:ext uri="{FF2B5EF4-FFF2-40B4-BE49-F238E27FC236}">
                    <a16:creationId xmlns:a16="http://schemas.microsoft.com/office/drawing/2014/main" id="{C7D91215-CE7F-C6FC-1C3B-5CE63EE2DFDE}"/>
                  </a:ext>
                </a:extLst>
              </p:cNvPr>
              <p:cNvSpPr/>
              <p:nvPr/>
            </p:nvSpPr>
            <p:spPr>
              <a:xfrm>
                <a:off x="2852927" y="1086612"/>
                <a:ext cx="3752215" cy="379730"/>
              </a:xfrm>
              <a:custGeom>
                <a:avLst/>
                <a:gdLst/>
                <a:ahLst/>
                <a:cxnLst/>
                <a:rect l="l" t="t" r="r" b="b"/>
                <a:pathLst>
                  <a:path w="3752215" h="379730">
                    <a:moveTo>
                      <a:pt x="3562350" y="0"/>
                    </a:moveTo>
                    <a:lnTo>
                      <a:pt x="0" y="0"/>
                    </a:lnTo>
                    <a:lnTo>
                      <a:pt x="189738" y="189737"/>
                    </a:lnTo>
                    <a:lnTo>
                      <a:pt x="0" y="379475"/>
                    </a:lnTo>
                    <a:lnTo>
                      <a:pt x="3562350" y="379475"/>
                    </a:lnTo>
                    <a:lnTo>
                      <a:pt x="3752088" y="189737"/>
                    </a:lnTo>
                    <a:lnTo>
                      <a:pt x="3562350" y="0"/>
                    </a:lnTo>
                    <a:close/>
                  </a:path>
                </a:pathLst>
              </a:custGeom>
              <a:solidFill>
                <a:schemeClr val="tx2"/>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69" name="object 67">
                <a:extLst>
                  <a:ext uri="{FF2B5EF4-FFF2-40B4-BE49-F238E27FC236}">
                    <a16:creationId xmlns:a16="http://schemas.microsoft.com/office/drawing/2014/main" id="{5E86B630-B778-9AB4-A6BB-C7C4EBA62DED}"/>
                  </a:ext>
                </a:extLst>
              </p:cNvPr>
              <p:cNvSpPr/>
              <p:nvPr/>
            </p:nvSpPr>
            <p:spPr>
              <a:xfrm>
                <a:off x="2852927" y="1086612"/>
                <a:ext cx="3752215" cy="379730"/>
              </a:xfrm>
              <a:custGeom>
                <a:avLst/>
                <a:gdLst/>
                <a:ahLst/>
                <a:cxnLst/>
                <a:rect l="l" t="t" r="r" b="b"/>
                <a:pathLst>
                  <a:path w="3752215" h="379730">
                    <a:moveTo>
                      <a:pt x="0" y="0"/>
                    </a:moveTo>
                    <a:lnTo>
                      <a:pt x="3562350" y="0"/>
                    </a:lnTo>
                    <a:lnTo>
                      <a:pt x="3752088" y="189737"/>
                    </a:lnTo>
                    <a:lnTo>
                      <a:pt x="3562350" y="379475"/>
                    </a:lnTo>
                    <a:lnTo>
                      <a:pt x="0" y="379475"/>
                    </a:lnTo>
                    <a:lnTo>
                      <a:pt x="189738" y="189737"/>
                    </a:lnTo>
                    <a:lnTo>
                      <a:pt x="0" y="0"/>
                    </a:lnTo>
                    <a:close/>
                  </a:path>
                </a:pathLst>
              </a:custGeom>
              <a:ln w="12191">
                <a:solidFill>
                  <a:srgbClr val="FFFFFF"/>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0" name="object 68">
                <a:extLst>
                  <a:ext uri="{FF2B5EF4-FFF2-40B4-BE49-F238E27FC236}">
                    <a16:creationId xmlns:a16="http://schemas.microsoft.com/office/drawing/2014/main" id="{057353C4-23CA-7B6F-5FEC-ADBFE0C626D2}"/>
                  </a:ext>
                </a:extLst>
              </p:cNvPr>
              <p:cNvSpPr/>
              <p:nvPr/>
            </p:nvSpPr>
            <p:spPr>
              <a:xfrm>
                <a:off x="5131308" y="1086612"/>
                <a:ext cx="4450080" cy="379730"/>
              </a:xfrm>
              <a:custGeom>
                <a:avLst/>
                <a:gdLst/>
                <a:ahLst/>
                <a:cxnLst/>
                <a:rect l="l" t="t" r="r" b="b"/>
                <a:pathLst>
                  <a:path w="4450080" h="379730">
                    <a:moveTo>
                      <a:pt x="4260342" y="0"/>
                    </a:moveTo>
                    <a:lnTo>
                      <a:pt x="0" y="0"/>
                    </a:lnTo>
                    <a:lnTo>
                      <a:pt x="189737" y="189737"/>
                    </a:lnTo>
                    <a:lnTo>
                      <a:pt x="0" y="379475"/>
                    </a:lnTo>
                    <a:lnTo>
                      <a:pt x="4260342" y="379475"/>
                    </a:lnTo>
                    <a:lnTo>
                      <a:pt x="4450080" y="189737"/>
                    </a:lnTo>
                    <a:lnTo>
                      <a:pt x="4260342" y="0"/>
                    </a:lnTo>
                    <a:close/>
                  </a:path>
                </a:pathLst>
              </a:custGeom>
              <a:solidFill>
                <a:srgbClr val="4D4D4D"/>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1" name="object 69">
                <a:extLst>
                  <a:ext uri="{FF2B5EF4-FFF2-40B4-BE49-F238E27FC236}">
                    <a16:creationId xmlns:a16="http://schemas.microsoft.com/office/drawing/2014/main" id="{A5948B95-F6B6-C4A3-3CBF-27612030F9B6}"/>
                  </a:ext>
                </a:extLst>
              </p:cNvPr>
              <p:cNvSpPr/>
              <p:nvPr/>
            </p:nvSpPr>
            <p:spPr>
              <a:xfrm>
                <a:off x="5131308" y="1086612"/>
                <a:ext cx="4450080" cy="379730"/>
              </a:xfrm>
              <a:custGeom>
                <a:avLst/>
                <a:gdLst/>
                <a:ahLst/>
                <a:cxnLst/>
                <a:rect l="l" t="t" r="r" b="b"/>
                <a:pathLst>
                  <a:path w="4450080" h="379730">
                    <a:moveTo>
                      <a:pt x="0" y="0"/>
                    </a:moveTo>
                    <a:lnTo>
                      <a:pt x="4260342" y="0"/>
                    </a:lnTo>
                    <a:lnTo>
                      <a:pt x="4450080" y="189737"/>
                    </a:lnTo>
                    <a:lnTo>
                      <a:pt x="4260342" y="379475"/>
                    </a:lnTo>
                    <a:lnTo>
                      <a:pt x="0" y="379475"/>
                    </a:lnTo>
                    <a:lnTo>
                      <a:pt x="189737" y="189737"/>
                    </a:lnTo>
                    <a:lnTo>
                      <a:pt x="0" y="0"/>
                    </a:lnTo>
                    <a:close/>
                  </a:path>
                </a:pathLst>
              </a:custGeom>
              <a:ln w="12192">
                <a:solidFill>
                  <a:srgbClr val="FFFFFF"/>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2" name="object 70">
                <a:extLst>
                  <a:ext uri="{FF2B5EF4-FFF2-40B4-BE49-F238E27FC236}">
                    <a16:creationId xmlns:a16="http://schemas.microsoft.com/office/drawing/2014/main" id="{791BDA1B-20F2-0E53-0111-E256C675043A}"/>
                  </a:ext>
                </a:extLst>
              </p:cNvPr>
              <p:cNvSpPr/>
              <p:nvPr/>
            </p:nvSpPr>
            <p:spPr>
              <a:xfrm>
                <a:off x="9057132" y="1086612"/>
                <a:ext cx="2299970" cy="379730"/>
              </a:xfrm>
              <a:custGeom>
                <a:avLst/>
                <a:gdLst/>
                <a:ahLst/>
                <a:cxnLst/>
                <a:rect l="l" t="t" r="r" b="b"/>
                <a:pathLst>
                  <a:path w="2299970" h="379730">
                    <a:moveTo>
                      <a:pt x="2109978" y="0"/>
                    </a:moveTo>
                    <a:lnTo>
                      <a:pt x="0" y="0"/>
                    </a:lnTo>
                    <a:lnTo>
                      <a:pt x="189738" y="189737"/>
                    </a:lnTo>
                    <a:lnTo>
                      <a:pt x="0" y="379475"/>
                    </a:lnTo>
                    <a:lnTo>
                      <a:pt x="2109978" y="379475"/>
                    </a:lnTo>
                    <a:lnTo>
                      <a:pt x="2299716" y="189737"/>
                    </a:lnTo>
                    <a:lnTo>
                      <a:pt x="2109978" y="0"/>
                    </a:lnTo>
                    <a:close/>
                  </a:path>
                </a:pathLst>
              </a:custGeom>
              <a:solidFill>
                <a:srgbClr val="0066CC"/>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73" name="object 71">
                <a:extLst>
                  <a:ext uri="{FF2B5EF4-FFF2-40B4-BE49-F238E27FC236}">
                    <a16:creationId xmlns:a16="http://schemas.microsoft.com/office/drawing/2014/main" id="{57A57B4A-EE63-0E44-2845-EF26743FD2F3}"/>
                  </a:ext>
                </a:extLst>
              </p:cNvPr>
              <p:cNvSpPr/>
              <p:nvPr/>
            </p:nvSpPr>
            <p:spPr>
              <a:xfrm>
                <a:off x="9057132" y="1086612"/>
                <a:ext cx="2299970" cy="379730"/>
              </a:xfrm>
              <a:custGeom>
                <a:avLst/>
                <a:gdLst/>
                <a:ahLst/>
                <a:cxnLst/>
                <a:rect l="l" t="t" r="r" b="b"/>
                <a:pathLst>
                  <a:path w="2299970" h="379730">
                    <a:moveTo>
                      <a:pt x="0" y="0"/>
                    </a:moveTo>
                    <a:lnTo>
                      <a:pt x="2109978" y="0"/>
                    </a:lnTo>
                    <a:lnTo>
                      <a:pt x="2299716" y="189737"/>
                    </a:lnTo>
                    <a:lnTo>
                      <a:pt x="2109978" y="379475"/>
                    </a:lnTo>
                    <a:lnTo>
                      <a:pt x="0" y="379475"/>
                    </a:lnTo>
                    <a:lnTo>
                      <a:pt x="189738" y="189737"/>
                    </a:lnTo>
                    <a:lnTo>
                      <a:pt x="0" y="0"/>
                    </a:lnTo>
                    <a:close/>
                  </a:path>
                </a:pathLst>
              </a:custGeom>
              <a:ln w="12191">
                <a:solidFill>
                  <a:srgbClr val="FFFFFF"/>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55" name="object 72">
              <a:extLst>
                <a:ext uri="{FF2B5EF4-FFF2-40B4-BE49-F238E27FC236}">
                  <a16:creationId xmlns:a16="http://schemas.microsoft.com/office/drawing/2014/main" id="{6D68E211-B7AE-F782-819C-D2F0315C1DD9}"/>
                </a:ext>
              </a:extLst>
            </p:cNvPr>
            <p:cNvSpPr txBox="1"/>
            <p:nvPr/>
          </p:nvSpPr>
          <p:spPr>
            <a:xfrm>
              <a:off x="1556258" y="1180932"/>
              <a:ext cx="972692" cy="197490"/>
            </a:xfrm>
            <a:prstGeom prst="rect">
              <a:avLst/>
            </a:prstGeom>
          </p:spPr>
          <p:txBody>
            <a:bodyPr vert="horz" wrap="square" lIns="0" tIns="12700" rIns="0" bIns="0" rtlCol="0" anchor="ctr">
              <a:spAutoFit/>
            </a:bodyPr>
            <a:lstStyle/>
            <a:p>
              <a:pPr marL="12700">
                <a:lnSpc>
                  <a:spcPct val="100000"/>
                </a:lnSpc>
                <a:spcBef>
                  <a:spcPts val="100"/>
                </a:spcBef>
              </a:pPr>
              <a:r>
                <a:rPr sz="1200">
                  <a:solidFill>
                    <a:srgbClr val="FFFFFF"/>
                  </a:solidFill>
                  <a:latin typeface="Segoe UI"/>
                  <a:cs typeface="Arial"/>
                </a:rPr>
                <a:t>Monolith</a:t>
              </a:r>
              <a:r>
                <a:rPr lang="en-US" sz="1200">
                  <a:solidFill>
                    <a:srgbClr val="FFFFFF"/>
                  </a:solidFill>
                  <a:latin typeface="Segoe UI"/>
                  <a:cs typeface="Arial"/>
                </a:rPr>
                <a:t>ic</a:t>
              </a:r>
              <a:endParaRPr sz="1200">
                <a:latin typeface="Segoe UI"/>
                <a:cs typeface="Arial"/>
              </a:endParaRPr>
            </a:p>
          </p:txBody>
        </p:sp>
        <p:sp>
          <p:nvSpPr>
            <p:cNvPr id="56" name="object 73">
              <a:extLst>
                <a:ext uri="{FF2B5EF4-FFF2-40B4-BE49-F238E27FC236}">
                  <a16:creationId xmlns:a16="http://schemas.microsoft.com/office/drawing/2014/main" id="{175AF93A-90F5-9C50-6918-E352024F0FB2}"/>
                </a:ext>
              </a:extLst>
            </p:cNvPr>
            <p:cNvSpPr txBox="1"/>
            <p:nvPr/>
          </p:nvSpPr>
          <p:spPr>
            <a:xfrm>
              <a:off x="3564687" y="1175395"/>
              <a:ext cx="1136649" cy="197490"/>
            </a:xfrm>
            <a:prstGeom prst="rect">
              <a:avLst/>
            </a:prstGeom>
          </p:spPr>
          <p:txBody>
            <a:bodyPr vert="horz" wrap="square" lIns="0" tIns="12700" rIns="0" bIns="0" rtlCol="0" anchor="ctr">
              <a:spAutoFit/>
            </a:bodyPr>
            <a:lstStyle/>
            <a:p>
              <a:pPr marL="12700">
                <a:lnSpc>
                  <a:spcPct val="100000"/>
                </a:lnSpc>
                <a:spcBef>
                  <a:spcPts val="100"/>
                </a:spcBef>
              </a:pPr>
              <a:r>
                <a:rPr sz="1200">
                  <a:solidFill>
                    <a:srgbClr val="FFFFFF"/>
                  </a:solidFill>
                  <a:latin typeface="Segoe UI"/>
                  <a:cs typeface="Arial"/>
                </a:rPr>
                <a:t>Macro</a:t>
              </a:r>
              <a:r>
                <a:rPr lang="en-US" sz="1200">
                  <a:solidFill>
                    <a:srgbClr val="FFFFFF"/>
                  </a:solidFill>
                  <a:latin typeface="Segoe UI"/>
                  <a:cs typeface="Arial"/>
                </a:rPr>
                <a:t>-</a:t>
              </a:r>
              <a:r>
                <a:rPr sz="1200">
                  <a:solidFill>
                    <a:srgbClr val="FFFFFF"/>
                  </a:solidFill>
                  <a:latin typeface="Segoe UI"/>
                  <a:cs typeface="Arial"/>
                </a:rPr>
                <a:t>services</a:t>
              </a:r>
              <a:endParaRPr lang="en-US" sz="1200">
                <a:latin typeface="Segoe UI"/>
                <a:cs typeface="Arial"/>
              </a:endParaRPr>
            </a:p>
          </p:txBody>
        </p:sp>
        <p:sp>
          <p:nvSpPr>
            <p:cNvPr id="57" name="object 74">
              <a:extLst>
                <a:ext uri="{FF2B5EF4-FFF2-40B4-BE49-F238E27FC236}">
                  <a16:creationId xmlns:a16="http://schemas.microsoft.com/office/drawing/2014/main" id="{F31F9141-4D7E-578A-C35E-18948B8D674D}"/>
                </a:ext>
              </a:extLst>
            </p:cNvPr>
            <p:cNvSpPr txBox="1"/>
            <p:nvPr/>
          </p:nvSpPr>
          <p:spPr>
            <a:xfrm>
              <a:off x="6820027" y="1171301"/>
              <a:ext cx="904240" cy="197490"/>
            </a:xfrm>
            <a:prstGeom prst="rect">
              <a:avLst/>
            </a:prstGeom>
          </p:spPr>
          <p:txBody>
            <a:bodyPr vert="horz" wrap="square" lIns="0" tIns="12700" rIns="0" bIns="0" rtlCol="0" anchor="ctr">
              <a:spAutoFit/>
            </a:bodyPr>
            <a:lstStyle/>
            <a:p>
              <a:pPr marL="12700">
                <a:lnSpc>
                  <a:spcPct val="100000"/>
                </a:lnSpc>
                <a:spcBef>
                  <a:spcPts val="100"/>
                </a:spcBef>
              </a:pPr>
              <a:r>
                <a:rPr sz="1200">
                  <a:solidFill>
                    <a:srgbClr val="FFFFFF"/>
                  </a:solidFill>
                  <a:latin typeface="Segoe UI"/>
                  <a:cs typeface="Arial"/>
                </a:rPr>
                <a:t>Mini-services</a:t>
              </a:r>
              <a:endParaRPr lang="en-US" sz="1200">
                <a:latin typeface="Segoe UI"/>
                <a:cs typeface="Arial"/>
              </a:endParaRPr>
            </a:p>
          </p:txBody>
        </p:sp>
        <p:sp>
          <p:nvSpPr>
            <p:cNvPr id="58" name="object 75">
              <a:extLst>
                <a:ext uri="{FF2B5EF4-FFF2-40B4-BE49-F238E27FC236}">
                  <a16:creationId xmlns:a16="http://schemas.microsoft.com/office/drawing/2014/main" id="{AB1CEA46-4C50-2746-FE11-73CCD2981C28}"/>
                </a:ext>
              </a:extLst>
            </p:cNvPr>
            <p:cNvSpPr txBox="1"/>
            <p:nvPr/>
          </p:nvSpPr>
          <p:spPr>
            <a:xfrm>
              <a:off x="9788397" y="1161473"/>
              <a:ext cx="994410" cy="197490"/>
            </a:xfrm>
            <a:prstGeom prst="rect">
              <a:avLst/>
            </a:prstGeom>
          </p:spPr>
          <p:txBody>
            <a:bodyPr vert="horz" wrap="square" lIns="0" tIns="12700" rIns="0" bIns="0" rtlCol="0" anchor="ctr">
              <a:spAutoFit/>
            </a:bodyPr>
            <a:lstStyle/>
            <a:p>
              <a:pPr marL="12700">
                <a:lnSpc>
                  <a:spcPct val="100000"/>
                </a:lnSpc>
                <a:spcBef>
                  <a:spcPts val="100"/>
                </a:spcBef>
              </a:pPr>
              <a:r>
                <a:rPr sz="1200">
                  <a:solidFill>
                    <a:srgbClr val="FFFFFF"/>
                  </a:solidFill>
                  <a:latin typeface="Segoe UI"/>
                  <a:cs typeface="Arial"/>
                </a:rPr>
                <a:t>Micro-services</a:t>
              </a:r>
              <a:endParaRPr lang="en-US" sz="1200">
                <a:latin typeface="Segoe UI"/>
                <a:cs typeface="Arial"/>
              </a:endParaRPr>
            </a:p>
          </p:txBody>
        </p:sp>
        <p:sp>
          <p:nvSpPr>
            <p:cNvPr id="59" name="object 76">
              <a:extLst>
                <a:ext uri="{FF2B5EF4-FFF2-40B4-BE49-F238E27FC236}">
                  <a16:creationId xmlns:a16="http://schemas.microsoft.com/office/drawing/2014/main" id="{C2060D9A-BA6E-EE58-F6BB-D22ED6CA95FB}"/>
                </a:ext>
              </a:extLst>
            </p:cNvPr>
            <p:cNvSpPr/>
            <p:nvPr/>
          </p:nvSpPr>
          <p:spPr>
            <a:xfrm>
              <a:off x="733805" y="1572005"/>
              <a:ext cx="10625455" cy="3068320"/>
            </a:xfrm>
            <a:custGeom>
              <a:avLst/>
              <a:gdLst/>
              <a:ahLst/>
              <a:cxnLst/>
              <a:rect l="l" t="t" r="r" b="b"/>
              <a:pathLst>
                <a:path w="10625455" h="3068320">
                  <a:moveTo>
                    <a:pt x="0" y="3067812"/>
                  </a:moveTo>
                  <a:lnTo>
                    <a:pt x="2299716" y="3067812"/>
                  </a:lnTo>
                  <a:lnTo>
                    <a:pt x="2299716" y="0"/>
                  </a:lnTo>
                  <a:lnTo>
                    <a:pt x="0" y="0"/>
                  </a:lnTo>
                  <a:lnTo>
                    <a:pt x="0" y="3067812"/>
                  </a:lnTo>
                  <a:close/>
                </a:path>
                <a:path w="10625455" h="3068320">
                  <a:moveTo>
                    <a:pt x="2299716" y="3067812"/>
                  </a:moveTo>
                  <a:lnTo>
                    <a:pt x="4596384" y="3067812"/>
                  </a:lnTo>
                  <a:lnTo>
                    <a:pt x="4596384" y="0"/>
                  </a:lnTo>
                  <a:lnTo>
                    <a:pt x="2299716" y="0"/>
                  </a:lnTo>
                  <a:lnTo>
                    <a:pt x="2299716" y="3067812"/>
                  </a:lnTo>
                  <a:close/>
                </a:path>
                <a:path w="10625455" h="3068320">
                  <a:moveTo>
                    <a:pt x="4596383" y="3067812"/>
                  </a:moveTo>
                  <a:lnTo>
                    <a:pt x="8482584" y="3067812"/>
                  </a:lnTo>
                  <a:lnTo>
                    <a:pt x="8482584" y="0"/>
                  </a:lnTo>
                  <a:lnTo>
                    <a:pt x="4596383" y="0"/>
                  </a:lnTo>
                  <a:lnTo>
                    <a:pt x="4596383" y="3067812"/>
                  </a:lnTo>
                  <a:close/>
                </a:path>
                <a:path w="10625455" h="3068320">
                  <a:moveTo>
                    <a:pt x="8481060" y="3067812"/>
                  </a:moveTo>
                  <a:lnTo>
                    <a:pt x="10625328" y="3067812"/>
                  </a:lnTo>
                  <a:lnTo>
                    <a:pt x="10625328" y="0"/>
                  </a:lnTo>
                  <a:lnTo>
                    <a:pt x="8481060" y="0"/>
                  </a:lnTo>
                  <a:lnTo>
                    <a:pt x="8481060" y="3067812"/>
                  </a:lnTo>
                  <a:close/>
                </a:path>
              </a:pathLst>
            </a:custGeom>
            <a:ln w="3175">
              <a:solidFill>
                <a:srgbClr val="2E528F"/>
              </a:solidFill>
            </a:ln>
          </p:spPr>
          <p:txBody>
            <a:bodyPr wrap="square" lIns="0" tIns="0" rIns="0" bIns="0" rtlCol="0" anchor="ctr"/>
            <a:lstStyle/>
            <a:p>
              <a:endParaRPr>
                <a:latin typeface="Arial" panose="020B0604020202020204" pitchFamily="34" charset="0"/>
                <a:cs typeface="Arial" panose="020B0604020202020204" pitchFamily="34" charset="0"/>
              </a:endParaRPr>
            </a:p>
          </p:txBody>
        </p:sp>
        <p:grpSp>
          <p:nvGrpSpPr>
            <p:cNvPr id="60" name="object 77">
              <a:extLst>
                <a:ext uri="{FF2B5EF4-FFF2-40B4-BE49-F238E27FC236}">
                  <a16:creationId xmlns:a16="http://schemas.microsoft.com/office/drawing/2014/main" id="{56588185-1807-9AA6-6B20-C8B7A8C862CC}"/>
                </a:ext>
              </a:extLst>
            </p:cNvPr>
            <p:cNvGrpSpPr/>
            <p:nvPr/>
          </p:nvGrpSpPr>
          <p:grpSpPr>
            <a:xfrm>
              <a:off x="733044" y="4776215"/>
              <a:ext cx="10971530" cy="995680"/>
              <a:chOff x="733044" y="4776215"/>
              <a:chExt cx="10971530" cy="995680"/>
            </a:xfrm>
          </p:grpSpPr>
          <p:sp>
            <p:nvSpPr>
              <p:cNvPr id="65" name="object 78">
                <a:extLst>
                  <a:ext uri="{FF2B5EF4-FFF2-40B4-BE49-F238E27FC236}">
                    <a16:creationId xmlns:a16="http://schemas.microsoft.com/office/drawing/2014/main" id="{50F837F1-1298-8BCF-7353-F805905B99E1}"/>
                  </a:ext>
                </a:extLst>
              </p:cNvPr>
              <p:cNvSpPr/>
              <p:nvPr/>
            </p:nvSpPr>
            <p:spPr>
              <a:xfrm>
                <a:off x="1510284" y="5207507"/>
                <a:ext cx="10194290" cy="563880"/>
              </a:xfrm>
              <a:custGeom>
                <a:avLst/>
                <a:gdLst/>
                <a:ahLst/>
                <a:cxnLst/>
                <a:rect l="l" t="t" r="r" b="b"/>
                <a:pathLst>
                  <a:path w="10194290" h="563879">
                    <a:moveTo>
                      <a:pt x="9912096" y="0"/>
                    </a:moveTo>
                    <a:lnTo>
                      <a:pt x="9912096" y="140970"/>
                    </a:lnTo>
                    <a:lnTo>
                      <a:pt x="0" y="140970"/>
                    </a:lnTo>
                    <a:lnTo>
                      <a:pt x="0" y="422910"/>
                    </a:lnTo>
                    <a:lnTo>
                      <a:pt x="9912096" y="422910"/>
                    </a:lnTo>
                    <a:lnTo>
                      <a:pt x="9912096" y="563880"/>
                    </a:lnTo>
                    <a:lnTo>
                      <a:pt x="10194036" y="281940"/>
                    </a:lnTo>
                    <a:lnTo>
                      <a:pt x="9912096" y="0"/>
                    </a:lnTo>
                    <a:close/>
                  </a:path>
                </a:pathLst>
              </a:custGeom>
              <a:solidFill>
                <a:schemeClr val="accent5"/>
              </a:solidFill>
            </p:spPr>
            <p:txBody>
              <a:bodyPr wrap="square" lIns="0" tIns="0" rIns="0" bIns="0" rtlCol="0" anchor="ctr"/>
              <a:lstStyle/>
              <a:p>
                <a:endParaRPr>
                  <a:latin typeface="Arial" panose="020B0604020202020204" pitchFamily="34" charset="0"/>
                  <a:cs typeface="Arial" panose="020B0604020202020204" pitchFamily="34" charset="0"/>
                </a:endParaRPr>
              </a:p>
            </p:txBody>
          </p:sp>
          <p:sp>
            <p:nvSpPr>
              <p:cNvPr id="66" name="object 79">
                <a:extLst>
                  <a:ext uri="{FF2B5EF4-FFF2-40B4-BE49-F238E27FC236}">
                    <a16:creationId xmlns:a16="http://schemas.microsoft.com/office/drawing/2014/main" id="{38219810-7F34-DDA3-8131-C87CC82587C2}"/>
                  </a:ext>
                </a:extLst>
              </p:cNvPr>
              <p:cNvSpPr/>
              <p:nvPr/>
            </p:nvSpPr>
            <p:spPr>
              <a:xfrm>
                <a:off x="733044" y="4776215"/>
                <a:ext cx="10185400" cy="562610"/>
              </a:xfrm>
              <a:custGeom>
                <a:avLst/>
                <a:gdLst/>
                <a:ahLst/>
                <a:cxnLst/>
                <a:rect l="l" t="t" r="r" b="b"/>
                <a:pathLst>
                  <a:path w="10185400" h="562610">
                    <a:moveTo>
                      <a:pt x="281178" y="0"/>
                    </a:moveTo>
                    <a:lnTo>
                      <a:pt x="0" y="281177"/>
                    </a:lnTo>
                    <a:lnTo>
                      <a:pt x="281178" y="562355"/>
                    </a:lnTo>
                    <a:lnTo>
                      <a:pt x="281178" y="421766"/>
                    </a:lnTo>
                    <a:lnTo>
                      <a:pt x="10184891" y="421766"/>
                    </a:lnTo>
                    <a:lnTo>
                      <a:pt x="10184891" y="140588"/>
                    </a:lnTo>
                    <a:lnTo>
                      <a:pt x="281178" y="140588"/>
                    </a:lnTo>
                    <a:lnTo>
                      <a:pt x="281178" y="0"/>
                    </a:lnTo>
                    <a:close/>
                  </a:path>
                </a:pathLst>
              </a:custGeom>
              <a:solidFill>
                <a:srgbClr val="001F5F"/>
              </a:solidFill>
            </p:spPr>
            <p:txBody>
              <a:bodyPr wrap="square" lIns="0" tIns="0" rIns="0" bIns="0" rtlCol="0" anchor="ctr"/>
              <a:lstStyle/>
              <a:p>
                <a:endParaRPr>
                  <a:latin typeface="Arial" panose="020B0604020202020204" pitchFamily="34" charset="0"/>
                  <a:cs typeface="Arial" panose="020B0604020202020204" pitchFamily="34" charset="0"/>
                </a:endParaRPr>
              </a:p>
            </p:txBody>
          </p:sp>
        </p:grpSp>
        <p:sp>
          <p:nvSpPr>
            <p:cNvPr id="61" name="object 80">
              <a:extLst>
                <a:ext uri="{FF2B5EF4-FFF2-40B4-BE49-F238E27FC236}">
                  <a16:creationId xmlns:a16="http://schemas.microsoft.com/office/drawing/2014/main" id="{6E71D99E-5FD6-6AF5-D8AC-91F4B2E47B85}"/>
                </a:ext>
              </a:extLst>
            </p:cNvPr>
            <p:cNvSpPr txBox="1"/>
            <p:nvPr/>
          </p:nvSpPr>
          <p:spPr>
            <a:xfrm>
              <a:off x="2750311" y="4950079"/>
              <a:ext cx="7858247" cy="602729"/>
            </a:xfrm>
            <a:prstGeom prst="rect">
              <a:avLst/>
            </a:prstGeom>
          </p:spPr>
          <p:txBody>
            <a:bodyPr vert="horz" wrap="square" lIns="0" tIns="12700" rIns="0" bIns="0" rtlCol="0" anchor="ctr">
              <a:spAutoFit/>
            </a:bodyPr>
            <a:lstStyle/>
            <a:p>
              <a:pPr marL="1393190">
                <a:lnSpc>
                  <a:spcPct val="100000"/>
                </a:lnSpc>
                <a:spcBef>
                  <a:spcPts val="100"/>
                </a:spcBef>
              </a:pPr>
              <a:r>
                <a:rPr sz="1200">
                  <a:solidFill>
                    <a:srgbClr val="FFFFFF"/>
                  </a:solidFill>
                  <a:latin typeface="Segoe UI"/>
                  <a:cs typeface="Arial"/>
                </a:rPr>
                <a:t>Greater data integrity, lower architectural complexity</a:t>
              </a:r>
              <a:endParaRPr lang="en-US" sz="1200">
                <a:latin typeface="Segoe UI"/>
                <a:cs typeface="Arial"/>
              </a:endParaRPr>
            </a:p>
            <a:p>
              <a:pPr>
                <a:lnSpc>
                  <a:spcPct val="100000"/>
                </a:lnSpc>
                <a:spcBef>
                  <a:spcPts val="50"/>
                </a:spcBef>
              </a:pPr>
              <a:endParaRPr sz="1350">
                <a:latin typeface="Arial" panose="020B0604020202020204" pitchFamily="34" charset="0"/>
                <a:cs typeface="Arial" panose="020B0604020202020204" pitchFamily="34" charset="0"/>
              </a:endParaRPr>
            </a:p>
            <a:p>
              <a:pPr marL="12700">
                <a:lnSpc>
                  <a:spcPct val="100000"/>
                </a:lnSpc>
                <a:spcBef>
                  <a:spcPts val="5"/>
                </a:spcBef>
              </a:pPr>
              <a:r>
                <a:rPr sz="1200">
                  <a:solidFill>
                    <a:srgbClr val="FFFFFF"/>
                  </a:solidFill>
                  <a:latin typeface="Segoe UI"/>
                  <a:cs typeface="Arial"/>
                </a:rPr>
                <a:t>Looser coupling, greater </a:t>
              </a:r>
              <a:r>
                <a:rPr sz="1200" b="1">
                  <a:solidFill>
                    <a:srgbClr val="FFFFFF"/>
                  </a:solidFill>
                  <a:latin typeface="Segoe UI"/>
                  <a:cs typeface="Arial"/>
                </a:rPr>
                <a:t>development </a:t>
              </a:r>
              <a:r>
                <a:rPr sz="1200">
                  <a:solidFill>
                    <a:srgbClr val="FFFFFF"/>
                  </a:solidFill>
                  <a:latin typeface="Segoe UI"/>
                  <a:cs typeface="Arial"/>
                </a:rPr>
                <a:t>agility, increased deployment portability/flexibility, more precise scalability</a:t>
              </a:r>
              <a:endParaRPr sz="1200">
                <a:latin typeface="Segoe UI"/>
                <a:cs typeface="Arial"/>
              </a:endParaRPr>
            </a:p>
          </p:txBody>
        </p:sp>
        <p:sp>
          <p:nvSpPr>
            <p:cNvPr id="62" name="object 81">
              <a:extLst>
                <a:ext uri="{FF2B5EF4-FFF2-40B4-BE49-F238E27FC236}">
                  <a16:creationId xmlns:a16="http://schemas.microsoft.com/office/drawing/2014/main" id="{90C534F4-F5B7-6232-7735-37339664A471}"/>
                </a:ext>
              </a:extLst>
            </p:cNvPr>
            <p:cNvSpPr txBox="1"/>
            <p:nvPr/>
          </p:nvSpPr>
          <p:spPr>
            <a:xfrm>
              <a:off x="5443728" y="2959607"/>
              <a:ext cx="1778635" cy="270587"/>
            </a:xfrm>
            <a:prstGeom prst="rect">
              <a:avLst/>
            </a:prstGeom>
            <a:solidFill>
              <a:schemeClr val="bg1">
                <a:lumMod val="65000"/>
              </a:schemeClr>
            </a:solidFill>
          </p:spPr>
          <p:txBody>
            <a:bodyPr vert="horz" wrap="square" lIns="0" tIns="100330" rIns="0" bIns="0" rtlCol="0" anchor="ctr">
              <a:spAutoFit/>
            </a:bodyPr>
            <a:lstStyle/>
            <a:p>
              <a:pPr marL="549275">
                <a:lnSpc>
                  <a:spcPct val="100000"/>
                </a:lnSpc>
                <a:spcBef>
                  <a:spcPts val="790"/>
                </a:spcBef>
              </a:pPr>
              <a:r>
                <a:rPr sz="1100">
                  <a:solidFill>
                    <a:srgbClr val="FFFFFF"/>
                  </a:solidFill>
                  <a:latin typeface="Segoe UI"/>
                  <a:cs typeface="Arial"/>
                </a:rPr>
                <a:t>App Server</a:t>
              </a:r>
              <a:endParaRPr lang="en-US" sz="1100">
                <a:latin typeface="Segoe UI"/>
                <a:cs typeface="Arial"/>
              </a:endParaRPr>
            </a:p>
          </p:txBody>
        </p:sp>
        <p:sp>
          <p:nvSpPr>
            <p:cNvPr id="63" name="object 82">
              <a:extLst>
                <a:ext uri="{FF2B5EF4-FFF2-40B4-BE49-F238E27FC236}">
                  <a16:creationId xmlns:a16="http://schemas.microsoft.com/office/drawing/2014/main" id="{43199A75-0EDA-3E9A-6D23-32619540CF55}"/>
                </a:ext>
              </a:extLst>
            </p:cNvPr>
            <p:cNvSpPr txBox="1"/>
            <p:nvPr/>
          </p:nvSpPr>
          <p:spPr>
            <a:xfrm>
              <a:off x="5443728" y="1677999"/>
              <a:ext cx="840105" cy="746358"/>
            </a:xfrm>
            <a:prstGeom prst="rect">
              <a:avLst/>
            </a:prstGeom>
            <a:solidFill>
              <a:schemeClr val="tx1">
                <a:lumMod val="10000"/>
                <a:lumOff val="90000"/>
              </a:schemeClr>
            </a:solidFill>
          </p:spPr>
          <p:txBody>
            <a:bodyPr vert="horz" wrap="square" lIns="0" tIns="0" rIns="0" bIns="0" rtlCol="0" anchor="ctr">
              <a:spAutoFit/>
            </a:bodyPr>
            <a:lstStyle/>
            <a:p>
              <a:pPr>
                <a:lnSpc>
                  <a:spcPct val="100000"/>
                </a:lnSpc>
              </a:pPr>
              <a:endParaRPr sz="1400">
                <a:solidFill>
                  <a:srgbClr val="726C77"/>
                </a:solidFill>
                <a:latin typeface="Arial" panose="020B0604020202020204" pitchFamily="34" charset="0"/>
                <a:cs typeface="Arial" panose="020B0604020202020204" pitchFamily="34" charset="0"/>
              </a:endParaRPr>
            </a:p>
            <a:p>
              <a:pPr>
                <a:lnSpc>
                  <a:spcPct val="100000"/>
                </a:lnSpc>
                <a:spcBef>
                  <a:spcPts val="20"/>
                </a:spcBef>
              </a:pPr>
              <a:endParaRPr sz="1350">
                <a:solidFill>
                  <a:srgbClr val="726C77"/>
                </a:solidFill>
                <a:latin typeface="Arial" panose="020B0604020202020204" pitchFamily="34" charset="0"/>
                <a:cs typeface="Arial" panose="020B0604020202020204" pitchFamily="34" charset="0"/>
              </a:endParaRPr>
            </a:p>
            <a:p>
              <a:pPr marL="177165" marR="167640" indent="25400"/>
              <a:r>
                <a:rPr sz="1050">
                  <a:solidFill>
                    <a:srgbClr val="726C77"/>
                  </a:solidFill>
                  <a:latin typeface="Segoe UI"/>
                  <a:cs typeface="Arial"/>
                </a:rPr>
                <a:t>Service</a:t>
              </a:r>
              <a:r>
                <a:rPr lang="en-US" sz="1050">
                  <a:solidFill>
                    <a:srgbClr val="726C77"/>
                  </a:solidFill>
                  <a:latin typeface="Segoe UI"/>
                  <a:cs typeface="Arial"/>
                </a:rPr>
                <a:t> </a:t>
              </a:r>
              <a:r>
                <a:rPr sz="1050">
                  <a:solidFill>
                    <a:srgbClr val="726C77"/>
                  </a:solidFill>
                  <a:latin typeface="Segoe UI"/>
                  <a:cs typeface="Arial"/>
                </a:rPr>
                <a:t> Domain</a:t>
              </a:r>
            </a:p>
          </p:txBody>
        </p:sp>
        <p:sp>
          <p:nvSpPr>
            <p:cNvPr id="64" name="object 83">
              <a:extLst>
                <a:ext uri="{FF2B5EF4-FFF2-40B4-BE49-F238E27FC236}">
                  <a16:creationId xmlns:a16="http://schemas.microsoft.com/office/drawing/2014/main" id="{EEAADBC6-325A-DD33-820B-BFC0D933B3BE}"/>
                </a:ext>
              </a:extLst>
            </p:cNvPr>
            <p:cNvSpPr txBox="1"/>
            <p:nvPr/>
          </p:nvSpPr>
          <p:spPr>
            <a:xfrm>
              <a:off x="6382511" y="1677999"/>
              <a:ext cx="840105" cy="746358"/>
            </a:xfrm>
            <a:prstGeom prst="rect">
              <a:avLst/>
            </a:prstGeom>
            <a:solidFill>
              <a:schemeClr val="tx1">
                <a:lumMod val="10000"/>
                <a:lumOff val="90000"/>
              </a:schemeClr>
            </a:solidFill>
          </p:spPr>
          <p:txBody>
            <a:bodyPr vert="horz" wrap="square" lIns="0" tIns="0" rIns="0" bIns="0" rtlCol="0" anchor="ctr">
              <a:spAutoFit/>
            </a:bodyPr>
            <a:lstStyle/>
            <a:p>
              <a:pPr>
                <a:lnSpc>
                  <a:spcPct val="100000"/>
                </a:lnSpc>
              </a:pPr>
              <a:endParaRPr sz="1400">
                <a:solidFill>
                  <a:srgbClr val="726C77"/>
                </a:solidFill>
                <a:latin typeface="Arial" panose="020B0604020202020204" pitchFamily="34" charset="0"/>
                <a:cs typeface="Arial" panose="020B0604020202020204" pitchFamily="34" charset="0"/>
              </a:endParaRPr>
            </a:p>
            <a:p>
              <a:pPr>
                <a:lnSpc>
                  <a:spcPct val="100000"/>
                </a:lnSpc>
                <a:spcBef>
                  <a:spcPts val="20"/>
                </a:spcBef>
              </a:pPr>
              <a:endParaRPr sz="1350">
                <a:solidFill>
                  <a:srgbClr val="726C77"/>
                </a:solidFill>
                <a:latin typeface="Arial" panose="020B0604020202020204" pitchFamily="34" charset="0"/>
                <a:cs typeface="Arial" panose="020B0604020202020204" pitchFamily="34" charset="0"/>
              </a:endParaRPr>
            </a:p>
            <a:p>
              <a:pPr marL="176530" marR="167640" indent="25400"/>
              <a:r>
                <a:rPr sz="1050">
                  <a:solidFill>
                    <a:srgbClr val="726C77"/>
                  </a:solidFill>
                  <a:latin typeface="Segoe UI"/>
                  <a:cs typeface="Arial"/>
                </a:rPr>
                <a:t>Service</a:t>
              </a:r>
              <a:r>
                <a:rPr lang="en-US" sz="1050">
                  <a:solidFill>
                    <a:srgbClr val="726C77"/>
                  </a:solidFill>
                  <a:latin typeface="Segoe UI"/>
                  <a:cs typeface="Arial"/>
                </a:rPr>
                <a:t> </a:t>
              </a:r>
              <a:r>
                <a:rPr sz="1050">
                  <a:solidFill>
                    <a:srgbClr val="726C77"/>
                  </a:solidFill>
                  <a:latin typeface="Segoe UI"/>
                  <a:cs typeface="Arial"/>
                </a:rPr>
                <a:t> Domain</a:t>
              </a:r>
            </a:p>
          </p:txBody>
        </p:sp>
      </p:grpSp>
      <p:sp>
        <p:nvSpPr>
          <p:cNvPr id="98" name="Rectangle 97">
            <a:extLst>
              <a:ext uri="{FF2B5EF4-FFF2-40B4-BE49-F238E27FC236}">
                <a16:creationId xmlns:a16="http://schemas.microsoft.com/office/drawing/2014/main" id="{3598C4CE-AA92-2683-7523-44D138CE27B4}"/>
              </a:ext>
            </a:extLst>
          </p:cNvPr>
          <p:cNvSpPr/>
          <p:nvPr/>
        </p:nvSpPr>
        <p:spPr>
          <a:xfrm>
            <a:off x="727582" y="1943226"/>
            <a:ext cx="2105025" cy="1023357"/>
          </a:xfrm>
          <a:prstGeom prst="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4B50E69-D81C-7F3D-2E9A-F842431B05EA}"/>
              </a:ext>
            </a:extLst>
          </p:cNvPr>
          <p:cNvSpPr txBox="1"/>
          <p:nvPr/>
        </p:nvSpPr>
        <p:spPr>
          <a:xfrm>
            <a:off x="1036975" y="2332781"/>
            <a:ext cx="1925574" cy="276999"/>
          </a:xfrm>
          <a:prstGeom prst="rect">
            <a:avLst/>
          </a:prstGeom>
          <a:noFill/>
        </p:spPr>
        <p:txBody>
          <a:bodyPr wrap="square" lIns="91440" tIns="45720" rIns="91440" bIns="45720" rtlCol="0" anchor="t">
            <a:spAutoFit/>
          </a:bodyPr>
          <a:lstStyle/>
          <a:p>
            <a:r>
              <a:rPr lang="en-US" sz="1200">
                <a:solidFill>
                  <a:srgbClr val="FFFFFF"/>
                </a:solidFill>
                <a:latin typeface="Segoe UI"/>
                <a:cs typeface="Arial"/>
              </a:rPr>
              <a:t>Monolith Application</a:t>
            </a:r>
            <a:endParaRPr lang="en-US" sz="1200">
              <a:latin typeface="Segoe UI"/>
              <a:cs typeface="Arial"/>
            </a:endParaRPr>
          </a:p>
        </p:txBody>
      </p:sp>
    </p:spTree>
    <p:extLst>
      <p:ext uri="{BB962C8B-B14F-4D97-AF65-F5344CB8AC3E}">
        <p14:creationId xmlns:p14="http://schemas.microsoft.com/office/powerpoint/2010/main" val="2360322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28448" y="4804552"/>
            <a:ext cx="11077318" cy="830997"/>
          </a:xfrm>
          <a:prstGeom prst="rect">
            <a:avLst/>
          </a:prstGeom>
          <a:noFill/>
        </p:spPr>
        <p:txBody>
          <a:bodyPr wrap="square" lIns="91440" tIns="45720" rIns="91440" bIns="45720" rtlCol="0" anchor="t">
            <a:spAutoFit/>
          </a:bodyPr>
          <a:lstStyle/>
          <a:p>
            <a:pPr>
              <a:defRPr/>
            </a:pPr>
            <a:r>
              <a:rPr lang="en-US" sz="4800" b="1" spc="-100">
                <a:solidFill>
                  <a:srgbClr val="FFFFFF"/>
                </a:solidFill>
                <a:ea typeface="+mn-lt"/>
                <a:cs typeface="+mn-lt"/>
              </a:rPr>
              <a:t>3.1 BOS Framework</a:t>
            </a:r>
            <a:endParaRPr lang="en-US">
              <a:ea typeface="+mn-lt"/>
              <a:cs typeface="+mn-lt"/>
            </a:endParaRP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24</a:t>
            </a:fld>
            <a:endParaRPr lang="x-none"/>
          </a:p>
        </p:txBody>
      </p:sp>
    </p:spTree>
    <p:extLst>
      <p:ext uri="{BB962C8B-B14F-4D97-AF65-F5344CB8AC3E}">
        <p14:creationId xmlns:p14="http://schemas.microsoft.com/office/powerpoint/2010/main" val="292145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4.81481E-6 L -2.5E-6 -4.81481E-6 " pathEditMode="relative" rAng="0" ptsTypes="AA">
                                      <p:cBhvr>
                                        <p:cTn id="6" dur="1000" fill="hold"/>
                                        <p:tgtEl>
                                          <p:spTgt spid="14"/>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1279-DA55-65C9-74A9-46478E74FE03}"/>
              </a:ext>
            </a:extLst>
          </p:cNvPr>
          <p:cNvSpPr>
            <a:spLocks noGrp="1"/>
          </p:cNvSpPr>
          <p:nvPr>
            <p:ph type="title"/>
          </p:nvPr>
        </p:nvSpPr>
        <p:spPr/>
        <p:txBody>
          <a:bodyPr/>
          <a:lstStyle/>
          <a:p>
            <a:r>
              <a:rPr lang="en-US">
                <a:latin typeface="BR Omega VN"/>
              </a:rPr>
              <a:t>BOS Framework -&gt; ERP</a:t>
            </a:r>
            <a:endParaRPr lang="en-US"/>
          </a:p>
        </p:txBody>
      </p:sp>
      <p:sp>
        <p:nvSpPr>
          <p:cNvPr id="3" name="Slide Number Placeholder 2">
            <a:extLst>
              <a:ext uri="{FF2B5EF4-FFF2-40B4-BE49-F238E27FC236}">
                <a16:creationId xmlns:a16="http://schemas.microsoft.com/office/drawing/2014/main" id="{2FC2A3B0-9751-098E-864D-B39666C15E9D}"/>
              </a:ext>
            </a:extLst>
          </p:cNvPr>
          <p:cNvSpPr>
            <a:spLocks noGrp="1"/>
          </p:cNvSpPr>
          <p:nvPr>
            <p:ph type="sldNum" sz="quarter" idx="12"/>
          </p:nvPr>
        </p:nvSpPr>
        <p:spPr/>
        <p:txBody>
          <a:bodyPr/>
          <a:lstStyle/>
          <a:p>
            <a:fld id="{E012F146-47F9-A646-B182-8CC39B8AD32B}" type="slidenum">
              <a:rPr lang="x-none" smtClean="0"/>
              <a:pPr/>
              <a:t>25</a:t>
            </a:fld>
            <a:endParaRPr lang="x-none"/>
          </a:p>
        </p:txBody>
      </p:sp>
      <p:sp>
        <p:nvSpPr>
          <p:cNvPr id="8" name="TextBox 7">
            <a:extLst>
              <a:ext uri="{FF2B5EF4-FFF2-40B4-BE49-F238E27FC236}">
                <a16:creationId xmlns:a16="http://schemas.microsoft.com/office/drawing/2014/main" id="{685837CD-6C5C-4A7A-A47F-6BFF60DB5C2E}"/>
              </a:ext>
            </a:extLst>
          </p:cNvPr>
          <p:cNvSpPr txBox="1"/>
          <p:nvPr/>
        </p:nvSpPr>
        <p:spPr>
          <a:xfrm>
            <a:off x="525780" y="2989666"/>
            <a:ext cx="11056620" cy="2862322"/>
          </a:xfrm>
          <a:prstGeom prst="rect">
            <a:avLst/>
          </a:prstGeom>
          <a:noFill/>
        </p:spPr>
        <p:txBody>
          <a:bodyPr wrap="square" lIns="91440" tIns="45720" rIns="91440" bIns="45720" anchor="t">
            <a:spAutoFit/>
          </a:bodyPr>
          <a:lstStyle/>
          <a:p>
            <a:r>
              <a:rPr lang="en-US" err="1"/>
              <a:t>Mô</a:t>
            </a:r>
            <a:r>
              <a:rPr lang="en-US"/>
              <a:t> </a:t>
            </a:r>
            <a:r>
              <a:rPr lang="en-US" err="1"/>
              <a:t>hình</a:t>
            </a:r>
            <a:r>
              <a:rPr lang="en-US"/>
              <a:t> </a:t>
            </a:r>
            <a:r>
              <a:rPr lang="en-US" err="1"/>
              <a:t>triển</a:t>
            </a:r>
            <a:r>
              <a:rPr lang="en-US"/>
              <a:t> </a:t>
            </a:r>
            <a:r>
              <a:rPr lang="en-US" err="1"/>
              <a:t>khai</a:t>
            </a:r>
            <a:r>
              <a:rPr lang="en-US"/>
              <a:t> </a:t>
            </a:r>
            <a:r>
              <a:rPr lang="en-US" err="1"/>
              <a:t>hệ</a:t>
            </a:r>
            <a:r>
              <a:rPr lang="en-US"/>
              <a:t> </a:t>
            </a:r>
            <a:r>
              <a:rPr lang="en-US" err="1"/>
              <a:t>thống</a:t>
            </a:r>
            <a:r>
              <a:rPr lang="en-US"/>
              <a:t> ERP </a:t>
            </a:r>
            <a:r>
              <a:rPr lang="en-US" err="1"/>
              <a:t>cho</a:t>
            </a:r>
            <a:r>
              <a:rPr lang="en-US"/>
              <a:t> </a:t>
            </a:r>
            <a:r>
              <a:rPr lang="en-US" err="1"/>
              <a:t>Tổng</a:t>
            </a:r>
            <a:r>
              <a:rPr lang="en-US"/>
              <a:t> </a:t>
            </a:r>
            <a:r>
              <a:rPr lang="en-US" err="1"/>
              <a:t>công</a:t>
            </a:r>
            <a:r>
              <a:rPr lang="en-US"/>
              <a:t> ty </a:t>
            </a:r>
            <a:r>
              <a:rPr lang="en-US" err="1"/>
              <a:t>Vận</a:t>
            </a:r>
            <a:r>
              <a:rPr lang="en-US"/>
              <a:t> </a:t>
            </a:r>
            <a:r>
              <a:rPr lang="en-US" err="1"/>
              <a:t>tải</a:t>
            </a:r>
            <a:r>
              <a:rPr lang="en-US"/>
              <a:t> </a:t>
            </a:r>
            <a:r>
              <a:rPr lang="en-US" err="1"/>
              <a:t>Petrolimex</a:t>
            </a:r>
            <a:r>
              <a:rPr lang="en-US"/>
              <a:t>: </a:t>
            </a:r>
          </a:p>
          <a:p>
            <a:pPr marL="285750" indent="-285750">
              <a:buFontTx/>
              <a:buChar char="-"/>
            </a:pPr>
            <a:r>
              <a:rPr lang="en-US" err="1"/>
              <a:t>Phân</a:t>
            </a:r>
            <a:r>
              <a:rPr lang="en-US"/>
              <a:t> </a:t>
            </a:r>
            <a:r>
              <a:rPr lang="en-US" err="1"/>
              <a:t>hệ</a:t>
            </a:r>
            <a:r>
              <a:rPr lang="en-US"/>
              <a:t> </a:t>
            </a:r>
            <a:r>
              <a:rPr lang="en-US" err="1"/>
              <a:t>quản</a:t>
            </a:r>
            <a:r>
              <a:rPr lang="en-US"/>
              <a:t> </a:t>
            </a:r>
            <a:r>
              <a:rPr lang="en-US" err="1"/>
              <a:t>lý</a:t>
            </a:r>
            <a:r>
              <a:rPr lang="en-US"/>
              <a:t> </a:t>
            </a:r>
            <a:r>
              <a:rPr lang="en-US" err="1"/>
              <a:t>của</a:t>
            </a:r>
            <a:r>
              <a:rPr lang="en-US"/>
              <a:t> </a:t>
            </a:r>
            <a:r>
              <a:rPr lang="en-US" err="1"/>
              <a:t>hệ</a:t>
            </a:r>
            <a:r>
              <a:rPr lang="en-US"/>
              <a:t> </a:t>
            </a:r>
            <a:r>
              <a:rPr lang="en-US" err="1"/>
              <a:t>thống</a:t>
            </a:r>
            <a:r>
              <a:rPr lang="en-US"/>
              <a:t>: </a:t>
            </a:r>
            <a:endParaRPr lang="en-US">
              <a:cs typeface="Segoe UI"/>
            </a:endParaRPr>
          </a:p>
          <a:p>
            <a:pPr marL="742950" lvl="1" indent="-285750">
              <a:buFont typeface="Arial"/>
              <a:buChar char="•"/>
            </a:pPr>
            <a:r>
              <a:rPr lang="en-US"/>
              <a:t>Mua </a:t>
            </a:r>
            <a:r>
              <a:rPr lang="en-US" err="1"/>
              <a:t>hàng</a:t>
            </a:r>
            <a:r>
              <a:rPr lang="en-US"/>
              <a:t> </a:t>
            </a:r>
            <a:endParaRPr lang="en-US">
              <a:cs typeface="Segoe UI"/>
            </a:endParaRPr>
          </a:p>
          <a:p>
            <a:pPr marL="742950" lvl="1" indent="-285750">
              <a:buFont typeface="Arial"/>
              <a:buChar char="•"/>
            </a:pPr>
            <a:r>
              <a:rPr lang="en-US" err="1"/>
              <a:t>Bán</a:t>
            </a:r>
            <a:r>
              <a:rPr lang="en-US"/>
              <a:t> </a:t>
            </a:r>
            <a:r>
              <a:rPr lang="en-US" err="1"/>
              <a:t>hàng</a:t>
            </a:r>
            <a:endParaRPr lang="en-US">
              <a:cs typeface="Segoe UI"/>
            </a:endParaRPr>
          </a:p>
          <a:p>
            <a:pPr marL="742950" lvl="1" indent="-285750">
              <a:buFont typeface="Arial"/>
              <a:buChar char="•"/>
            </a:pPr>
            <a:r>
              <a:rPr lang="en-US" err="1"/>
              <a:t>Kế</a:t>
            </a:r>
            <a:r>
              <a:rPr lang="en-US"/>
              <a:t> </a:t>
            </a:r>
            <a:r>
              <a:rPr lang="en-US" err="1"/>
              <a:t>toán</a:t>
            </a:r>
            <a:r>
              <a:rPr lang="en-US"/>
              <a:t> </a:t>
            </a:r>
            <a:r>
              <a:rPr lang="en-US" err="1"/>
              <a:t>tài</a:t>
            </a:r>
            <a:r>
              <a:rPr lang="en-US"/>
              <a:t> </a:t>
            </a:r>
            <a:r>
              <a:rPr lang="en-US" err="1"/>
              <a:t>chính</a:t>
            </a:r>
            <a:endParaRPr lang="en-US">
              <a:cs typeface="Segoe UI"/>
            </a:endParaRPr>
          </a:p>
          <a:p>
            <a:pPr marL="742950" lvl="1" indent="-285750">
              <a:buFont typeface="Arial"/>
              <a:buChar char="•"/>
            </a:pPr>
            <a:r>
              <a:rPr lang="en-US" err="1"/>
              <a:t>kế</a:t>
            </a:r>
            <a:r>
              <a:rPr lang="en-US"/>
              <a:t> </a:t>
            </a:r>
            <a:r>
              <a:rPr lang="en-US" err="1"/>
              <a:t>toán</a:t>
            </a:r>
            <a:r>
              <a:rPr lang="en-US"/>
              <a:t> </a:t>
            </a:r>
            <a:r>
              <a:rPr lang="en-US" err="1"/>
              <a:t>quản</a:t>
            </a:r>
            <a:r>
              <a:rPr lang="en-US"/>
              <a:t> </a:t>
            </a:r>
            <a:r>
              <a:rPr lang="en-US" err="1"/>
              <a:t>trị</a:t>
            </a:r>
            <a:endParaRPr lang="en-US">
              <a:cs typeface="Segoe UI"/>
            </a:endParaRPr>
          </a:p>
          <a:p>
            <a:pPr marL="742950" lvl="1" indent="-285750">
              <a:buFont typeface="Arial"/>
              <a:buChar char="•"/>
            </a:pPr>
            <a:r>
              <a:rPr lang="en-US" err="1"/>
              <a:t>Quản</a:t>
            </a:r>
            <a:r>
              <a:rPr lang="en-US"/>
              <a:t> </a:t>
            </a:r>
            <a:r>
              <a:rPr lang="en-US" err="1"/>
              <a:t>lý</a:t>
            </a:r>
            <a:r>
              <a:rPr lang="en-US"/>
              <a:t> </a:t>
            </a:r>
            <a:r>
              <a:rPr lang="en-US" err="1"/>
              <a:t>vận</a:t>
            </a:r>
            <a:r>
              <a:rPr lang="en-US"/>
              <a:t> </a:t>
            </a:r>
            <a:r>
              <a:rPr lang="en-US" err="1"/>
              <a:t>tải</a:t>
            </a:r>
            <a:endParaRPr lang="en-US">
              <a:cs typeface="Segoe UI"/>
            </a:endParaRPr>
          </a:p>
          <a:p>
            <a:pPr marL="742950" lvl="1" indent="-285750">
              <a:buFont typeface="Arial"/>
              <a:buChar char="•"/>
            </a:pPr>
            <a:r>
              <a:rPr lang="en-US" err="1"/>
              <a:t>Hợp</a:t>
            </a:r>
            <a:r>
              <a:rPr lang="en-US"/>
              <a:t> </a:t>
            </a:r>
            <a:r>
              <a:rPr lang="en-US" err="1"/>
              <a:t>nhất</a:t>
            </a:r>
            <a:r>
              <a:rPr lang="en-US"/>
              <a:t> </a:t>
            </a:r>
            <a:r>
              <a:rPr lang="en-US" err="1"/>
              <a:t>báo</a:t>
            </a:r>
            <a:r>
              <a:rPr lang="en-US"/>
              <a:t> </a:t>
            </a:r>
            <a:r>
              <a:rPr lang="en-US" err="1"/>
              <a:t>cáo</a:t>
            </a:r>
            <a:endParaRPr lang="en-US">
              <a:cs typeface="Segoe UI"/>
            </a:endParaRPr>
          </a:p>
          <a:p>
            <a:r>
              <a:rPr lang="en-US"/>
              <a:t>- </a:t>
            </a:r>
            <a:r>
              <a:rPr lang="en-US" err="1"/>
              <a:t>Hạ</a:t>
            </a:r>
            <a:r>
              <a:rPr lang="en-US"/>
              <a:t> </a:t>
            </a:r>
            <a:r>
              <a:rPr lang="en-US" err="1"/>
              <a:t>tầng</a:t>
            </a:r>
            <a:r>
              <a:rPr lang="en-US"/>
              <a:t>: 1 </a:t>
            </a:r>
            <a:r>
              <a:rPr lang="en-US" err="1"/>
              <a:t>máy</a:t>
            </a:r>
            <a:r>
              <a:rPr lang="en-US"/>
              <a:t> </a:t>
            </a:r>
            <a:r>
              <a:rPr lang="en-US" err="1"/>
              <a:t>chủ</a:t>
            </a:r>
            <a:r>
              <a:rPr lang="en-US"/>
              <a:t> APP, 1 </a:t>
            </a:r>
            <a:r>
              <a:rPr lang="en-US" err="1"/>
              <a:t>Máy</a:t>
            </a:r>
            <a:r>
              <a:rPr lang="en-US"/>
              <a:t> </a:t>
            </a:r>
            <a:r>
              <a:rPr lang="en-US" err="1"/>
              <a:t>chủ</a:t>
            </a:r>
            <a:r>
              <a:rPr lang="en-US"/>
              <a:t> DB </a:t>
            </a:r>
            <a:r>
              <a:rPr lang="en-US" err="1"/>
              <a:t>tại</a:t>
            </a:r>
            <a:r>
              <a:rPr lang="en-US"/>
              <a:t> </a:t>
            </a:r>
            <a:r>
              <a:rPr lang="en-US" err="1"/>
              <a:t>trung</a:t>
            </a:r>
            <a:r>
              <a:rPr lang="en-US"/>
              <a:t> </a:t>
            </a:r>
            <a:r>
              <a:rPr lang="en-US" err="1"/>
              <a:t>tâm</a:t>
            </a:r>
            <a:r>
              <a:rPr lang="en-US"/>
              <a:t> </a:t>
            </a:r>
            <a:r>
              <a:rPr lang="en-US" err="1"/>
              <a:t>dữ</a:t>
            </a:r>
            <a:r>
              <a:rPr lang="en-US"/>
              <a:t> </a:t>
            </a:r>
            <a:r>
              <a:rPr lang="en-US" err="1"/>
              <a:t>liệu</a:t>
            </a:r>
            <a:r>
              <a:rPr lang="en-US"/>
              <a:t> </a:t>
            </a:r>
            <a:r>
              <a:rPr lang="en-US" err="1"/>
              <a:t>củ</a:t>
            </a:r>
            <a:r>
              <a:rPr lang="en-US"/>
              <a:t> </a:t>
            </a:r>
            <a:r>
              <a:rPr lang="en-US" err="1"/>
              <a:t>Piaocm</a:t>
            </a:r>
            <a:endParaRPr lang="en-US"/>
          </a:p>
          <a:p>
            <a:r>
              <a:rPr lang="en-US"/>
              <a:t>- </a:t>
            </a:r>
            <a:r>
              <a:rPr lang="en-US" err="1"/>
              <a:t>Khách</a:t>
            </a:r>
            <a:r>
              <a:rPr lang="en-US"/>
              <a:t> </a:t>
            </a:r>
            <a:r>
              <a:rPr lang="en-US" err="1"/>
              <a:t>hàng</a:t>
            </a:r>
            <a:r>
              <a:rPr lang="en-US"/>
              <a:t> </a:t>
            </a:r>
            <a:r>
              <a:rPr lang="en-US" err="1"/>
              <a:t>truy</a:t>
            </a:r>
            <a:r>
              <a:rPr lang="en-US"/>
              <a:t> </a:t>
            </a:r>
            <a:r>
              <a:rPr lang="en-US" err="1"/>
              <a:t>cập</a:t>
            </a:r>
            <a:r>
              <a:rPr lang="en-US"/>
              <a:t> </a:t>
            </a:r>
            <a:r>
              <a:rPr lang="en-US" err="1"/>
              <a:t>thông</a:t>
            </a:r>
            <a:r>
              <a:rPr lang="en-US"/>
              <a:t> qua User App</a:t>
            </a:r>
            <a:endParaRPr lang="en-US">
              <a:cs typeface="Segoe UI"/>
            </a:endParaRPr>
          </a:p>
        </p:txBody>
      </p:sp>
      <p:sp>
        <p:nvSpPr>
          <p:cNvPr id="7" name="TextBox 6">
            <a:extLst>
              <a:ext uri="{FF2B5EF4-FFF2-40B4-BE49-F238E27FC236}">
                <a16:creationId xmlns:a16="http://schemas.microsoft.com/office/drawing/2014/main" id="{13F5DD33-BB4B-430C-A5F6-8425360154E4}"/>
              </a:ext>
            </a:extLst>
          </p:cNvPr>
          <p:cNvSpPr txBox="1"/>
          <p:nvPr/>
        </p:nvSpPr>
        <p:spPr>
          <a:xfrm>
            <a:off x="525780" y="1345472"/>
            <a:ext cx="11056620" cy="1200329"/>
          </a:xfrm>
          <a:prstGeom prst="rect">
            <a:avLst/>
          </a:prstGeom>
          <a:noFill/>
        </p:spPr>
        <p:txBody>
          <a:bodyPr wrap="square">
            <a:spAutoFit/>
          </a:bodyPr>
          <a:lstStyle/>
          <a:p>
            <a:r>
              <a:rPr lang="en-US" dirty="0" err="1"/>
              <a:t>Mục</a:t>
            </a:r>
            <a:r>
              <a:rPr lang="en-US" dirty="0"/>
              <a:t> </a:t>
            </a:r>
            <a:r>
              <a:rPr lang="en-US" dirty="0" err="1"/>
              <a:t>tiêu</a:t>
            </a:r>
            <a:r>
              <a:rPr lang="en-US" dirty="0"/>
              <a:t> </a:t>
            </a:r>
            <a:r>
              <a:rPr lang="en-US" dirty="0" err="1"/>
              <a:t>của</a:t>
            </a:r>
            <a:r>
              <a:rPr lang="en-US" dirty="0"/>
              <a:t> </a:t>
            </a:r>
            <a:r>
              <a:rPr lang="en-US" dirty="0" err="1"/>
              <a:t>phần</a:t>
            </a:r>
            <a:r>
              <a:rPr lang="en-US" dirty="0"/>
              <a:t> </a:t>
            </a:r>
            <a:r>
              <a:rPr lang="en-US" dirty="0" err="1"/>
              <a:t>mềm</a:t>
            </a:r>
            <a:r>
              <a:rPr lang="en-US" dirty="0"/>
              <a:t> </a:t>
            </a:r>
            <a:r>
              <a:rPr lang="en-US" dirty="0" err="1"/>
              <a:t>là</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quản</a:t>
            </a:r>
            <a:r>
              <a:rPr lang="en-US" dirty="0"/>
              <a:t> </a:t>
            </a:r>
            <a:r>
              <a:rPr lang="en-US" dirty="0" err="1"/>
              <a:t>lý</a:t>
            </a:r>
            <a:r>
              <a:rPr lang="en-US" dirty="0"/>
              <a:t> </a:t>
            </a:r>
            <a:r>
              <a:rPr lang="en-US" dirty="0" err="1"/>
              <a:t>doanh</a:t>
            </a:r>
            <a:r>
              <a:rPr lang="en-US" dirty="0"/>
              <a:t> </a:t>
            </a:r>
            <a:r>
              <a:rPr lang="en-US" dirty="0" err="1"/>
              <a:t>nghiệp,bao</a:t>
            </a:r>
            <a:r>
              <a:rPr lang="en-US" dirty="0"/>
              <a:t> </a:t>
            </a:r>
            <a:r>
              <a:rPr lang="en-US" dirty="0" err="1"/>
              <a:t>gồm</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khâu</a:t>
            </a:r>
            <a:r>
              <a:rPr lang="en-US" dirty="0"/>
              <a:t> </a:t>
            </a:r>
            <a:r>
              <a:rPr lang="en-US" dirty="0" err="1"/>
              <a:t>trong</a:t>
            </a:r>
            <a:r>
              <a:rPr lang="en-US" dirty="0"/>
              <a:t> </a:t>
            </a:r>
            <a:r>
              <a:rPr lang="en-US" dirty="0" err="1"/>
              <a:t>doanh</a:t>
            </a:r>
            <a:r>
              <a:rPr lang="en-US" dirty="0"/>
              <a:t> </a:t>
            </a:r>
            <a:r>
              <a:rPr lang="en-US" dirty="0" err="1"/>
              <a:t>nghiệp</a:t>
            </a:r>
            <a:r>
              <a:rPr lang="en-US" dirty="0"/>
              <a:t> </a:t>
            </a:r>
            <a:r>
              <a:rPr lang="en-US" dirty="0" err="1"/>
              <a:t>từ</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chính</a:t>
            </a:r>
            <a:r>
              <a:rPr lang="en-US" dirty="0"/>
              <a:t> </a:t>
            </a:r>
            <a:r>
              <a:rPr lang="en-US" dirty="0" err="1"/>
              <a:t>kế</a:t>
            </a:r>
            <a:r>
              <a:rPr lang="en-US" dirty="0"/>
              <a:t> </a:t>
            </a:r>
            <a:r>
              <a:rPr lang="en-US" dirty="0" err="1"/>
              <a:t>toán</a:t>
            </a:r>
            <a:r>
              <a:rPr lang="en-US" dirty="0"/>
              <a:t>, </a:t>
            </a:r>
            <a:r>
              <a:rPr lang="en-US" dirty="0" err="1"/>
              <a:t>quản</a:t>
            </a:r>
            <a:r>
              <a:rPr lang="en-US" dirty="0"/>
              <a:t> </a:t>
            </a:r>
            <a:r>
              <a:rPr lang="en-US" dirty="0" err="1"/>
              <a:t>lý</a:t>
            </a:r>
            <a:r>
              <a:rPr lang="en-US" dirty="0"/>
              <a:t> </a:t>
            </a:r>
            <a:r>
              <a:rPr lang="en-US" dirty="0" err="1"/>
              <a:t>thương</a:t>
            </a:r>
            <a:r>
              <a:rPr lang="en-US" dirty="0"/>
              <a:t> </a:t>
            </a:r>
            <a:r>
              <a:rPr lang="en-US" dirty="0" err="1"/>
              <a:t>mại</a:t>
            </a:r>
            <a:r>
              <a:rPr lang="en-US" dirty="0"/>
              <a:t>, </a:t>
            </a:r>
            <a:r>
              <a:rPr lang="en-US" dirty="0" err="1"/>
              <a:t>hàng</a:t>
            </a:r>
            <a:r>
              <a:rPr lang="en-US" dirty="0"/>
              <a:t> </a:t>
            </a:r>
            <a:r>
              <a:rPr lang="en-US" dirty="0" err="1"/>
              <a:t>hóa</a:t>
            </a:r>
            <a:r>
              <a:rPr lang="en-US" dirty="0"/>
              <a:t>, </a:t>
            </a:r>
            <a:r>
              <a:rPr lang="en-US" dirty="0" err="1"/>
              <a:t>quản</a:t>
            </a:r>
            <a:r>
              <a:rPr lang="en-US" dirty="0"/>
              <a:t> </a:t>
            </a:r>
            <a:r>
              <a:rPr lang="en-US" dirty="0" err="1"/>
              <a:t>lý</a:t>
            </a:r>
            <a:r>
              <a:rPr lang="en-US" dirty="0"/>
              <a:t> </a:t>
            </a:r>
            <a:r>
              <a:rPr lang="en-US" dirty="0" err="1"/>
              <a:t>sản</a:t>
            </a:r>
            <a:r>
              <a:rPr lang="en-US" dirty="0"/>
              <a:t> </a:t>
            </a:r>
            <a:r>
              <a:rPr lang="en-US" dirty="0" err="1"/>
              <a:t>xuất</a:t>
            </a:r>
            <a:r>
              <a:rPr lang="en-US" dirty="0"/>
              <a:t>, </a:t>
            </a:r>
            <a:r>
              <a:rPr lang="en-US" dirty="0" err="1"/>
              <a:t>quản</a:t>
            </a:r>
            <a:r>
              <a:rPr lang="en-US" dirty="0"/>
              <a:t> </a:t>
            </a:r>
            <a:r>
              <a:rPr lang="en-US" dirty="0" err="1"/>
              <a:t>lý</a:t>
            </a:r>
            <a:r>
              <a:rPr lang="en-US" dirty="0"/>
              <a:t> </a:t>
            </a:r>
            <a:r>
              <a:rPr lang="en-US" dirty="0" err="1"/>
              <a:t>nhân</a:t>
            </a:r>
            <a:r>
              <a:rPr lang="en-US" dirty="0"/>
              <a:t> </a:t>
            </a:r>
            <a:r>
              <a:rPr lang="en-US" dirty="0" err="1"/>
              <a:t>sự,quản</a:t>
            </a:r>
            <a:r>
              <a:rPr lang="en-US" dirty="0"/>
              <a:t> </a:t>
            </a:r>
            <a:r>
              <a:rPr lang="en-US" dirty="0" err="1"/>
              <a:t>lý</a:t>
            </a:r>
            <a:r>
              <a:rPr lang="en-US" dirty="0"/>
              <a:t> </a:t>
            </a:r>
            <a:r>
              <a:rPr lang="en-US" dirty="0" err="1"/>
              <a:t>tài</a:t>
            </a:r>
            <a:r>
              <a:rPr lang="en-US" dirty="0"/>
              <a:t> </a:t>
            </a:r>
            <a:r>
              <a:rPr lang="en-US" dirty="0" err="1"/>
              <a:t>sản</a:t>
            </a:r>
            <a:r>
              <a:rPr lang="en-US" dirty="0"/>
              <a:t> </a:t>
            </a:r>
            <a:r>
              <a:rPr lang="en-US" dirty="0" err="1"/>
              <a:t>thiết</a:t>
            </a:r>
            <a:r>
              <a:rPr lang="en-US" dirty="0"/>
              <a:t> </a:t>
            </a:r>
            <a:r>
              <a:rPr lang="en-US" dirty="0" err="1"/>
              <a:t>bị</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quy</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tượng</a:t>
            </a:r>
            <a:r>
              <a:rPr lang="en-US" dirty="0"/>
              <a:t> (</a:t>
            </a:r>
            <a:r>
              <a:rPr lang="en-US" dirty="0" err="1"/>
              <a:t>công</a:t>
            </a:r>
            <a:r>
              <a:rPr lang="en-US" dirty="0"/>
              <a:t> </a:t>
            </a:r>
            <a:r>
              <a:rPr lang="en-US" dirty="0" err="1"/>
              <a:t>văn</a:t>
            </a:r>
            <a:r>
              <a:rPr lang="en-US" dirty="0"/>
              <a:t>, </a:t>
            </a:r>
            <a:r>
              <a:rPr lang="en-US" dirty="0" err="1"/>
              <a:t>sự</a:t>
            </a:r>
            <a:r>
              <a:rPr lang="en-US" dirty="0"/>
              <a:t> </a:t>
            </a:r>
            <a:r>
              <a:rPr lang="en-US" dirty="0" err="1"/>
              <a:t>kiện</a:t>
            </a:r>
            <a:r>
              <a:rPr lang="en-US" dirty="0"/>
              <a:t>, </a:t>
            </a:r>
            <a:r>
              <a:rPr lang="en-US" dirty="0" err="1"/>
              <a:t>dự</a:t>
            </a:r>
            <a:r>
              <a:rPr lang="en-US" dirty="0"/>
              <a:t> </a:t>
            </a:r>
            <a:r>
              <a:rPr lang="en-US" dirty="0" err="1"/>
              <a:t>án</a:t>
            </a:r>
            <a:r>
              <a:rPr lang="en-US" dirty="0"/>
              <a:t>), vv.</a:t>
            </a:r>
          </a:p>
        </p:txBody>
      </p:sp>
    </p:spTree>
    <p:extLst>
      <p:ext uri="{BB962C8B-B14F-4D97-AF65-F5344CB8AC3E}">
        <p14:creationId xmlns:p14="http://schemas.microsoft.com/office/powerpoint/2010/main" val="3370089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F94-7659-4CF0-86AD-1241A938E965}"/>
              </a:ext>
            </a:extLst>
          </p:cNvPr>
          <p:cNvSpPr>
            <a:spLocks noGrp="1"/>
          </p:cNvSpPr>
          <p:nvPr>
            <p:ph type="title"/>
          </p:nvPr>
        </p:nvSpPr>
        <p:spPr/>
        <p:txBody>
          <a:bodyPr>
            <a:normAutofit/>
          </a:bodyPr>
          <a:lstStyle/>
          <a:p>
            <a:r>
              <a:rPr lang="en-US"/>
              <a:t>Current Architecture | BOS Framework</a:t>
            </a:r>
          </a:p>
        </p:txBody>
      </p:sp>
      <p:sp>
        <p:nvSpPr>
          <p:cNvPr id="3" name="Slide Number Placeholder 2">
            <a:extLst>
              <a:ext uri="{FF2B5EF4-FFF2-40B4-BE49-F238E27FC236}">
                <a16:creationId xmlns:a16="http://schemas.microsoft.com/office/drawing/2014/main" id="{F0B62B2A-792B-43D6-B22A-17038A7FB666}"/>
              </a:ext>
            </a:extLst>
          </p:cNvPr>
          <p:cNvSpPr>
            <a:spLocks noGrp="1"/>
          </p:cNvSpPr>
          <p:nvPr>
            <p:ph type="sldNum" sz="quarter" idx="12"/>
          </p:nvPr>
        </p:nvSpPr>
        <p:spPr/>
        <p:txBody>
          <a:bodyPr/>
          <a:lstStyle/>
          <a:p>
            <a:fld id="{E012F146-47F9-A646-B182-8CC39B8AD32B}" type="slidenum">
              <a:rPr lang="x-none" smtClean="0"/>
              <a:pPr/>
              <a:t>26</a:t>
            </a:fld>
            <a:endParaRPr lang="x-none"/>
          </a:p>
        </p:txBody>
      </p:sp>
      <p:pic>
        <p:nvPicPr>
          <p:cNvPr id="6" name="Picture 5">
            <a:extLst>
              <a:ext uri="{FF2B5EF4-FFF2-40B4-BE49-F238E27FC236}">
                <a16:creationId xmlns:a16="http://schemas.microsoft.com/office/drawing/2014/main" id="{05D4CE55-1751-462B-A6B5-F776909C0C33}"/>
              </a:ext>
            </a:extLst>
          </p:cNvPr>
          <p:cNvPicPr>
            <a:picLocks noChangeAspect="1"/>
          </p:cNvPicPr>
          <p:nvPr/>
        </p:nvPicPr>
        <p:blipFill>
          <a:blip r:embed="rId2"/>
          <a:stretch>
            <a:fillRect/>
          </a:stretch>
        </p:blipFill>
        <p:spPr>
          <a:xfrm>
            <a:off x="2024648" y="1695889"/>
            <a:ext cx="7499180" cy="3733945"/>
          </a:xfrm>
          <a:prstGeom prst="rect">
            <a:avLst/>
          </a:prstGeom>
        </p:spPr>
      </p:pic>
    </p:spTree>
    <p:extLst>
      <p:ext uri="{BB962C8B-B14F-4D97-AF65-F5344CB8AC3E}">
        <p14:creationId xmlns:p14="http://schemas.microsoft.com/office/powerpoint/2010/main" val="2972922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BR Omega VN"/>
              </a:rPr>
              <a:t>Findings | </a:t>
            </a:r>
            <a:r>
              <a:rPr lang="en-US"/>
              <a:t>BOS Framework</a:t>
            </a:r>
            <a:endParaRPr lang="en-US" b="0">
              <a:latin typeface="BR Omega VN"/>
            </a:endParaRPr>
          </a:p>
        </p:txBody>
      </p:sp>
      <p:sp>
        <p:nvSpPr>
          <p:cNvPr id="3" name="Slide Number Placeholder 2"/>
          <p:cNvSpPr>
            <a:spLocks noGrp="1"/>
          </p:cNvSpPr>
          <p:nvPr>
            <p:ph type="sldNum" sz="quarter" idx="12"/>
          </p:nvPr>
        </p:nvSpPr>
        <p:spPr/>
        <p:txBody>
          <a:bodyPr/>
          <a:lstStyle/>
          <a:p>
            <a:fld id="{E012F146-47F9-A646-B182-8CC39B8AD32B}" type="slidenum">
              <a:rPr lang="x-none" smtClean="0"/>
              <a:pPr/>
              <a:t>27</a:t>
            </a:fld>
            <a:endParaRPr lang="x-none"/>
          </a:p>
        </p:txBody>
      </p:sp>
      <p:sp>
        <p:nvSpPr>
          <p:cNvPr id="5" name="TextBox 4">
            <a:extLst>
              <a:ext uri="{FF2B5EF4-FFF2-40B4-BE49-F238E27FC236}">
                <a16:creationId xmlns:a16="http://schemas.microsoft.com/office/drawing/2014/main" id="{2AEB3E39-3912-446A-80ED-C4139768B30D}"/>
              </a:ext>
            </a:extLst>
          </p:cNvPr>
          <p:cNvSpPr txBox="1"/>
          <p:nvPr/>
        </p:nvSpPr>
        <p:spPr>
          <a:xfrm>
            <a:off x="1939742" y="3084895"/>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6" name="Table 5">
            <a:extLst>
              <a:ext uri="{FF2B5EF4-FFF2-40B4-BE49-F238E27FC236}">
                <a16:creationId xmlns:a16="http://schemas.microsoft.com/office/drawing/2014/main" id="{E7BF989B-EAE9-4BE0-896B-9F5A9562C359}"/>
              </a:ext>
            </a:extLst>
          </p:cNvPr>
          <p:cNvGraphicFramePr>
            <a:graphicFrameLocks noGrp="1"/>
          </p:cNvGraphicFramePr>
          <p:nvPr>
            <p:extLst>
              <p:ext uri="{D42A27DB-BD31-4B8C-83A1-F6EECF244321}">
                <p14:modId xmlns:p14="http://schemas.microsoft.com/office/powerpoint/2010/main" val="1099215772"/>
              </p:ext>
            </p:extLst>
          </p:nvPr>
        </p:nvGraphicFramePr>
        <p:xfrm>
          <a:off x="454399" y="2574374"/>
          <a:ext cx="5320695" cy="472440"/>
        </p:xfrm>
        <a:graphic>
          <a:graphicData uri="http://schemas.openxmlformats.org/drawingml/2006/table">
            <a:tbl>
              <a:tblPr firstRow="1" bandRow="1"/>
              <a:tblGrid>
                <a:gridCol w="1716713">
                  <a:extLst>
                    <a:ext uri="{9D8B030D-6E8A-4147-A177-3AD203B41FA5}">
                      <a16:colId xmlns:a16="http://schemas.microsoft.com/office/drawing/2014/main" val="3003734347"/>
                    </a:ext>
                  </a:extLst>
                </a:gridCol>
                <a:gridCol w="1801991">
                  <a:extLst>
                    <a:ext uri="{9D8B030D-6E8A-4147-A177-3AD203B41FA5}">
                      <a16:colId xmlns:a16="http://schemas.microsoft.com/office/drawing/2014/main" val="2607398930"/>
                    </a:ext>
                  </a:extLst>
                </a:gridCol>
                <a:gridCol w="1801991">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App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Lines of code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App Platform</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a:solidFill>
                            <a:schemeClr val="tx1"/>
                          </a:solidFill>
                          <a:latin typeface="+mn-lt"/>
                          <a:ea typeface="+mn-ea"/>
                          <a:cs typeface="+mn-cs"/>
                        </a:rPr>
                        <a:t>Web Application</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b="1" kern="1200">
                          <a:solidFill>
                            <a:schemeClr val="tx1"/>
                          </a:solidFill>
                          <a:latin typeface="+mn-lt"/>
                          <a:ea typeface="+mn-ea"/>
                          <a:cs typeface="+mn-cs"/>
                        </a:rPr>
                        <a:t>365990</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err="1">
                          <a:solidFill>
                            <a:schemeClr val="tx1"/>
                          </a:solidFill>
                          <a:latin typeface="+mn-lt"/>
                          <a:ea typeface="+mn-ea"/>
                          <a:cs typeface="+mn-cs"/>
                        </a:rPr>
                        <a:t>.Net</a:t>
                      </a:r>
                      <a:r>
                        <a:rPr lang="en-US" sz="900" kern="1200">
                          <a:solidFill>
                            <a:schemeClr val="tx1"/>
                          </a:solidFill>
                          <a:latin typeface="+mn-lt"/>
                          <a:ea typeface="+mn-ea"/>
                          <a:cs typeface="+mn-cs"/>
                        </a:rPr>
                        <a:t>  2.0</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cxnSp>
        <p:nvCxnSpPr>
          <p:cNvPr id="7" name="Straight Connector 6">
            <a:extLst>
              <a:ext uri="{FF2B5EF4-FFF2-40B4-BE49-F238E27FC236}">
                <a16:creationId xmlns:a16="http://schemas.microsoft.com/office/drawing/2014/main" id="{CB984BBE-41DF-40D9-8BC6-0CD71D19146B}"/>
              </a:ext>
            </a:extLst>
          </p:cNvPr>
          <p:cNvCxnSpPr>
            <a:cxnSpLocks/>
          </p:cNvCxnSpPr>
          <p:nvPr/>
        </p:nvCxnSpPr>
        <p:spPr>
          <a:xfrm>
            <a:off x="6036291" y="2571283"/>
            <a:ext cx="2141" cy="3789389"/>
          </a:xfrm>
          <a:prstGeom prst="line">
            <a:avLst/>
          </a:prstGeom>
          <a:noFill/>
          <a:ln w="19050" cap="flat" cmpd="sng" algn="ctr">
            <a:solidFill>
              <a:srgbClr val="EBEBEB">
                <a:lumMod val="90000"/>
              </a:srgbClr>
            </a:solidFill>
            <a:prstDash val="solid"/>
          </a:ln>
          <a:effectLst/>
        </p:spPr>
      </p:cxnSp>
      <p:sp>
        <p:nvSpPr>
          <p:cNvPr id="8" name="TextBox 7">
            <a:extLst>
              <a:ext uri="{FF2B5EF4-FFF2-40B4-BE49-F238E27FC236}">
                <a16:creationId xmlns:a16="http://schemas.microsoft.com/office/drawing/2014/main" id="{E965BB33-1C39-4763-9266-30634D368C8B}"/>
              </a:ext>
            </a:extLst>
          </p:cNvPr>
          <p:cNvSpPr txBox="1"/>
          <p:nvPr/>
        </p:nvSpPr>
        <p:spPr>
          <a:xfrm>
            <a:off x="7785515" y="3084895"/>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9" name="Table 8">
            <a:extLst>
              <a:ext uri="{FF2B5EF4-FFF2-40B4-BE49-F238E27FC236}">
                <a16:creationId xmlns:a16="http://schemas.microsoft.com/office/drawing/2014/main" id="{A3830276-C872-4D80-9651-C222935D2A23}"/>
              </a:ext>
            </a:extLst>
          </p:cNvPr>
          <p:cNvGraphicFramePr>
            <a:graphicFrameLocks noGrp="1"/>
          </p:cNvGraphicFramePr>
          <p:nvPr>
            <p:extLst>
              <p:ext uri="{D42A27DB-BD31-4B8C-83A1-F6EECF244321}">
                <p14:modId xmlns:p14="http://schemas.microsoft.com/office/powerpoint/2010/main" val="3499713562"/>
              </p:ext>
            </p:extLst>
          </p:nvPr>
        </p:nvGraphicFramePr>
        <p:xfrm>
          <a:off x="6300173" y="2571283"/>
          <a:ext cx="5320697" cy="472440"/>
        </p:xfrm>
        <a:graphic>
          <a:graphicData uri="http://schemas.openxmlformats.org/drawingml/2006/table">
            <a:tbl>
              <a:tblPr firstRow="1" bandRow="1"/>
              <a:tblGrid>
                <a:gridCol w="1442754">
                  <a:extLst>
                    <a:ext uri="{9D8B030D-6E8A-4147-A177-3AD203B41FA5}">
                      <a16:colId xmlns:a16="http://schemas.microsoft.com/office/drawing/2014/main" val="3003734347"/>
                    </a:ext>
                  </a:extLst>
                </a:gridCol>
                <a:gridCol w="2075951">
                  <a:extLst>
                    <a:ext uri="{9D8B030D-6E8A-4147-A177-3AD203B41FA5}">
                      <a16:colId xmlns:a16="http://schemas.microsoft.com/office/drawing/2014/main" val="2607398930"/>
                    </a:ext>
                  </a:extLst>
                </a:gridCol>
                <a:gridCol w="1801992">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Database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Server Edition</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Size</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dirty="0">
                          <a:solidFill>
                            <a:schemeClr val="tx1"/>
                          </a:solidFill>
                          <a:latin typeface="+mn-lt"/>
                          <a:ea typeface="+mn-ea"/>
                          <a:cs typeface="+mn-cs"/>
                        </a:rPr>
                        <a:t>MSSQL</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a:solidFill>
                            <a:schemeClr val="tx1"/>
                          </a:solidFill>
                          <a:latin typeface="+mn-lt"/>
                          <a:ea typeface="+mn-ea"/>
                          <a:cs typeface="+mn-cs"/>
                        </a:rPr>
                        <a:t>Standard Edition (64-bit)</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a:solidFill>
                            <a:schemeClr val="tx1"/>
                          </a:solidFill>
                          <a:latin typeface="+mn-lt"/>
                          <a:ea typeface="+mn-ea"/>
                          <a:cs typeface="+mn-cs"/>
                        </a:rPr>
                        <a:t>1 GB</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graphicFrame>
        <p:nvGraphicFramePr>
          <p:cNvPr id="10" name="Table 54">
            <a:extLst>
              <a:ext uri="{FF2B5EF4-FFF2-40B4-BE49-F238E27FC236}">
                <a16:creationId xmlns:a16="http://schemas.microsoft.com/office/drawing/2014/main" id="{DD86F088-E66C-4178-A075-21B5B2B42C9F}"/>
              </a:ext>
            </a:extLst>
          </p:cNvPr>
          <p:cNvGraphicFramePr>
            <a:graphicFrameLocks noGrp="1"/>
          </p:cNvGraphicFramePr>
          <p:nvPr>
            <p:extLst>
              <p:ext uri="{D42A27DB-BD31-4B8C-83A1-F6EECF244321}">
                <p14:modId xmlns:p14="http://schemas.microsoft.com/office/powerpoint/2010/main" val="2280918595"/>
              </p:ext>
            </p:extLst>
          </p:nvPr>
        </p:nvGraphicFramePr>
        <p:xfrm>
          <a:off x="455994" y="1096247"/>
          <a:ext cx="11164876" cy="1336040"/>
        </p:xfrm>
        <a:graphic>
          <a:graphicData uri="http://schemas.openxmlformats.org/drawingml/2006/table">
            <a:tbl>
              <a:tblPr firstRow="1" bandRow="1"/>
              <a:tblGrid>
                <a:gridCol w="2287206">
                  <a:extLst>
                    <a:ext uri="{9D8B030D-6E8A-4147-A177-3AD203B41FA5}">
                      <a16:colId xmlns:a16="http://schemas.microsoft.com/office/drawing/2014/main" val="3447046014"/>
                    </a:ext>
                  </a:extLst>
                </a:gridCol>
                <a:gridCol w="8877670">
                  <a:extLst>
                    <a:ext uri="{9D8B030D-6E8A-4147-A177-3AD203B41FA5}">
                      <a16:colId xmlns:a16="http://schemas.microsoft.com/office/drawing/2014/main" val="3857599020"/>
                    </a:ext>
                  </a:extLst>
                </a:gridCol>
              </a:tblGrid>
              <a:tr h="370840">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r>
                        <a:rPr lang="en-US" sz="1100"/>
                        <a:t>Application Details</a:t>
                      </a:r>
                      <a:endParaRPr lang="en-PH" sz="1100"/>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endParaRPr lang="en-PH" sz="1100"/>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864603482"/>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General description:</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a:t>The purposes are for applications in business management, including management in all stages of the business, finance-accounting management, commercial management, goods management, manufacturing management, human resources management, assets management, and business process management (dispatches, events, projects…)</a:t>
                      </a:r>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53364044"/>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Critical/Non-critical?</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PH" sz="1100"/>
                        <a:t>Critical</a:t>
                      </a:r>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68056070"/>
                  </a:ext>
                </a:extLst>
              </a:tr>
            </a:tbl>
          </a:graphicData>
        </a:graphic>
      </p:graphicFrame>
      <p:sp>
        <p:nvSpPr>
          <p:cNvPr id="11" name="Rectangle: Rounded Corners 10">
            <a:extLst>
              <a:ext uri="{FF2B5EF4-FFF2-40B4-BE49-F238E27FC236}">
                <a16:creationId xmlns:a16="http://schemas.microsoft.com/office/drawing/2014/main" id="{9B24CE8F-3B81-4324-AADC-DC3FEDA05E15}"/>
              </a:ext>
            </a:extLst>
          </p:cNvPr>
          <p:cNvSpPr/>
          <p:nvPr/>
        </p:nvSpPr>
        <p:spPr bwMode="auto">
          <a:xfrm>
            <a:off x="416787" y="5701157"/>
            <a:ext cx="5354522" cy="659515"/>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4F6755F-0B2C-4379-BF31-CA21B2C19982}"/>
              </a:ext>
            </a:extLst>
          </p:cNvPr>
          <p:cNvSpPr txBox="1"/>
          <p:nvPr/>
        </p:nvSpPr>
        <p:spPr>
          <a:xfrm>
            <a:off x="558001" y="5754494"/>
            <a:ext cx="5046937" cy="161583"/>
          </a:xfrm>
          <a:prstGeom prst="rect">
            <a:avLst/>
          </a:prstGeom>
          <a:noFill/>
        </p:spPr>
        <p:txBody>
          <a:bodyPr wrap="square" lIns="0" tIns="0" rIns="0" bIns="0" rtlCol="0" anchor="t">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Azure Virtual Machine</a:t>
            </a:r>
            <a:endParaRPr lang="en-US" sz="1050">
              <a:gradFill>
                <a:gsLst>
                  <a:gs pos="2917">
                    <a:prstClr val="black"/>
                  </a:gs>
                  <a:gs pos="30000">
                    <a:prstClr val="black"/>
                  </a:gs>
                </a:gsLst>
                <a:lin ang="5400000" scaled="0"/>
              </a:gradFill>
              <a:latin typeface="Segoe UI"/>
            </a:endParaRPr>
          </a:p>
        </p:txBody>
      </p:sp>
      <p:sp>
        <p:nvSpPr>
          <p:cNvPr id="13" name="TextBox 12">
            <a:extLst>
              <a:ext uri="{FF2B5EF4-FFF2-40B4-BE49-F238E27FC236}">
                <a16:creationId xmlns:a16="http://schemas.microsoft.com/office/drawing/2014/main" id="{54826335-82B2-4E20-9C08-BCD2B939D0DF}"/>
              </a:ext>
            </a:extLst>
          </p:cNvPr>
          <p:cNvSpPr txBox="1"/>
          <p:nvPr/>
        </p:nvSpPr>
        <p:spPr>
          <a:xfrm>
            <a:off x="564688" y="6077659"/>
            <a:ext cx="5155808" cy="161583"/>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b="1" err="1">
                <a:solidFill>
                  <a:schemeClr val="accent5"/>
                </a:solidFill>
                <a:latin typeface="Segoe UI"/>
              </a:rPr>
              <a:t>.Net</a:t>
            </a:r>
            <a:r>
              <a:rPr lang="en-US" sz="1050" b="1">
                <a:solidFill>
                  <a:schemeClr val="accent5"/>
                </a:solidFill>
                <a:latin typeface="Segoe UI"/>
              </a:rPr>
              <a:t> 2.0</a:t>
            </a:r>
            <a:endParaRPr lang="en-US" sz="1050">
              <a:solidFill>
                <a:schemeClr val="accent5"/>
              </a:solidFill>
              <a:latin typeface="Segoe UI"/>
            </a:endParaRPr>
          </a:p>
        </p:txBody>
      </p:sp>
      <p:sp>
        <p:nvSpPr>
          <p:cNvPr id="14" name="Rectangle: Rounded Corners 13">
            <a:extLst>
              <a:ext uri="{FF2B5EF4-FFF2-40B4-BE49-F238E27FC236}">
                <a16:creationId xmlns:a16="http://schemas.microsoft.com/office/drawing/2014/main" id="{D3E5B36C-2CD4-4BE2-81F0-5357682EFBF4}"/>
              </a:ext>
            </a:extLst>
          </p:cNvPr>
          <p:cNvSpPr/>
          <p:nvPr/>
        </p:nvSpPr>
        <p:spPr bwMode="auto">
          <a:xfrm>
            <a:off x="6293841" y="5701157"/>
            <a:ext cx="5354522" cy="695027"/>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24F0CC8-4AC4-40D4-9EFB-6D4EE0901BAD}"/>
              </a:ext>
            </a:extLst>
          </p:cNvPr>
          <p:cNvSpPr txBox="1"/>
          <p:nvPr/>
        </p:nvSpPr>
        <p:spPr>
          <a:xfrm>
            <a:off x="6435056" y="5754494"/>
            <a:ext cx="5038500" cy="323165"/>
          </a:xfrm>
          <a:prstGeom prst="rect">
            <a:avLst/>
          </a:prstGeom>
          <a:noFill/>
        </p:spPr>
        <p:txBody>
          <a:bodyPr wrap="square" lIns="0" tIns="0" rIns="0" bIns="0" rtlCol="0">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SQL Managed Instance </a:t>
            </a:r>
            <a:r>
              <a:rPr lang="en-US" sz="1050">
                <a:gradFill>
                  <a:gsLst>
                    <a:gs pos="2917">
                      <a:prstClr val="black"/>
                    </a:gs>
                    <a:gs pos="30000">
                      <a:prstClr val="black"/>
                    </a:gs>
                  </a:gsLst>
                  <a:lin ang="5400000" scaled="0"/>
                </a:gradFill>
                <a:latin typeface="Segoe UI"/>
              </a:rPr>
              <a:t>is a general-purpose relational database service that supports structures such as relational data, JSON</a:t>
            </a:r>
          </a:p>
        </p:txBody>
      </p:sp>
      <p:sp>
        <p:nvSpPr>
          <p:cNvPr id="16" name="TextBox 15">
            <a:extLst>
              <a:ext uri="{FF2B5EF4-FFF2-40B4-BE49-F238E27FC236}">
                <a16:creationId xmlns:a16="http://schemas.microsoft.com/office/drawing/2014/main" id="{E3CE83D0-9F3B-4C77-A151-2A0DE9EA9928}"/>
              </a:ext>
            </a:extLst>
          </p:cNvPr>
          <p:cNvSpPr txBox="1"/>
          <p:nvPr/>
        </p:nvSpPr>
        <p:spPr>
          <a:xfrm>
            <a:off x="6435056" y="6123203"/>
            <a:ext cx="5155808" cy="161583"/>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a:gradFill>
                  <a:gsLst>
                    <a:gs pos="2917">
                      <a:prstClr val="black"/>
                    </a:gs>
                    <a:gs pos="30000">
                      <a:prstClr val="black"/>
                    </a:gs>
                  </a:gsLst>
                  <a:lin ang="5400000" scaled="0"/>
                </a:gradFill>
                <a:latin typeface="Segoe UI"/>
              </a:rPr>
              <a:t>Highly scalable without downtown. </a:t>
            </a:r>
            <a:r>
              <a:rPr lang="en-US" sz="1050">
                <a:solidFill>
                  <a:srgbClr val="000000"/>
                </a:solidFill>
                <a:latin typeface="Segoe UI"/>
              </a:rPr>
              <a:t>Enable Failover clustering in minutes.</a:t>
            </a:r>
            <a:endParaRPr lang="en-US" sz="105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E8F3DBA4-D18E-46B8-8CEB-8FCF6323AAD0}"/>
              </a:ext>
            </a:extLst>
          </p:cNvPr>
          <p:cNvCxnSpPr>
            <a:cxnSpLocks/>
          </p:cNvCxnSpPr>
          <p:nvPr/>
        </p:nvCxnSpPr>
        <p:spPr>
          <a:xfrm>
            <a:off x="369559" y="5564393"/>
            <a:ext cx="11278804" cy="0"/>
          </a:xfrm>
          <a:prstGeom prst="line">
            <a:avLst/>
          </a:prstGeom>
          <a:noFill/>
          <a:ln w="19050" cap="flat" cmpd="sng" algn="ctr">
            <a:solidFill>
              <a:srgbClr val="EBEBEB">
                <a:lumMod val="90000"/>
              </a:srgbClr>
            </a:solidFill>
            <a:prstDash val="solid"/>
          </a:ln>
          <a:effectLst/>
        </p:spPr>
      </p:cxnSp>
      <p:sp>
        <p:nvSpPr>
          <p:cNvPr id="18" name="Rectangle 17">
            <a:extLst>
              <a:ext uri="{FF2B5EF4-FFF2-40B4-BE49-F238E27FC236}">
                <a16:creationId xmlns:a16="http://schemas.microsoft.com/office/drawing/2014/main" id="{FD4EE806-FE5C-4F5E-BC22-1685853F034F}"/>
              </a:ext>
            </a:extLst>
          </p:cNvPr>
          <p:cNvSpPr/>
          <p:nvPr/>
        </p:nvSpPr>
        <p:spPr bwMode="auto">
          <a:xfrm>
            <a:off x="5792214" y="5347646"/>
            <a:ext cx="433494" cy="4334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98746DC-0A74-4CDE-995B-868E600748C5}"/>
              </a:ext>
            </a:extLst>
          </p:cNvPr>
          <p:cNvSpPr/>
          <p:nvPr/>
        </p:nvSpPr>
        <p:spPr bwMode="auto">
          <a:xfrm>
            <a:off x="423216" y="4880671"/>
            <a:ext cx="1763480"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D2D9281-1675-41CE-9E61-9FADEEED6951}"/>
              </a:ext>
            </a:extLst>
          </p:cNvPr>
          <p:cNvSpPr/>
          <p:nvPr/>
        </p:nvSpPr>
        <p:spPr bwMode="auto">
          <a:xfrm>
            <a:off x="2226560" y="4897734"/>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8B31975-ECBE-4348-9224-09A766F8095B}"/>
              </a:ext>
            </a:extLst>
          </p:cNvPr>
          <p:cNvSpPr/>
          <p:nvPr/>
        </p:nvSpPr>
        <p:spPr bwMode="auto">
          <a:xfrm>
            <a:off x="4021070" y="4889549"/>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64DA513-74C3-4514-A402-5E3028A24C83}"/>
              </a:ext>
            </a:extLst>
          </p:cNvPr>
          <p:cNvSpPr/>
          <p:nvPr/>
        </p:nvSpPr>
        <p:spPr bwMode="auto">
          <a:xfrm>
            <a:off x="6255859" y="4863608"/>
            <a:ext cx="1763480"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642E160-7444-412B-BE8E-5092331BEE7A}"/>
              </a:ext>
            </a:extLst>
          </p:cNvPr>
          <p:cNvSpPr/>
          <p:nvPr/>
        </p:nvSpPr>
        <p:spPr bwMode="auto">
          <a:xfrm>
            <a:off x="8059203" y="4880671"/>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14307A6-7744-4CD1-A2A2-EDE36DC9C11C}"/>
              </a:ext>
            </a:extLst>
          </p:cNvPr>
          <p:cNvSpPr/>
          <p:nvPr/>
        </p:nvSpPr>
        <p:spPr bwMode="auto">
          <a:xfrm>
            <a:off x="9853713" y="4872486"/>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443E7C7B-16C3-4D6A-8615-6A401CF8B160}"/>
              </a:ext>
            </a:extLst>
          </p:cNvPr>
          <p:cNvSpPr txBox="1"/>
          <p:nvPr/>
        </p:nvSpPr>
        <p:spPr>
          <a:xfrm>
            <a:off x="529001" y="4952714"/>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App Service</a:t>
            </a:r>
          </a:p>
        </p:txBody>
      </p:sp>
      <p:sp>
        <p:nvSpPr>
          <p:cNvPr id="26" name="TextBox 25">
            <a:extLst>
              <a:ext uri="{FF2B5EF4-FFF2-40B4-BE49-F238E27FC236}">
                <a16:creationId xmlns:a16="http://schemas.microsoft.com/office/drawing/2014/main" id="{E3E38853-D123-4588-B07E-4723359A0998}"/>
              </a:ext>
            </a:extLst>
          </p:cNvPr>
          <p:cNvSpPr txBox="1"/>
          <p:nvPr/>
        </p:nvSpPr>
        <p:spPr>
          <a:xfrm>
            <a:off x="2309030" y="4952714"/>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Container (AKS)</a:t>
            </a:r>
          </a:p>
        </p:txBody>
      </p:sp>
      <p:sp>
        <p:nvSpPr>
          <p:cNvPr id="27" name="TextBox 26">
            <a:extLst>
              <a:ext uri="{FF2B5EF4-FFF2-40B4-BE49-F238E27FC236}">
                <a16:creationId xmlns:a16="http://schemas.microsoft.com/office/drawing/2014/main" id="{C43F8D85-DC88-4D6A-AAF0-09A0F92D9E08}"/>
              </a:ext>
            </a:extLst>
          </p:cNvPr>
          <p:cNvSpPr txBox="1"/>
          <p:nvPr/>
        </p:nvSpPr>
        <p:spPr>
          <a:xfrm>
            <a:off x="4128302" y="4952714"/>
            <a:ext cx="1410741" cy="161583"/>
          </a:xfrm>
          <a:prstGeom prst="rect">
            <a:avLst/>
          </a:prstGeom>
          <a:noFill/>
        </p:spPr>
        <p:txBody>
          <a:bodyPr wrap="square" lIns="0" tIns="0" rIns="0" bIns="0" rtlCol="0" anchor="t">
            <a:spAutoFit/>
          </a:bodyPr>
          <a:lstStyle/>
          <a:p>
            <a:pPr>
              <a:spcAft>
                <a:spcPts val="300"/>
              </a:spcAft>
              <a:defRPr/>
            </a:pPr>
            <a:r>
              <a:rPr lang="en-US" sz="1050" b="1">
                <a:solidFill>
                  <a:srgbClr val="000000"/>
                </a:solidFill>
                <a:latin typeface="Segoe UI"/>
              </a:rPr>
              <a:t>Azure Virtual Machine</a:t>
            </a:r>
          </a:p>
        </p:txBody>
      </p:sp>
      <p:sp>
        <p:nvSpPr>
          <p:cNvPr id="28" name="TextBox 27">
            <a:extLst>
              <a:ext uri="{FF2B5EF4-FFF2-40B4-BE49-F238E27FC236}">
                <a16:creationId xmlns:a16="http://schemas.microsoft.com/office/drawing/2014/main" id="{606AABC7-7F20-44F2-8DAD-DB10F7E0365D}"/>
              </a:ext>
            </a:extLst>
          </p:cNvPr>
          <p:cNvSpPr txBox="1"/>
          <p:nvPr/>
        </p:nvSpPr>
        <p:spPr>
          <a:xfrm>
            <a:off x="534736" y="5130209"/>
            <a:ext cx="1380942"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dirty="0">
                <a:ln>
                  <a:noFill/>
                </a:ln>
                <a:solidFill>
                  <a:srgbClr val="000000"/>
                </a:solidFill>
                <a:effectLst/>
                <a:uLnTx/>
                <a:uFillTx/>
                <a:latin typeface="Segoe UI"/>
              </a:rPr>
              <a:t>S3 ( USD $ 292.80)</a:t>
            </a:r>
          </a:p>
        </p:txBody>
      </p:sp>
      <p:sp>
        <p:nvSpPr>
          <p:cNvPr id="29" name="TextBox 28">
            <a:extLst>
              <a:ext uri="{FF2B5EF4-FFF2-40B4-BE49-F238E27FC236}">
                <a16:creationId xmlns:a16="http://schemas.microsoft.com/office/drawing/2014/main" id="{04432BBE-2CC3-4CB1-9B6D-3F64D13132E2}"/>
              </a:ext>
            </a:extLst>
          </p:cNvPr>
          <p:cNvSpPr txBox="1"/>
          <p:nvPr/>
        </p:nvSpPr>
        <p:spPr>
          <a:xfrm>
            <a:off x="2285814" y="5134950"/>
            <a:ext cx="1637478" cy="323165"/>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fr-FR" sz="1050" b="0" i="0" u="none" strike="noStrike" kern="0" cap="none" spc="0" normalizeH="0" baseline="0" noProof="0">
                <a:ln>
                  <a:noFill/>
                </a:ln>
                <a:solidFill>
                  <a:srgbClr val="000000"/>
                </a:solidFill>
                <a:effectLst/>
                <a:uLnTx/>
                <a:uFillTx/>
                <a:latin typeface="Segoe UI"/>
              </a:rPr>
              <a:t>DS3 v2: 4 </a:t>
            </a:r>
            <a:r>
              <a:rPr kumimoji="0" lang="fr-FR" sz="1050" b="0" i="0" u="none" strike="noStrike" kern="0" cap="none" spc="0" normalizeH="0" baseline="0" noProof="0" err="1">
                <a:ln>
                  <a:noFill/>
                </a:ln>
                <a:solidFill>
                  <a:srgbClr val="000000"/>
                </a:solidFill>
                <a:effectLst/>
                <a:uLnTx/>
                <a:uFillTx/>
                <a:latin typeface="Segoe UI"/>
              </a:rPr>
              <a:t>vCPUs</a:t>
            </a:r>
            <a:r>
              <a:rPr kumimoji="0" lang="fr-FR" sz="1050" b="0" i="0" u="none" strike="noStrike" kern="0" cap="none" spc="0" normalizeH="0" baseline="0" noProof="0">
                <a:ln>
                  <a:noFill/>
                </a:ln>
                <a:solidFill>
                  <a:srgbClr val="000000"/>
                </a:solidFill>
                <a:effectLst/>
                <a:uLnTx/>
                <a:uFillTx/>
                <a:latin typeface="Segoe UI"/>
              </a:rPr>
              <a:t> (2 </a:t>
            </a:r>
            <a:r>
              <a:rPr kumimoji="0" lang="fr-FR" sz="1050" b="0" i="0" u="none" strike="noStrike" kern="0" cap="none" spc="0" normalizeH="0" baseline="0" noProof="0" err="1">
                <a:ln>
                  <a:noFill/>
                </a:ln>
                <a:solidFill>
                  <a:srgbClr val="000000"/>
                </a:solidFill>
                <a:effectLst/>
                <a:uLnTx/>
                <a:uFillTx/>
                <a:latin typeface="Segoe UI"/>
              </a:rPr>
              <a:t>Nodes</a:t>
            </a:r>
            <a:r>
              <a:rPr kumimoji="0" lang="fr-FR" sz="1050" b="0" i="0" u="none" strike="noStrike" kern="0" cap="none" spc="0" normalizeH="0" baseline="0" noProof="0">
                <a:ln>
                  <a:noFill/>
                </a:ln>
                <a:solidFill>
                  <a:srgbClr val="000000"/>
                </a:solidFill>
                <a:effectLst/>
                <a:uLnTx/>
                <a:uFillTx/>
                <a:latin typeface="Segoe UI"/>
              </a:rPr>
              <a:t>) ( USD $ 849.12)</a:t>
            </a:r>
            <a:endParaRPr kumimoji="0" lang="en-PH" sz="1050" b="0" i="0" u="none" strike="noStrike" kern="0" cap="none" spc="0" normalizeH="0" baseline="0" noProof="0">
              <a:ln>
                <a:noFill/>
              </a:ln>
              <a:solidFill>
                <a:srgbClr val="000000"/>
              </a:solidFill>
              <a:effectLst/>
              <a:uLnTx/>
              <a:uFillTx/>
              <a:latin typeface="Segoe UI"/>
            </a:endParaRPr>
          </a:p>
        </p:txBody>
      </p:sp>
      <p:sp>
        <p:nvSpPr>
          <p:cNvPr id="30" name="TextBox 29">
            <a:extLst>
              <a:ext uri="{FF2B5EF4-FFF2-40B4-BE49-F238E27FC236}">
                <a16:creationId xmlns:a16="http://schemas.microsoft.com/office/drawing/2014/main" id="{13BCE4F5-A085-4D0D-A784-209AC09F1A2F}"/>
              </a:ext>
            </a:extLst>
          </p:cNvPr>
          <p:cNvSpPr txBox="1"/>
          <p:nvPr/>
        </p:nvSpPr>
        <p:spPr>
          <a:xfrm>
            <a:off x="4129729" y="5162963"/>
            <a:ext cx="1540954" cy="161583"/>
          </a:xfrm>
          <a:prstGeom prst="rect">
            <a:avLst/>
          </a:prstGeom>
          <a:noFill/>
        </p:spPr>
        <p:txBody>
          <a:bodyPr wrap="square" lIns="0" tIns="0" rIns="0" bIns="0" rtlCol="0" anchor="t">
            <a:spAutoFit/>
          </a:bodyPr>
          <a:lstStyle>
            <a:defPPr>
              <a:defRPr lang="en-US"/>
            </a:defPPr>
            <a:lvl1pPr>
              <a:spcAft>
                <a:spcPts val="300"/>
              </a:spcAft>
              <a:defRPr sz="1050">
                <a:latin typeface="Segoe UI"/>
              </a:defRPr>
            </a:lvl1pPr>
          </a:lstStyle>
          <a:p>
            <a:pPr>
              <a:defRPr/>
            </a:pPr>
            <a:r>
              <a:rPr lang="pt-BR" sz="1050" b="0" i="0" u="none" strike="noStrike" kern="0" cap="none" spc="0" normalizeH="0" baseline="0" noProof="0" dirty="0">
                <a:ln>
                  <a:noFill/>
                </a:ln>
                <a:solidFill>
                  <a:srgbClr val="000000"/>
                </a:solidFill>
                <a:effectLst/>
                <a:uLnTx/>
                <a:uFillTx/>
                <a:latin typeface="Segoe UI"/>
                <a:cs typeface="Segoe UI"/>
              </a:rPr>
              <a:t>DS3 v2 ( USD $ 424.56)</a:t>
            </a:r>
            <a:endParaRPr lang="en-PH" sz="1050" b="0" i="0" u="none" strike="noStrike" kern="0" cap="none" spc="0" normalizeH="0" baseline="0" noProof="0" dirty="0">
              <a:ln>
                <a:noFill/>
              </a:ln>
              <a:solidFill>
                <a:srgbClr val="000000"/>
              </a:solidFill>
              <a:effectLst/>
              <a:uLnTx/>
              <a:uFillTx/>
              <a:latin typeface="Segoe UI"/>
              <a:cs typeface="Segoe UI"/>
            </a:endParaRPr>
          </a:p>
        </p:txBody>
      </p:sp>
      <p:sp>
        <p:nvSpPr>
          <p:cNvPr id="31" name="TextBox 30">
            <a:extLst>
              <a:ext uri="{FF2B5EF4-FFF2-40B4-BE49-F238E27FC236}">
                <a16:creationId xmlns:a16="http://schemas.microsoft.com/office/drawing/2014/main" id="{DE902659-7A39-47A5-81F0-9B843393FB8E}"/>
              </a:ext>
            </a:extLst>
          </p:cNvPr>
          <p:cNvSpPr txBox="1"/>
          <p:nvPr/>
        </p:nvSpPr>
        <p:spPr>
          <a:xfrm>
            <a:off x="6340327" y="4918016"/>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SQL DB</a:t>
            </a:r>
          </a:p>
        </p:txBody>
      </p:sp>
      <p:sp>
        <p:nvSpPr>
          <p:cNvPr id="32" name="TextBox 31">
            <a:extLst>
              <a:ext uri="{FF2B5EF4-FFF2-40B4-BE49-F238E27FC236}">
                <a16:creationId xmlns:a16="http://schemas.microsoft.com/office/drawing/2014/main" id="{BE6683F9-83C1-4F5E-93ED-B7A06067A416}"/>
              </a:ext>
            </a:extLst>
          </p:cNvPr>
          <p:cNvSpPr txBox="1"/>
          <p:nvPr/>
        </p:nvSpPr>
        <p:spPr>
          <a:xfrm>
            <a:off x="8120356" y="4918016"/>
            <a:ext cx="1699538"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SQL running on VM</a:t>
            </a:r>
          </a:p>
        </p:txBody>
      </p:sp>
      <p:sp>
        <p:nvSpPr>
          <p:cNvPr id="33" name="TextBox 32">
            <a:extLst>
              <a:ext uri="{FF2B5EF4-FFF2-40B4-BE49-F238E27FC236}">
                <a16:creationId xmlns:a16="http://schemas.microsoft.com/office/drawing/2014/main" id="{E64A7433-835C-489B-B449-EE187E40B542}"/>
              </a:ext>
            </a:extLst>
          </p:cNvPr>
          <p:cNvSpPr txBox="1"/>
          <p:nvPr/>
        </p:nvSpPr>
        <p:spPr>
          <a:xfrm>
            <a:off x="9939628" y="4918016"/>
            <a:ext cx="1651236"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SQL Managed Instance</a:t>
            </a:r>
          </a:p>
        </p:txBody>
      </p:sp>
      <p:sp>
        <p:nvSpPr>
          <p:cNvPr id="34" name="TextBox 33">
            <a:extLst>
              <a:ext uri="{FF2B5EF4-FFF2-40B4-BE49-F238E27FC236}">
                <a16:creationId xmlns:a16="http://schemas.microsoft.com/office/drawing/2014/main" id="{A6F538F1-E9AF-4C6F-A19B-6CEA1D3A2BCB}"/>
              </a:ext>
            </a:extLst>
          </p:cNvPr>
          <p:cNvSpPr txBox="1"/>
          <p:nvPr/>
        </p:nvSpPr>
        <p:spPr>
          <a:xfrm>
            <a:off x="6324826" y="5137564"/>
            <a:ext cx="1604337" cy="323165"/>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da-DK" sz="1050" b="0" i="0" u="none" strike="noStrike" kern="0" cap="none" spc="0" normalizeH="0" baseline="0" noProof="0">
                <a:ln>
                  <a:noFill/>
                </a:ln>
                <a:solidFill>
                  <a:srgbClr val="000000"/>
                </a:solidFill>
                <a:effectLst/>
                <a:uLnTx/>
                <a:uFillTx/>
                <a:latin typeface="Segoe UI"/>
              </a:rPr>
              <a:t>Gen 5 4 vCore ( USD $ 823.07)</a:t>
            </a:r>
            <a:endParaRPr kumimoji="0" lang="en-PH" sz="1050" b="0" i="0" u="none" strike="noStrike" kern="0" cap="none" spc="0" normalizeH="0" baseline="0" noProof="0">
              <a:ln>
                <a:noFill/>
              </a:ln>
              <a:solidFill>
                <a:srgbClr val="000000"/>
              </a:solidFill>
              <a:effectLst/>
              <a:uLnTx/>
              <a:uFillTx/>
              <a:latin typeface="Segoe UI"/>
            </a:endParaRPr>
          </a:p>
        </p:txBody>
      </p:sp>
      <p:sp>
        <p:nvSpPr>
          <p:cNvPr id="35" name="TextBox 34">
            <a:extLst>
              <a:ext uri="{FF2B5EF4-FFF2-40B4-BE49-F238E27FC236}">
                <a16:creationId xmlns:a16="http://schemas.microsoft.com/office/drawing/2014/main" id="{108A01CF-A4F4-4706-9E2F-C5AE809974B4}"/>
              </a:ext>
            </a:extLst>
          </p:cNvPr>
          <p:cNvSpPr txBox="1"/>
          <p:nvPr/>
        </p:nvSpPr>
        <p:spPr>
          <a:xfrm>
            <a:off x="8167558" y="5166303"/>
            <a:ext cx="1474780"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algn="r"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a:ln>
                  <a:noFill/>
                </a:ln>
                <a:solidFill>
                  <a:srgbClr val="000000"/>
                </a:solidFill>
                <a:effectLst/>
                <a:uLnTx/>
                <a:uFillTx/>
                <a:latin typeface="Segoe UI"/>
              </a:rPr>
              <a:t>D3 ( USD $ 764.21)</a:t>
            </a:r>
          </a:p>
        </p:txBody>
      </p:sp>
      <p:sp>
        <p:nvSpPr>
          <p:cNvPr id="36" name="TextBox 35">
            <a:extLst>
              <a:ext uri="{FF2B5EF4-FFF2-40B4-BE49-F238E27FC236}">
                <a16:creationId xmlns:a16="http://schemas.microsoft.com/office/drawing/2014/main" id="{8B6FA255-F965-4F8F-B073-A0A8D3F9BFFC}"/>
              </a:ext>
            </a:extLst>
          </p:cNvPr>
          <p:cNvSpPr txBox="1"/>
          <p:nvPr/>
        </p:nvSpPr>
        <p:spPr>
          <a:xfrm>
            <a:off x="9979047" y="5156361"/>
            <a:ext cx="1466132"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rPr>
              <a:t> USD $ 823.08</a:t>
            </a:r>
            <a:endParaRPr kumimoji="0" lang="en-PH" sz="1050" b="0" i="0" u="none" strike="noStrike" kern="0" cap="none" spc="0" normalizeH="0" baseline="0" noProof="0" dirty="0">
              <a:ln>
                <a:noFill/>
              </a:ln>
              <a:solidFill>
                <a:srgbClr val="000000"/>
              </a:solidFill>
              <a:effectLst/>
              <a:uLnTx/>
              <a:uFillTx/>
              <a:latin typeface="Segoe UI"/>
            </a:endParaRPr>
          </a:p>
        </p:txBody>
      </p:sp>
      <p:pic>
        <p:nvPicPr>
          <p:cNvPr id="37" name="Picture 36">
            <a:extLst>
              <a:ext uri="{FF2B5EF4-FFF2-40B4-BE49-F238E27FC236}">
                <a16:creationId xmlns:a16="http://schemas.microsoft.com/office/drawing/2014/main" id="{FA618A6A-663E-4861-A383-62741C9BFC29}"/>
              </a:ext>
            </a:extLst>
          </p:cNvPr>
          <p:cNvPicPr>
            <a:picLocks noChangeAspect="1"/>
          </p:cNvPicPr>
          <p:nvPr/>
        </p:nvPicPr>
        <p:blipFill>
          <a:blip r:embed="rId2"/>
          <a:stretch>
            <a:fillRect/>
          </a:stretch>
        </p:blipFill>
        <p:spPr>
          <a:xfrm>
            <a:off x="719666" y="3090613"/>
            <a:ext cx="4800600" cy="1743075"/>
          </a:xfrm>
          <a:prstGeom prst="rect">
            <a:avLst/>
          </a:prstGeom>
        </p:spPr>
      </p:pic>
      <p:pic>
        <p:nvPicPr>
          <p:cNvPr id="39" name="Picture 38">
            <a:extLst>
              <a:ext uri="{FF2B5EF4-FFF2-40B4-BE49-F238E27FC236}">
                <a16:creationId xmlns:a16="http://schemas.microsoft.com/office/drawing/2014/main" id="{7D40D142-249A-4EAF-B066-06314338986C}"/>
              </a:ext>
            </a:extLst>
          </p:cNvPr>
          <p:cNvPicPr>
            <a:picLocks noChangeAspect="1"/>
          </p:cNvPicPr>
          <p:nvPr/>
        </p:nvPicPr>
        <p:blipFill>
          <a:blip r:embed="rId3"/>
          <a:stretch>
            <a:fillRect/>
          </a:stretch>
        </p:blipFill>
        <p:spPr>
          <a:xfrm>
            <a:off x="6463192" y="3073199"/>
            <a:ext cx="4791075" cy="1809750"/>
          </a:xfrm>
          <a:prstGeom prst="rect">
            <a:avLst/>
          </a:prstGeom>
        </p:spPr>
      </p:pic>
    </p:spTree>
    <p:extLst>
      <p:ext uri="{BB962C8B-B14F-4D97-AF65-F5344CB8AC3E}">
        <p14:creationId xmlns:p14="http://schemas.microsoft.com/office/powerpoint/2010/main" val="2195276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D20D92-A620-4450-9C5A-D99E37362B31}"/>
              </a:ext>
            </a:extLst>
          </p:cNvPr>
          <p:cNvSpPr>
            <a:spLocks noGrp="1"/>
          </p:cNvSpPr>
          <p:nvPr>
            <p:ph type="title"/>
          </p:nvPr>
        </p:nvSpPr>
        <p:spPr/>
        <p:txBody>
          <a:bodyPr>
            <a:normAutofit/>
          </a:bodyPr>
          <a:lstStyle/>
          <a:p>
            <a:r>
              <a:rPr lang="en-US"/>
              <a:t>Azure Reference Architecture | BOS Framework</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28</a:t>
            </a:fld>
            <a:endParaRPr lang="x-none"/>
          </a:p>
        </p:txBody>
      </p:sp>
      <p:pic>
        <p:nvPicPr>
          <p:cNvPr id="4" name="Picture 3">
            <a:extLst>
              <a:ext uri="{FF2B5EF4-FFF2-40B4-BE49-F238E27FC236}">
                <a16:creationId xmlns:a16="http://schemas.microsoft.com/office/drawing/2014/main" id="{8262D038-0974-4C60-A4B6-CA41776D4884}"/>
              </a:ext>
            </a:extLst>
          </p:cNvPr>
          <p:cNvPicPr>
            <a:picLocks noChangeAspect="1"/>
          </p:cNvPicPr>
          <p:nvPr/>
        </p:nvPicPr>
        <p:blipFill>
          <a:blip r:embed="rId3"/>
          <a:stretch>
            <a:fillRect/>
          </a:stretch>
        </p:blipFill>
        <p:spPr>
          <a:xfrm>
            <a:off x="1236746" y="1228725"/>
            <a:ext cx="9429750" cy="4400550"/>
          </a:xfrm>
          <a:prstGeom prst="rect">
            <a:avLst/>
          </a:prstGeom>
        </p:spPr>
      </p:pic>
    </p:spTree>
    <p:extLst>
      <p:ext uri="{BB962C8B-B14F-4D97-AF65-F5344CB8AC3E}">
        <p14:creationId xmlns:p14="http://schemas.microsoft.com/office/powerpoint/2010/main" val="2011022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Rehost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29</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07777"/>
          </a:xfrm>
          <a:prstGeom prst="rect">
            <a:avLst/>
          </a:prstGeom>
        </p:spPr>
        <p:txBody>
          <a:bodyPr wrap="square" lIns="91440" tIns="45720" rIns="91440" bIns="45720" anchor="t">
            <a:spAutoFit/>
          </a:bodyPr>
          <a:lstStyle/>
          <a:p>
            <a:r>
              <a:rPr lang="vi-VN" sz="1400">
                <a:solidFill>
                  <a:srgbClr val="000000"/>
                </a:solidFill>
                <a:cs typeface="Segoe UI"/>
              </a:rPr>
              <a:t>Re-host High Level Solution </a:t>
            </a:r>
            <a:r>
              <a:rPr lang="en-US" sz="1400">
                <a:solidFill>
                  <a:srgbClr val="000000"/>
                </a:solidFill>
                <a:cs typeface="Segoe UI"/>
              </a:rPr>
              <a:t>architecture</a:t>
            </a:r>
            <a:endParaRPr lang="en-US"/>
          </a:p>
        </p:txBody>
      </p:sp>
      <p:pic>
        <p:nvPicPr>
          <p:cNvPr id="11" name="Picture 10" descr="Graphical user interface, application&#10;&#10;Description automatically generated">
            <a:extLst>
              <a:ext uri="{FF2B5EF4-FFF2-40B4-BE49-F238E27FC236}">
                <a16:creationId xmlns:a16="http://schemas.microsoft.com/office/drawing/2014/main" id="{9F7509C9-1997-87A2-FA1B-6795A7A7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30" y="1488591"/>
            <a:ext cx="10764939" cy="4671577"/>
          </a:xfrm>
          <a:prstGeom prst="rect">
            <a:avLst/>
          </a:prstGeom>
        </p:spPr>
      </p:pic>
    </p:spTree>
    <p:extLst>
      <p:ext uri="{BB962C8B-B14F-4D97-AF65-F5344CB8AC3E}">
        <p14:creationId xmlns:p14="http://schemas.microsoft.com/office/powerpoint/2010/main" val="438848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32E9B-5264-4364-B7A1-81899A79A854}"/>
              </a:ext>
            </a:extLst>
          </p:cNvPr>
          <p:cNvSpPr>
            <a:spLocks noGrp="1"/>
          </p:cNvSpPr>
          <p:nvPr>
            <p:ph type="title"/>
          </p:nvPr>
        </p:nvSpPr>
        <p:spPr/>
        <p:txBody>
          <a:bodyPr>
            <a:normAutofit/>
          </a:bodyPr>
          <a:lstStyle/>
          <a:p>
            <a:r>
              <a:rPr lang="en-US"/>
              <a:t>PROJECT BACKGROUND</a:t>
            </a:r>
          </a:p>
        </p:txBody>
      </p:sp>
      <p:sp>
        <p:nvSpPr>
          <p:cNvPr id="3" name="Slide Number Placeholder 2">
            <a:extLst>
              <a:ext uri="{FF2B5EF4-FFF2-40B4-BE49-F238E27FC236}">
                <a16:creationId xmlns:a16="http://schemas.microsoft.com/office/drawing/2014/main" id="{ABA30024-EF7F-4D41-9C8E-81E0B7DB3988}"/>
              </a:ext>
            </a:extLst>
          </p:cNvPr>
          <p:cNvSpPr>
            <a:spLocks noGrp="1"/>
          </p:cNvSpPr>
          <p:nvPr>
            <p:ph type="sldNum" sz="quarter" idx="12"/>
          </p:nvPr>
        </p:nvSpPr>
        <p:spPr/>
        <p:txBody>
          <a:bodyPr/>
          <a:lstStyle/>
          <a:p>
            <a:fld id="{E012F146-47F9-A646-B182-8CC39B8AD32B}" type="slidenum">
              <a:rPr lang="x-none" smtClean="0"/>
              <a:pPr/>
              <a:t>3</a:t>
            </a:fld>
            <a:endParaRPr lang="x-none"/>
          </a:p>
        </p:txBody>
      </p:sp>
      <p:sp>
        <p:nvSpPr>
          <p:cNvPr id="5" name="object 4">
            <a:extLst>
              <a:ext uri="{FF2B5EF4-FFF2-40B4-BE49-F238E27FC236}">
                <a16:creationId xmlns:a16="http://schemas.microsoft.com/office/drawing/2014/main" id="{6D1EDEA3-CAC5-409F-A7B9-4A0B4350B031}"/>
              </a:ext>
            </a:extLst>
          </p:cNvPr>
          <p:cNvSpPr txBox="1"/>
          <p:nvPr/>
        </p:nvSpPr>
        <p:spPr>
          <a:xfrm>
            <a:off x="525780" y="1149464"/>
            <a:ext cx="11291570" cy="2392963"/>
          </a:xfrm>
          <a:prstGeom prst="rect">
            <a:avLst/>
          </a:prstGeom>
        </p:spPr>
        <p:txBody>
          <a:bodyPr vert="horz" wrap="square" lIns="0" tIns="12700" rIns="0" bIns="0" rtlCol="0">
            <a:spAutoFit/>
          </a:bodyPr>
          <a:lstStyle/>
          <a:p>
            <a:pPr marL="12700" marR="5080">
              <a:lnSpc>
                <a:spcPct val="150000"/>
              </a:lnSpc>
              <a:spcBef>
                <a:spcPts val="100"/>
              </a:spcBef>
            </a:pPr>
            <a:r>
              <a:rPr lang="en-US" sz="1400" dirty="0" smtClean="0">
                <a:solidFill>
                  <a:srgbClr val="36365C"/>
                </a:solidFill>
                <a:latin typeface="Segoe UI"/>
                <a:cs typeface="Segoe UI"/>
              </a:rPr>
              <a:t>ABC is , </a:t>
            </a:r>
            <a:r>
              <a:rPr sz="1400" dirty="0">
                <a:solidFill>
                  <a:srgbClr val="36365C"/>
                </a:solidFill>
                <a:latin typeface="Segoe UI"/>
                <a:cs typeface="Segoe UI"/>
              </a:rPr>
              <a:t>High</a:t>
            </a:r>
            <a:r>
              <a:rPr sz="1400" spc="130" dirty="0">
                <a:solidFill>
                  <a:srgbClr val="36365C"/>
                </a:solidFill>
                <a:latin typeface="Segoe UI"/>
                <a:cs typeface="Segoe UI"/>
              </a:rPr>
              <a:t> </a:t>
            </a:r>
            <a:r>
              <a:rPr sz="1400" spc="-55" dirty="0">
                <a:solidFill>
                  <a:srgbClr val="36365C"/>
                </a:solidFill>
                <a:latin typeface="Segoe UI"/>
                <a:cs typeface="Segoe UI"/>
              </a:rPr>
              <a:t>Tech</a:t>
            </a:r>
            <a:r>
              <a:rPr sz="1400" spc="135" dirty="0">
                <a:solidFill>
                  <a:srgbClr val="36365C"/>
                </a:solidFill>
                <a:latin typeface="Segoe UI"/>
                <a:cs typeface="Segoe UI"/>
              </a:rPr>
              <a:t> </a:t>
            </a:r>
            <a:r>
              <a:rPr sz="1400" spc="-5" dirty="0">
                <a:solidFill>
                  <a:srgbClr val="36365C"/>
                </a:solidFill>
                <a:latin typeface="Segoe UI"/>
                <a:cs typeface="Segoe UI"/>
              </a:rPr>
              <a:t>is</a:t>
            </a:r>
            <a:r>
              <a:rPr sz="1400" spc="130" dirty="0">
                <a:solidFill>
                  <a:srgbClr val="36365C"/>
                </a:solidFill>
                <a:latin typeface="Segoe UI"/>
                <a:cs typeface="Segoe UI"/>
              </a:rPr>
              <a:t> </a:t>
            </a:r>
            <a:r>
              <a:rPr sz="1400" spc="-5" dirty="0">
                <a:solidFill>
                  <a:srgbClr val="36365C"/>
                </a:solidFill>
                <a:latin typeface="Segoe UI"/>
                <a:cs typeface="Segoe UI"/>
              </a:rPr>
              <a:t>seeking</a:t>
            </a:r>
            <a:r>
              <a:rPr sz="1400" spc="135" dirty="0">
                <a:solidFill>
                  <a:srgbClr val="36365C"/>
                </a:solidFill>
                <a:latin typeface="Segoe UI"/>
                <a:cs typeface="Segoe UI"/>
              </a:rPr>
              <a:t> </a:t>
            </a:r>
            <a:r>
              <a:rPr sz="1400" dirty="0">
                <a:solidFill>
                  <a:srgbClr val="36365C"/>
                </a:solidFill>
                <a:latin typeface="Segoe UI"/>
                <a:cs typeface="Segoe UI"/>
              </a:rPr>
              <a:t>a</a:t>
            </a:r>
            <a:r>
              <a:rPr sz="1400" spc="114" dirty="0">
                <a:solidFill>
                  <a:srgbClr val="36365C"/>
                </a:solidFill>
                <a:latin typeface="Segoe UI"/>
                <a:cs typeface="Segoe UI"/>
              </a:rPr>
              <a:t> </a:t>
            </a:r>
            <a:r>
              <a:rPr sz="1400" spc="-5" dirty="0">
                <a:solidFill>
                  <a:srgbClr val="36365C"/>
                </a:solidFill>
                <a:latin typeface="Segoe UI"/>
                <a:cs typeface="Segoe UI"/>
              </a:rPr>
              <a:t>long-term</a:t>
            </a:r>
            <a:r>
              <a:rPr sz="1400" spc="120" dirty="0">
                <a:solidFill>
                  <a:srgbClr val="36365C"/>
                </a:solidFill>
                <a:latin typeface="Segoe UI"/>
                <a:cs typeface="Segoe UI"/>
              </a:rPr>
              <a:t> </a:t>
            </a:r>
            <a:r>
              <a:rPr sz="1400" spc="-15" dirty="0">
                <a:solidFill>
                  <a:srgbClr val="36365C"/>
                </a:solidFill>
                <a:latin typeface="Segoe UI"/>
                <a:cs typeface="Segoe UI"/>
              </a:rPr>
              <a:t>Strategic</a:t>
            </a:r>
            <a:r>
              <a:rPr sz="1400" spc="120" dirty="0">
                <a:solidFill>
                  <a:srgbClr val="36365C"/>
                </a:solidFill>
                <a:latin typeface="Segoe UI"/>
                <a:cs typeface="Segoe UI"/>
              </a:rPr>
              <a:t> </a:t>
            </a:r>
            <a:r>
              <a:rPr sz="1400" dirty="0">
                <a:solidFill>
                  <a:srgbClr val="36365C"/>
                </a:solidFill>
                <a:latin typeface="Segoe UI"/>
                <a:cs typeface="Segoe UI"/>
              </a:rPr>
              <a:t>Partner</a:t>
            </a:r>
            <a:r>
              <a:rPr sz="1400" spc="120" dirty="0">
                <a:solidFill>
                  <a:srgbClr val="36365C"/>
                </a:solidFill>
                <a:latin typeface="Segoe UI"/>
                <a:cs typeface="Segoe UI"/>
              </a:rPr>
              <a:t> </a:t>
            </a:r>
            <a:r>
              <a:rPr sz="1400" dirty="0">
                <a:solidFill>
                  <a:srgbClr val="36365C"/>
                </a:solidFill>
                <a:latin typeface="Segoe UI"/>
                <a:cs typeface="Segoe UI"/>
              </a:rPr>
              <a:t>that</a:t>
            </a:r>
            <a:r>
              <a:rPr sz="1400" spc="120" dirty="0">
                <a:solidFill>
                  <a:srgbClr val="36365C"/>
                </a:solidFill>
                <a:latin typeface="Segoe UI"/>
                <a:cs typeface="Segoe UI"/>
              </a:rPr>
              <a:t> </a:t>
            </a:r>
            <a:r>
              <a:rPr sz="1400" spc="-5" dirty="0">
                <a:solidFill>
                  <a:srgbClr val="36365C"/>
                </a:solidFill>
                <a:latin typeface="Segoe UI"/>
                <a:cs typeface="Segoe UI"/>
              </a:rPr>
              <a:t>can</a:t>
            </a:r>
            <a:r>
              <a:rPr sz="1400" spc="140" dirty="0">
                <a:solidFill>
                  <a:srgbClr val="36365C"/>
                </a:solidFill>
                <a:latin typeface="Segoe UI"/>
                <a:cs typeface="Segoe UI"/>
              </a:rPr>
              <a:t> </a:t>
            </a:r>
            <a:r>
              <a:rPr sz="1400" dirty="0">
                <a:solidFill>
                  <a:srgbClr val="36365C"/>
                </a:solidFill>
                <a:latin typeface="Segoe UI"/>
                <a:cs typeface="Segoe UI"/>
              </a:rPr>
              <a:t>help</a:t>
            </a:r>
            <a:r>
              <a:rPr sz="1400" spc="120" dirty="0">
                <a:solidFill>
                  <a:srgbClr val="36365C"/>
                </a:solidFill>
                <a:latin typeface="Segoe UI"/>
                <a:cs typeface="Segoe UI"/>
              </a:rPr>
              <a:t> </a:t>
            </a:r>
            <a:r>
              <a:rPr sz="1400" spc="-5" dirty="0">
                <a:solidFill>
                  <a:srgbClr val="36365C"/>
                </a:solidFill>
                <a:latin typeface="Segoe UI"/>
                <a:cs typeface="Segoe UI"/>
              </a:rPr>
              <a:t>drive</a:t>
            </a:r>
            <a:r>
              <a:rPr sz="1400" spc="140" dirty="0">
                <a:solidFill>
                  <a:srgbClr val="36365C"/>
                </a:solidFill>
                <a:latin typeface="Segoe UI"/>
                <a:cs typeface="Segoe UI"/>
              </a:rPr>
              <a:t> </a:t>
            </a:r>
            <a:r>
              <a:rPr sz="1400" spc="-5" dirty="0">
                <a:solidFill>
                  <a:srgbClr val="36365C"/>
                </a:solidFill>
                <a:latin typeface="Segoe UI"/>
                <a:cs typeface="Segoe UI"/>
              </a:rPr>
              <a:t>Cloud</a:t>
            </a:r>
            <a:r>
              <a:rPr sz="1400" spc="125" dirty="0">
                <a:solidFill>
                  <a:srgbClr val="36365C"/>
                </a:solidFill>
                <a:latin typeface="Segoe UI"/>
                <a:cs typeface="Segoe UI"/>
              </a:rPr>
              <a:t> </a:t>
            </a:r>
            <a:r>
              <a:rPr sz="1400" spc="-15" dirty="0">
                <a:solidFill>
                  <a:srgbClr val="36365C"/>
                </a:solidFill>
                <a:latin typeface="Segoe UI"/>
                <a:cs typeface="Segoe UI"/>
              </a:rPr>
              <a:t>Transformation </a:t>
            </a:r>
            <a:r>
              <a:rPr sz="1400" spc="-535" dirty="0">
                <a:solidFill>
                  <a:srgbClr val="36365C"/>
                </a:solidFill>
                <a:latin typeface="Segoe UI"/>
                <a:cs typeface="Segoe UI"/>
              </a:rPr>
              <a:t> </a:t>
            </a:r>
            <a:r>
              <a:rPr sz="1400" dirty="0">
                <a:solidFill>
                  <a:srgbClr val="36365C"/>
                </a:solidFill>
                <a:latin typeface="Segoe UI"/>
                <a:cs typeface="Segoe UI"/>
              </a:rPr>
              <a:t>that</a:t>
            </a:r>
            <a:r>
              <a:rPr sz="1400" spc="-25" dirty="0">
                <a:solidFill>
                  <a:srgbClr val="36365C"/>
                </a:solidFill>
                <a:latin typeface="Segoe UI"/>
                <a:cs typeface="Segoe UI"/>
              </a:rPr>
              <a:t> </a:t>
            </a:r>
            <a:r>
              <a:rPr sz="1400" spc="-5" dirty="0">
                <a:solidFill>
                  <a:srgbClr val="36365C"/>
                </a:solidFill>
                <a:latin typeface="Segoe UI"/>
                <a:cs typeface="Segoe UI"/>
              </a:rPr>
              <a:t>match</a:t>
            </a:r>
            <a:r>
              <a:rPr sz="1400" spc="-15" dirty="0">
                <a:solidFill>
                  <a:srgbClr val="36365C"/>
                </a:solidFill>
                <a:latin typeface="Segoe UI"/>
                <a:cs typeface="Segoe UI"/>
              </a:rPr>
              <a:t> </a:t>
            </a:r>
            <a:r>
              <a:rPr sz="1400" dirty="0">
                <a:solidFill>
                  <a:srgbClr val="36365C"/>
                </a:solidFill>
                <a:latin typeface="Segoe UI"/>
                <a:cs typeface="Segoe UI"/>
              </a:rPr>
              <a:t>the </a:t>
            </a:r>
            <a:r>
              <a:rPr sz="1400" spc="-15" dirty="0">
                <a:solidFill>
                  <a:srgbClr val="36365C"/>
                </a:solidFill>
                <a:latin typeface="Segoe UI"/>
                <a:cs typeface="Segoe UI"/>
              </a:rPr>
              <a:t>company’s</a:t>
            </a:r>
            <a:r>
              <a:rPr sz="1400" spc="-20" dirty="0">
                <a:solidFill>
                  <a:srgbClr val="36365C"/>
                </a:solidFill>
                <a:latin typeface="Segoe UI"/>
                <a:cs typeface="Segoe UI"/>
              </a:rPr>
              <a:t> </a:t>
            </a:r>
            <a:r>
              <a:rPr sz="1400" spc="-10" dirty="0">
                <a:solidFill>
                  <a:srgbClr val="36365C"/>
                </a:solidFill>
                <a:latin typeface="Segoe UI"/>
                <a:cs typeface="Segoe UI"/>
              </a:rPr>
              <a:t>roadmap</a:t>
            </a:r>
            <a:r>
              <a:rPr sz="1400" spc="-25" dirty="0">
                <a:solidFill>
                  <a:srgbClr val="36365C"/>
                </a:solidFill>
                <a:latin typeface="Segoe UI"/>
                <a:cs typeface="Segoe UI"/>
              </a:rPr>
              <a:t> </a:t>
            </a:r>
            <a:r>
              <a:rPr sz="1400" spc="-5" dirty="0">
                <a:solidFill>
                  <a:srgbClr val="36365C"/>
                </a:solidFill>
                <a:latin typeface="Segoe UI"/>
                <a:cs typeface="Segoe UI"/>
              </a:rPr>
              <a:t>in</a:t>
            </a:r>
            <a:r>
              <a:rPr sz="1400" spc="20" dirty="0">
                <a:solidFill>
                  <a:srgbClr val="36365C"/>
                </a:solidFill>
                <a:latin typeface="Segoe UI"/>
                <a:cs typeface="Segoe UI"/>
              </a:rPr>
              <a:t> </a:t>
            </a:r>
            <a:r>
              <a:rPr sz="1400" spc="-10" dirty="0">
                <a:solidFill>
                  <a:srgbClr val="36365C"/>
                </a:solidFill>
                <a:latin typeface="Segoe UI"/>
                <a:cs typeface="Segoe UI"/>
              </a:rPr>
              <a:t>order</a:t>
            </a:r>
            <a:r>
              <a:rPr sz="1400" dirty="0">
                <a:solidFill>
                  <a:srgbClr val="36365C"/>
                </a:solidFill>
                <a:latin typeface="Segoe UI"/>
                <a:cs typeface="Segoe UI"/>
              </a:rPr>
              <a:t> </a:t>
            </a:r>
            <a:r>
              <a:rPr sz="1400" spc="-5" dirty="0">
                <a:solidFill>
                  <a:srgbClr val="36365C"/>
                </a:solidFill>
                <a:latin typeface="Segoe UI"/>
                <a:cs typeface="Segoe UI"/>
              </a:rPr>
              <a:t>to:</a:t>
            </a:r>
            <a:endParaRPr sz="1400" dirty="0">
              <a:solidFill>
                <a:prstClr val="black"/>
              </a:solidFill>
              <a:latin typeface="Segoe UI"/>
              <a:cs typeface="Segoe UI"/>
            </a:endParaRPr>
          </a:p>
          <a:p>
            <a:pPr marL="926465" indent="-457200">
              <a:spcBef>
                <a:spcPts val="1705"/>
              </a:spcBef>
              <a:buFontTx/>
              <a:buAutoNum type="arabicPeriod"/>
              <a:tabLst>
                <a:tab pos="926465" algn="l"/>
                <a:tab pos="927100" algn="l"/>
              </a:tabLst>
            </a:pPr>
            <a:r>
              <a:rPr sz="1400" spc="-5" dirty="0">
                <a:solidFill>
                  <a:srgbClr val="36365C"/>
                </a:solidFill>
                <a:latin typeface="Segoe UI"/>
                <a:cs typeface="Segoe UI"/>
              </a:rPr>
              <a:t>Discover</a:t>
            </a:r>
            <a:r>
              <a:rPr sz="1400" spc="15" dirty="0">
                <a:solidFill>
                  <a:srgbClr val="36365C"/>
                </a:solidFill>
                <a:latin typeface="Segoe UI"/>
                <a:cs typeface="Segoe UI"/>
              </a:rPr>
              <a:t> </a:t>
            </a:r>
            <a:r>
              <a:rPr sz="1400" dirty="0">
                <a:solidFill>
                  <a:srgbClr val="36365C"/>
                </a:solidFill>
                <a:latin typeface="Segoe UI"/>
                <a:cs typeface="Segoe UI"/>
              </a:rPr>
              <a:t>all</a:t>
            </a:r>
            <a:r>
              <a:rPr sz="1400" spc="-5" dirty="0">
                <a:solidFill>
                  <a:srgbClr val="36365C"/>
                </a:solidFill>
                <a:latin typeface="Segoe UI"/>
                <a:cs typeface="Segoe UI"/>
              </a:rPr>
              <a:t> workloads</a:t>
            </a:r>
            <a:r>
              <a:rPr lang="en-US" sz="1400" spc="-5" dirty="0">
                <a:solidFill>
                  <a:srgbClr val="36365C"/>
                </a:solidFill>
                <a:latin typeface="Segoe UI"/>
                <a:cs typeface="Segoe UI"/>
              </a:rPr>
              <a:t> (Infra, App)</a:t>
            </a:r>
            <a:r>
              <a:rPr sz="1400" dirty="0">
                <a:solidFill>
                  <a:srgbClr val="36365C"/>
                </a:solidFill>
                <a:latin typeface="Segoe UI"/>
                <a:cs typeface="Segoe UI"/>
              </a:rPr>
              <a:t> </a:t>
            </a:r>
            <a:r>
              <a:rPr sz="1400" spc="-5" dirty="0">
                <a:solidFill>
                  <a:srgbClr val="36365C"/>
                </a:solidFill>
                <a:latin typeface="Segoe UI"/>
                <a:cs typeface="Segoe UI"/>
              </a:rPr>
              <a:t>in</a:t>
            </a:r>
            <a:r>
              <a:rPr sz="1400" spc="15" dirty="0">
                <a:solidFill>
                  <a:srgbClr val="36365C"/>
                </a:solidFill>
                <a:latin typeface="Segoe UI"/>
                <a:cs typeface="Segoe UI"/>
              </a:rPr>
              <a:t> </a:t>
            </a:r>
            <a:r>
              <a:rPr sz="1400" dirty="0">
                <a:solidFill>
                  <a:srgbClr val="36365C"/>
                </a:solidFill>
                <a:latin typeface="Segoe UI"/>
                <a:cs typeface="Segoe UI"/>
              </a:rPr>
              <a:t>the</a:t>
            </a:r>
            <a:r>
              <a:rPr sz="1400" spc="-10" dirty="0">
                <a:solidFill>
                  <a:srgbClr val="36365C"/>
                </a:solidFill>
                <a:latin typeface="Segoe UI"/>
                <a:cs typeface="Segoe UI"/>
              </a:rPr>
              <a:t> </a:t>
            </a:r>
            <a:r>
              <a:rPr sz="1400" dirty="0">
                <a:solidFill>
                  <a:srgbClr val="36365C"/>
                </a:solidFill>
                <a:latin typeface="Segoe UI"/>
                <a:cs typeface="Segoe UI"/>
              </a:rPr>
              <a:t>distributed</a:t>
            </a:r>
            <a:r>
              <a:rPr sz="1400" spc="-20" dirty="0">
                <a:solidFill>
                  <a:srgbClr val="36365C"/>
                </a:solidFill>
                <a:latin typeface="Segoe UI"/>
                <a:cs typeface="Segoe UI"/>
              </a:rPr>
              <a:t> </a:t>
            </a:r>
            <a:r>
              <a:rPr sz="1400" spc="-5" dirty="0">
                <a:solidFill>
                  <a:srgbClr val="36365C"/>
                </a:solidFill>
                <a:latin typeface="Segoe UI"/>
                <a:cs typeface="Segoe UI"/>
              </a:rPr>
              <a:t>systems</a:t>
            </a:r>
            <a:r>
              <a:rPr sz="1400" spc="-15" dirty="0">
                <a:solidFill>
                  <a:srgbClr val="36365C"/>
                </a:solidFill>
                <a:latin typeface="Segoe UI"/>
                <a:cs typeface="Segoe UI"/>
              </a:rPr>
              <a:t> </a:t>
            </a:r>
            <a:r>
              <a:rPr sz="1400" spc="-5" dirty="0">
                <a:solidFill>
                  <a:srgbClr val="36365C"/>
                </a:solidFill>
                <a:latin typeface="Segoe UI"/>
                <a:cs typeface="Segoe UI"/>
              </a:rPr>
              <a:t>in</a:t>
            </a:r>
            <a:r>
              <a:rPr sz="1400" spc="10" dirty="0">
                <a:solidFill>
                  <a:srgbClr val="36365C"/>
                </a:solidFill>
                <a:latin typeface="Segoe UI"/>
                <a:cs typeface="Segoe UI"/>
              </a:rPr>
              <a:t> </a:t>
            </a:r>
            <a:r>
              <a:rPr sz="1400" dirty="0">
                <a:solidFill>
                  <a:srgbClr val="36365C"/>
                </a:solidFill>
                <a:latin typeface="Segoe UI"/>
                <a:cs typeface="Segoe UI"/>
              </a:rPr>
              <a:t>data</a:t>
            </a:r>
            <a:r>
              <a:rPr sz="1400" spc="-30" dirty="0">
                <a:solidFill>
                  <a:srgbClr val="36365C"/>
                </a:solidFill>
                <a:latin typeface="Segoe UI"/>
                <a:cs typeface="Segoe UI"/>
              </a:rPr>
              <a:t> </a:t>
            </a:r>
            <a:r>
              <a:rPr sz="1400" dirty="0">
                <a:solidFill>
                  <a:srgbClr val="36365C"/>
                </a:solidFill>
                <a:latin typeface="Segoe UI"/>
                <a:cs typeface="Segoe UI"/>
              </a:rPr>
              <a:t>centers</a:t>
            </a:r>
            <a:endParaRPr sz="1400" dirty="0">
              <a:solidFill>
                <a:prstClr val="black"/>
              </a:solidFill>
              <a:latin typeface="Segoe UI"/>
              <a:cs typeface="Segoe UI"/>
            </a:endParaRPr>
          </a:p>
          <a:p>
            <a:pPr marL="926465" indent="-457200">
              <a:spcBef>
                <a:spcPts val="1689"/>
              </a:spcBef>
              <a:buFontTx/>
              <a:buAutoNum type="arabicPeriod"/>
              <a:tabLst>
                <a:tab pos="926465" algn="l"/>
                <a:tab pos="927100" algn="l"/>
              </a:tabLst>
            </a:pPr>
            <a:r>
              <a:rPr sz="1400" spc="-10" dirty="0">
                <a:solidFill>
                  <a:srgbClr val="36365C"/>
                </a:solidFill>
                <a:latin typeface="Segoe UI"/>
                <a:cs typeface="Segoe UI"/>
              </a:rPr>
              <a:t>Evaluate </a:t>
            </a:r>
            <a:r>
              <a:rPr sz="1400" spc="5" dirty="0">
                <a:solidFill>
                  <a:srgbClr val="36365C"/>
                </a:solidFill>
                <a:latin typeface="Segoe UI"/>
                <a:cs typeface="Segoe UI"/>
              </a:rPr>
              <a:t>the</a:t>
            </a:r>
            <a:r>
              <a:rPr sz="1400" spc="-10" dirty="0">
                <a:solidFill>
                  <a:srgbClr val="36365C"/>
                </a:solidFill>
                <a:latin typeface="Segoe UI"/>
                <a:cs typeface="Segoe UI"/>
              </a:rPr>
              <a:t> </a:t>
            </a:r>
            <a:r>
              <a:rPr sz="1400" spc="5" dirty="0">
                <a:solidFill>
                  <a:srgbClr val="36365C"/>
                </a:solidFill>
                <a:latin typeface="Segoe UI"/>
                <a:cs typeface="Segoe UI"/>
              </a:rPr>
              <a:t>opportunity</a:t>
            </a:r>
            <a:r>
              <a:rPr sz="1400" spc="-5" dirty="0">
                <a:solidFill>
                  <a:srgbClr val="36365C"/>
                </a:solidFill>
                <a:latin typeface="Segoe UI"/>
                <a:cs typeface="Segoe UI"/>
              </a:rPr>
              <a:t> to </a:t>
            </a:r>
            <a:r>
              <a:rPr sz="1400" dirty="0">
                <a:solidFill>
                  <a:srgbClr val="36365C"/>
                </a:solidFill>
                <a:latin typeface="Segoe UI"/>
                <a:cs typeface="Segoe UI"/>
              </a:rPr>
              <a:t>transform</a:t>
            </a:r>
            <a:r>
              <a:rPr sz="1400" spc="-5" dirty="0">
                <a:solidFill>
                  <a:srgbClr val="36365C"/>
                </a:solidFill>
                <a:latin typeface="Segoe UI"/>
                <a:cs typeface="Segoe UI"/>
              </a:rPr>
              <a:t> workloads</a:t>
            </a:r>
            <a:r>
              <a:rPr sz="1400" spc="-10" dirty="0">
                <a:solidFill>
                  <a:srgbClr val="36365C"/>
                </a:solidFill>
                <a:latin typeface="Segoe UI"/>
                <a:cs typeface="Segoe UI"/>
              </a:rPr>
              <a:t> </a:t>
            </a:r>
            <a:r>
              <a:rPr sz="1400" spc="-5" dirty="0">
                <a:solidFill>
                  <a:srgbClr val="36365C"/>
                </a:solidFill>
                <a:latin typeface="Segoe UI"/>
                <a:cs typeface="Segoe UI"/>
              </a:rPr>
              <a:t>to Microsoft</a:t>
            </a:r>
            <a:r>
              <a:rPr sz="1400" dirty="0">
                <a:solidFill>
                  <a:srgbClr val="36365C"/>
                </a:solidFill>
                <a:latin typeface="Segoe UI"/>
                <a:cs typeface="Segoe UI"/>
              </a:rPr>
              <a:t> </a:t>
            </a:r>
            <a:r>
              <a:rPr sz="1400" spc="-5" dirty="0">
                <a:solidFill>
                  <a:srgbClr val="36365C"/>
                </a:solidFill>
                <a:latin typeface="Segoe UI"/>
                <a:cs typeface="Segoe UI"/>
              </a:rPr>
              <a:t>Azure</a:t>
            </a:r>
            <a:endParaRPr sz="1400" dirty="0">
              <a:solidFill>
                <a:prstClr val="black"/>
              </a:solidFill>
              <a:latin typeface="Segoe UI"/>
              <a:cs typeface="Segoe UI"/>
            </a:endParaRPr>
          </a:p>
          <a:p>
            <a:pPr marL="926465" indent="-457200">
              <a:spcBef>
                <a:spcPts val="1705"/>
              </a:spcBef>
              <a:buFontTx/>
              <a:buAutoNum type="arabicPeriod"/>
              <a:tabLst>
                <a:tab pos="926465" algn="l"/>
                <a:tab pos="927100" algn="l"/>
              </a:tabLst>
            </a:pPr>
            <a:r>
              <a:rPr sz="1400" spc="-5" dirty="0">
                <a:solidFill>
                  <a:srgbClr val="36365C"/>
                </a:solidFill>
                <a:latin typeface="Segoe UI"/>
                <a:cs typeface="Segoe UI"/>
              </a:rPr>
              <a:t>Migrate</a:t>
            </a:r>
            <a:r>
              <a:rPr sz="1400" dirty="0">
                <a:solidFill>
                  <a:srgbClr val="36365C"/>
                </a:solidFill>
                <a:latin typeface="Segoe UI"/>
                <a:cs typeface="Segoe UI"/>
              </a:rPr>
              <a:t> and</a:t>
            </a:r>
            <a:r>
              <a:rPr sz="1400" spc="-20" dirty="0">
                <a:solidFill>
                  <a:srgbClr val="36365C"/>
                </a:solidFill>
                <a:latin typeface="Segoe UI"/>
                <a:cs typeface="Segoe UI"/>
              </a:rPr>
              <a:t> </a:t>
            </a:r>
            <a:r>
              <a:rPr sz="1400" spc="-5" dirty="0">
                <a:solidFill>
                  <a:srgbClr val="36365C"/>
                </a:solidFill>
                <a:latin typeface="Segoe UI"/>
                <a:cs typeface="Segoe UI"/>
              </a:rPr>
              <a:t>modernize</a:t>
            </a:r>
            <a:r>
              <a:rPr sz="1400" spc="15" dirty="0">
                <a:solidFill>
                  <a:srgbClr val="36365C"/>
                </a:solidFill>
                <a:latin typeface="Segoe UI"/>
                <a:cs typeface="Segoe UI"/>
              </a:rPr>
              <a:t> </a:t>
            </a:r>
            <a:r>
              <a:rPr sz="1400" spc="-10" dirty="0">
                <a:solidFill>
                  <a:srgbClr val="36365C"/>
                </a:solidFill>
                <a:latin typeface="Segoe UI"/>
                <a:cs typeface="Segoe UI"/>
              </a:rPr>
              <a:t>relevant</a:t>
            </a:r>
            <a:r>
              <a:rPr sz="1400" spc="35" dirty="0">
                <a:solidFill>
                  <a:srgbClr val="36365C"/>
                </a:solidFill>
                <a:latin typeface="Segoe UI"/>
                <a:cs typeface="Segoe UI"/>
              </a:rPr>
              <a:t> </a:t>
            </a:r>
            <a:r>
              <a:rPr sz="1400" spc="-5" dirty="0">
                <a:solidFill>
                  <a:srgbClr val="36365C"/>
                </a:solidFill>
                <a:latin typeface="Segoe UI"/>
                <a:cs typeface="Segoe UI"/>
              </a:rPr>
              <a:t>workloads</a:t>
            </a:r>
            <a:r>
              <a:rPr sz="1400" spc="-10" dirty="0">
                <a:solidFill>
                  <a:srgbClr val="36365C"/>
                </a:solidFill>
                <a:latin typeface="Segoe UI"/>
                <a:cs typeface="Segoe UI"/>
              </a:rPr>
              <a:t> </a:t>
            </a:r>
            <a:r>
              <a:rPr sz="1400" spc="-5" dirty="0">
                <a:solidFill>
                  <a:srgbClr val="36365C"/>
                </a:solidFill>
                <a:latin typeface="Segoe UI"/>
                <a:cs typeface="Segoe UI"/>
              </a:rPr>
              <a:t>to</a:t>
            </a:r>
            <a:r>
              <a:rPr sz="1400" spc="-10" dirty="0">
                <a:solidFill>
                  <a:srgbClr val="36365C"/>
                </a:solidFill>
                <a:latin typeface="Segoe UI"/>
                <a:cs typeface="Segoe UI"/>
              </a:rPr>
              <a:t> </a:t>
            </a:r>
            <a:r>
              <a:rPr sz="1400" spc="-5" dirty="0">
                <a:solidFill>
                  <a:srgbClr val="36365C"/>
                </a:solidFill>
                <a:latin typeface="Segoe UI"/>
                <a:cs typeface="Segoe UI"/>
              </a:rPr>
              <a:t>Microsoft</a:t>
            </a:r>
            <a:r>
              <a:rPr sz="1400" spc="15" dirty="0">
                <a:solidFill>
                  <a:srgbClr val="36365C"/>
                </a:solidFill>
                <a:latin typeface="Segoe UI"/>
                <a:cs typeface="Segoe UI"/>
              </a:rPr>
              <a:t> </a:t>
            </a:r>
            <a:r>
              <a:rPr sz="1400" spc="-5" dirty="0">
                <a:solidFill>
                  <a:srgbClr val="36365C"/>
                </a:solidFill>
                <a:latin typeface="Segoe UI"/>
                <a:cs typeface="Segoe UI"/>
              </a:rPr>
              <a:t>Azure</a:t>
            </a:r>
            <a:endParaRPr sz="1400" dirty="0">
              <a:solidFill>
                <a:prstClr val="black"/>
              </a:solidFill>
              <a:latin typeface="Segoe UI"/>
              <a:cs typeface="Segoe UI"/>
            </a:endParaRPr>
          </a:p>
          <a:p>
            <a:pPr marL="926465" indent="-457200">
              <a:spcBef>
                <a:spcPts val="1695"/>
              </a:spcBef>
              <a:buFontTx/>
              <a:buAutoNum type="arabicPeriod"/>
              <a:tabLst>
                <a:tab pos="926465" algn="l"/>
                <a:tab pos="927100" algn="l"/>
              </a:tabLst>
            </a:pPr>
            <a:r>
              <a:rPr sz="1400" spc="-5" dirty="0">
                <a:solidFill>
                  <a:srgbClr val="36365C"/>
                </a:solidFill>
                <a:latin typeface="Segoe UI"/>
                <a:cs typeface="Segoe UI"/>
              </a:rPr>
              <a:t>Estimate</a:t>
            </a:r>
            <a:r>
              <a:rPr sz="1400" spc="-10" dirty="0">
                <a:solidFill>
                  <a:srgbClr val="36365C"/>
                </a:solidFill>
                <a:latin typeface="Segoe UI"/>
                <a:cs typeface="Segoe UI"/>
              </a:rPr>
              <a:t> </a:t>
            </a:r>
            <a:r>
              <a:rPr sz="1400" dirty="0">
                <a:solidFill>
                  <a:srgbClr val="36365C"/>
                </a:solidFill>
                <a:latin typeface="Segoe UI"/>
                <a:cs typeface="Segoe UI"/>
              </a:rPr>
              <a:t>the</a:t>
            </a:r>
            <a:r>
              <a:rPr sz="1400" spc="10" dirty="0">
                <a:solidFill>
                  <a:srgbClr val="36365C"/>
                </a:solidFill>
                <a:latin typeface="Segoe UI"/>
                <a:cs typeface="Segoe UI"/>
              </a:rPr>
              <a:t> </a:t>
            </a:r>
            <a:r>
              <a:rPr sz="1400" spc="-5" dirty="0">
                <a:solidFill>
                  <a:srgbClr val="36365C"/>
                </a:solidFill>
                <a:latin typeface="Segoe UI"/>
                <a:cs typeface="Segoe UI"/>
              </a:rPr>
              <a:t>high-level</a:t>
            </a:r>
            <a:r>
              <a:rPr sz="1400" spc="30" dirty="0">
                <a:solidFill>
                  <a:srgbClr val="36365C"/>
                </a:solidFill>
                <a:latin typeface="Segoe UI"/>
                <a:cs typeface="Segoe UI"/>
              </a:rPr>
              <a:t> </a:t>
            </a:r>
            <a:r>
              <a:rPr sz="1400" spc="-40" dirty="0">
                <a:solidFill>
                  <a:srgbClr val="36365C"/>
                </a:solidFill>
                <a:latin typeface="Segoe UI"/>
                <a:cs typeface="Segoe UI"/>
              </a:rPr>
              <a:t>TCO</a:t>
            </a:r>
            <a:r>
              <a:rPr sz="1400" spc="15" dirty="0">
                <a:solidFill>
                  <a:srgbClr val="36365C"/>
                </a:solidFill>
                <a:latin typeface="Segoe UI"/>
                <a:cs typeface="Segoe UI"/>
              </a:rPr>
              <a:t> </a:t>
            </a:r>
            <a:r>
              <a:rPr sz="1400" spc="-5" dirty="0">
                <a:solidFill>
                  <a:srgbClr val="36365C"/>
                </a:solidFill>
                <a:latin typeface="Segoe UI"/>
                <a:cs typeface="Segoe UI"/>
              </a:rPr>
              <a:t>to</a:t>
            </a:r>
            <a:r>
              <a:rPr sz="1400" dirty="0">
                <a:solidFill>
                  <a:srgbClr val="36365C"/>
                </a:solidFill>
                <a:latin typeface="Segoe UI"/>
                <a:cs typeface="Segoe UI"/>
              </a:rPr>
              <a:t> </a:t>
            </a:r>
            <a:r>
              <a:rPr sz="1400" spc="-15" dirty="0">
                <a:solidFill>
                  <a:srgbClr val="36365C"/>
                </a:solidFill>
                <a:latin typeface="Segoe UI"/>
                <a:cs typeface="Segoe UI"/>
              </a:rPr>
              <a:t>prepare</a:t>
            </a:r>
            <a:r>
              <a:rPr sz="1400" spc="10" dirty="0">
                <a:solidFill>
                  <a:srgbClr val="36365C"/>
                </a:solidFill>
                <a:latin typeface="Segoe UI"/>
                <a:cs typeface="Segoe UI"/>
              </a:rPr>
              <a:t> </a:t>
            </a:r>
            <a:r>
              <a:rPr sz="1400" dirty="0">
                <a:solidFill>
                  <a:srgbClr val="36365C"/>
                </a:solidFill>
                <a:latin typeface="Segoe UI"/>
                <a:cs typeface="Segoe UI"/>
              </a:rPr>
              <a:t>budget</a:t>
            </a:r>
            <a:r>
              <a:rPr sz="1400" spc="-10" dirty="0">
                <a:solidFill>
                  <a:srgbClr val="36365C"/>
                </a:solidFill>
                <a:latin typeface="Segoe UI"/>
                <a:cs typeface="Segoe UI"/>
              </a:rPr>
              <a:t> </a:t>
            </a:r>
            <a:r>
              <a:rPr sz="1400" dirty="0">
                <a:solidFill>
                  <a:srgbClr val="36365C"/>
                </a:solidFill>
                <a:latin typeface="Segoe UI"/>
                <a:cs typeface="Segoe UI"/>
              </a:rPr>
              <a:t>for</a:t>
            </a:r>
            <a:r>
              <a:rPr sz="1400" spc="10" dirty="0">
                <a:solidFill>
                  <a:srgbClr val="36365C"/>
                </a:solidFill>
                <a:latin typeface="Segoe UI"/>
                <a:cs typeface="Segoe UI"/>
              </a:rPr>
              <a:t> </a:t>
            </a:r>
            <a:r>
              <a:rPr sz="1400" spc="-5" dirty="0">
                <a:solidFill>
                  <a:srgbClr val="36365C"/>
                </a:solidFill>
                <a:latin typeface="Segoe UI"/>
                <a:cs typeface="Segoe UI"/>
              </a:rPr>
              <a:t>Cloud</a:t>
            </a:r>
            <a:r>
              <a:rPr sz="1400" spc="15" dirty="0">
                <a:solidFill>
                  <a:srgbClr val="36365C"/>
                </a:solidFill>
                <a:latin typeface="Segoe UI"/>
                <a:cs typeface="Segoe UI"/>
              </a:rPr>
              <a:t> </a:t>
            </a:r>
            <a:r>
              <a:rPr sz="1400" spc="-15" dirty="0">
                <a:solidFill>
                  <a:srgbClr val="36365C"/>
                </a:solidFill>
                <a:latin typeface="Segoe UI"/>
                <a:cs typeface="Segoe UI"/>
              </a:rPr>
              <a:t>Transformation</a:t>
            </a:r>
            <a:r>
              <a:rPr sz="1400" dirty="0">
                <a:solidFill>
                  <a:srgbClr val="36365C"/>
                </a:solidFill>
                <a:latin typeface="Segoe UI"/>
                <a:cs typeface="Segoe UI"/>
              </a:rPr>
              <a:t> </a:t>
            </a:r>
            <a:r>
              <a:rPr sz="1400" spc="-5" dirty="0">
                <a:solidFill>
                  <a:srgbClr val="36365C"/>
                </a:solidFill>
                <a:latin typeface="Segoe UI"/>
                <a:cs typeface="Segoe UI"/>
              </a:rPr>
              <a:t>program</a:t>
            </a:r>
            <a:endParaRPr sz="1400" dirty="0">
              <a:solidFill>
                <a:prstClr val="black"/>
              </a:solidFill>
              <a:latin typeface="Segoe UI"/>
              <a:cs typeface="Segoe UI"/>
            </a:endParaRPr>
          </a:p>
        </p:txBody>
      </p:sp>
    </p:spTree>
    <p:extLst>
      <p:ext uri="{BB962C8B-B14F-4D97-AF65-F5344CB8AC3E}">
        <p14:creationId xmlns:p14="http://schemas.microsoft.com/office/powerpoint/2010/main" val="1483508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As-is On-Premise BOS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30</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System Architect</a:t>
            </a:r>
            <a:r>
              <a:rPr lang="en-US" err="1">
                <a:solidFill>
                  <a:srgbClr val="000000"/>
                </a:solidFill>
                <a:cs typeface="Segoe UI"/>
              </a:rPr>
              <a:t>ure</a:t>
            </a:r>
            <a:endParaRPr lang="vi-VN">
              <a:solidFill>
                <a:srgbClr val="000000"/>
              </a:solidFill>
              <a:cs typeface="Segoe UI"/>
            </a:endParaRPr>
          </a:p>
        </p:txBody>
      </p:sp>
      <p:sp>
        <p:nvSpPr>
          <p:cNvPr id="5" name="Rectangle 4">
            <a:extLst>
              <a:ext uri="{FF2B5EF4-FFF2-40B4-BE49-F238E27FC236}">
                <a16:creationId xmlns:a16="http://schemas.microsoft.com/office/drawing/2014/main" id="{01EC500E-6286-9E3B-231F-92D420E64DC7}"/>
              </a:ext>
            </a:extLst>
          </p:cNvPr>
          <p:cNvSpPr/>
          <p:nvPr/>
        </p:nvSpPr>
        <p:spPr>
          <a:xfrm>
            <a:off x="297180" y="3056021"/>
            <a:ext cx="7640053" cy="27607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VN">
                <a:solidFill>
                  <a:schemeClr val="accent5"/>
                </a:solidFill>
              </a:rPr>
              <a:t>Backend</a:t>
            </a:r>
          </a:p>
        </p:txBody>
      </p:sp>
      <p:sp>
        <p:nvSpPr>
          <p:cNvPr id="7" name="Rectangle 6">
            <a:extLst>
              <a:ext uri="{FF2B5EF4-FFF2-40B4-BE49-F238E27FC236}">
                <a16:creationId xmlns:a16="http://schemas.microsoft.com/office/drawing/2014/main" id="{7A6A95C8-808A-B899-F461-B167B383CC3F}"/>
              </a:ext>
            </a:extLst>
          </p:cNvPr>
          <p:cNvSpPr/>
          <p:nvPr/>
        </p:nvSpPr>
        <p:spPr>
          <a:xfrm>
            <a:off x="525780" y="3527381"/>
            <a:ext cx="3334752" cy="7086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Entity Management</a:t>
            </a:r>
          </a:p>
        </p:txBody>
      </p:sp>
      <p:sp>
        <p:nvSpPr>
          <p:cNvPr id="8" name="Rectangle 7">
            <a:extLst>
              <a:ext uri="{FF2B5EF4-FFF2-40B4-BE49-F238E27FC236}">
                <a16:creationId xmlns:a16="http://schemas.microsoft.com/office/drawing/2014/main" id="{975C382A-CE00-131F-562B-77C2A4C629A5}"/>
              </a:ext>
            </a:extLst>
          </p:cNvPr>
          <p:cNvSpPr/>
          <p:nvPr/>
        </p:nvSpPr>
        <p:spPr>
          <a:xfrm>
            <a:off x="4327759" y="3513997"/>
            <a:ext cx="3334752" cy="7086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Transactional Management</a:t>
            </a:r>
          </a:p>
        </p:txBody>
      </p:sp>
      <p:sp>
        <p:nvSpPr>
          <p:cNvPr id="9" name="Rectangle 8">
            <a:extLst>
              <a:ext uri="{FF2B5EF4-FFF2-40B4-BE49-F238E27FC236}">
                <a16:creationId xmlns:a16="http://schemas.microsoft.com/office/drawing/2014/main" id="{A6C7C1FC-4043-641C-508C-37971407E169}"/>
              </a:ext>
            </a:extLst>
          </p:cNvPr>
          <p:cNvSpPr/>
          <p:nvPr/>
        </p:nvSpPr>
        <p:spPr>
          <a:xfrm>
            <a:off x="525780" y="5084174"/>
            <a:ext cx="3334752" cy="5849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Report</a:t>
            </a:r>
          </a:p>
        </p:txBody>
      </p:sp>
      <p:sp>
        <p:nvSpPr>
          <p:cNvPr id="10" name="Rectangle 9">
            <a:extLst>
              <a:ext uri="{FF2B5EF4-FFF2-40B4-BE49-F238E27FC236}">
                <a16:creationId xmlns:a16="http://schemas.microsoft.com/office/drawing/2014/main" id="{278A0C20-F93B-562F-57F2-BB7C35D32343}"/>
              </a:ext>
            </a:extLst>
          </p:cNvPr>
          <p:cNvSpPr/>
          <p:nvPr/>
        </p:nvSpPr>
        <p:spPr>
          <a:xfrm>
            <a:off x="525780" y="4394246"/>
            <a:ext cx="1543651" cy="5422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Data Access</a:t>
            </a:r>
          </a:p>
        </p:txBody>
      </p:sp>
      <p:sp>
        <p:nvSpPr>
          <p:cNvPr id="11" name="Rectangle 10">
            <a:extLst>
              <a:ext uri="{FF2B5EF4-FFF2-40B4-BE49-F238E27FC236}">
                <a16:creationId xmlns:a16="http://schemas.microsoft.com/office/drawing/2014/main" id="{0B38C61D-F132-5E9D-5317-F3601D043F95}"/>
              </a:ext>
            </a:extLst>
          </p:cNvPr>
          <p:cNvSpPr/>
          <p:nvPr/>
        </p:nvSpPr>
        <p:spPr>
          <a:xfrm>
            <a:off x="4327759" y="5108182"/>
            <a:ext cx="3334752" cy="58498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Printing</a:t>
            </a:r>
          </a:p>
        </p:txBody>
      </p:sp>
      <p:sp>
        <p:nvSpPr>
          <p:cNvPr id="12" name="Rectangle 11">
            <a:extLst>
              <a:ext uri="{FF2B5EF4-FFF2-40B4-BE49-F238E27FC236}">
                <a16:creationId xmlns:a16="http://schemas.microsoft.com/office/drawing/2014/main" id="{10C73024-26E3-C205-14ED-1767DD5ACC94}"/>
              </a:ext>
            </a:extLst>
          </p:cNvPr>
          <p:cNvSpPr/>
          <p:nvPr/>
        </p:nvSpPr>
        <p:spPr>
          <a:xfrm>
            <a:off x="274118" y="1520629"/>
            <a:ext cx="7640053" cy="13276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VN">
                <a:solidFill>
                  <a:schemeClr val="accent5"/>
                </a:solidFill>
              </a:rPr>
              <a:t>Frontend</a:t>
            </a:r>
          </a:p>
        </p:txBody>
      </p:sp>
      <p:sp>
        <p:nvSpPr>
          <p:cNvPr id="13" name="Rectangle 12">
            <a:extLst>
              <a:ext uri="{FF2B5EF4-FFF2-40B4-BE49-F238E27FC236}">
                <a16:creationId xmlns:a16="http://schemas.microsoft.com/office/drawing/2014/main" id="{76B3DF4B-70CB-727C-41BD-246F5A308B72}"/>
              </a:ext>
            </a:extLst>
          </p:cNvPr>
          <p:cNvSpPr/>
          <p:nvPr/>
        </p:nvSpPr>
        <p:spPr>
          <a:xfrm>
            <a:off x="1437774" y="1885529"/>
            <a:ext cx="2579370" cy="7086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Javascript GUI Utilities (Utils.js)</a:t>
            </a:r>
          </a:p>
        </p:txBody>
      </p:sp>
      <p:sp>
        <p:nvSpPr>
          <p:cNvPr id="15" name="Rectangle 14">
            <a:extLst>
              <a:ext uri="{FF2B5EF4-FFF2-40B4-BE49-F238E27FC236}">
                <a16:creationId xmlns:a16="http://schemas.microsoft.com/office/drawing/2014/main" id="{43C42F85-20D0-4238-8520-D103F148E405}"/>
              </a:ext>
            </a:extLst>
          </p:cNvPr>
          <p:cNvSpPr/>
          <p:nvPr/>
        </p:nvSpPr>
        <p:spPr>
          <a:xfrm>
            <a:off x="4327759" y="4397839"/>
            <a:ext cx="3334752" cy="5422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Logging</a:t>
            </a:r>
          </a:p>
        </p:txBody>
      </p:sp>
      <p:sp>
        <p:nvSpPr>
          <p:cNvPr id="17" name="Rounded Rectangle 16">
            <a:extLst>
              <a:ext uri="{FF2B5EF4-FFF2-40B4-BE49-F238E27FC236}">
                <a16:creationId xmlns:a16="http://schemas.microsoft.com/office/drawing/2014/main" id="{22F8D10B-F28F-0F0F-EABB-1A60C0D50188}"/>
              </a:ext>
            </a:extLst>
          </p:cNvPr>
          <p:cNvSpPr/>
          <p:nvPr/>
        </p:nvSpPr>
        <p:spPr>
          <a:xfrm>
            <a:off x="8807116" y="1520629"/>
            <a:ext cx="3100957" cy="4148526"/>
          </a:xfrm>
          <a:prstGeom prst="roundRect">
            <a:avLst>
              <a:gd name="adj" fmla="val 813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VN"/>
          </a:p>
        </p:txBody>
      </p:sp>
      <p:sp>
        <p:nvSpPr>
          <p:cNvPr id="20" name="TextBox 19">
            <a:extLst>
              <a:ext uri="{FF2B5EF4-FFF2-40B4-BE49-F238E27FC236}">
                <a16:creationId xmlns:a16="http://schemas.microsoft.com/office/drawing/2014/main" id="{E9A7B289-429F-2868-1C44-89E7D54C507B}"/>
              </a:ext>
            </a:extLst>
          </p:cNvPr>
          <p:cNvSpPr txBox="1"/>
          <p:nvPr/>
        </p:nvSpPr>
        <p:spPr>
          <a:xfrm>
            <a:off x="8960248" y="1647956"/>
            <a:ext cx="2649726" cy="1200329"/>
          </a:xfrm>
          <a:prstGeom prst="rect">
            <a:avLst/>
          </a:prstGeom>
          <a:noFill/>
        </p:spPr>
        <p:txBody>
          <a:bodyPr wrap="square" rtlCol="0">
            <a:spAutoFit/>
          </a:bodyPr>
          <a:lstStyle/>
          <a:p>
            <a:r>
              <a:rPr lang="en-VN"/>
              <a:t>*) Entity Mgmt </a:t>
            </a:r>
          </a:p>
          <a:p>
            <a:pPr marL="285750" indent="-285750">
              <a:buFontTx/>
              <a:buChar char="-"/>
            </a:pPr>
            <a:r>
              <a:rPr lang="en-VN"/>
              <a:t>Structure</a:t>
            </a:r>
          </a:p>
          <a:p>
            <a:pPr marL="285750" indent="-285750">
              <a:buFontTx/>
              <a:buChar char="-"/>
            </a:pPr>
            <a:r>
              <a:rPr lang="en-VN"/>
              <a:t>Behavior</a:t>
            </a:r>
          </a:p>
          <a:p>
            <a:pPr marL="285750" indent="-285750">
              <a:buFontTx/>
              <a:buChar char="-"/>
            </a:pPr>
            <a:r>
              <a:rPr lang="en-VN"/>
              <a:t>Rendering rules</a:t>
            </a:r>
          </a:p>
        </p:txBody>
      </p:sp>
      <p:sp>
        <p:nvSpPr>
          <p:cNvPr id="21" name="TextBox 20">
            <a:extLst>
              <a:ext uri="{FF2B5EF4-FFF2-40B4-BE49-F238E27FC236}">
                <a16:creationId xmlns:a16="http://schemas.microsoft.com/office/drawing/2014/main" id="{7A079956-A2B0-7374-C550-77657AED6FD1}"/>
              </a:ext>
            </a:extLst>
          </p:cNvPr>
          <p:cNvSpPr txBox="1"/>
          <p:nvPr/>
        </p:nvSpPr>
        <p:spPr>
          <a:xfrm>
            <a:off x="8960248" y="3022275"/>
            <a:ext cx="2649726" cy="1200329"/>
          </a:xfrm>
          <a:prstGeom prst="rect">
            <a:avLst/>
          </a:prstGeom>
          <a:noFill/>
        </p:spPr>
        <p:txBody>
          <a:bodyPr wrap="square" rtlCol="0">
            <a:spAutoFit/>
          </a:bodyPr>
          <a:lstStyle/>
          <a:p>
            <a:r>
              <a:rPr lang="en-VN"/>
              <a:t>*) Transaction Mgmt </a:t>
            </a:r>
          </a:p>
          <a:p>
            <a:pPr marL="285750" indent="-285750">
              <a:buFontTx/>
              <a:buChar char="-"/>
            </a:pPr>
            <a:r>
              <a:rPr lang="en-VN"/>
              <a:t>Structure</a:t>
            </a:r>
          </a:p>
          <a:p>
            <a:pPr marL="285750" indent="-285750">
              <a:buFontTx/>
              <a:buChar char="-"/>
            </a:pPr>
            <a:r>
              <a:rPr lang="en-VN"/>
              <a:t>Behavior</a:t>
            </a:r>
          </a:p>
          <a:p>
            <a:pPr marL="285750" indent="-285750">
              <a:buFontTx/>
              <a:buChar char="-"/>
            </a:pPr>
            <a:r>
              <a:rPr lang="en-VN"/>
              <a:t>Rendering rules</a:t>
            </a:r>
          </a:p>
        </p:txBody>
      </p:sp>
      <p:sp>
        <p:nvSpPr>
          <p:cNvPr id="22" name="TextBox 21">
            <a:extLst>
              <a:ext uri="{FF2B5EF4-FFF2-40B4-BE49-F238E27FC236}">
                <a16:creationId xmlns:a16="http://schemas.microsoft.com/office/drawing/2014/main" id="{E2C93194-9312-1872-7138-51255B3D1BDC}"/>
              </a:ext>
            </a:extLst>
          </p:cNvPr>
          <p:cNvSpPr txBox="1"/>
          <p:nvPr/>
        </p:nvSpPr>
        <p:spPr>
          <a:xfrm>
            <a:off x="8960248" y="4336376"/>
            <a:ext cx="2649726" cy="1200329"/>
          </a:xfrm>
          <a:prstGeom prst="rect">
            <a:avLst/>
          </a:prstGeom>
          <a:noFill/>
        </p:spPr>
        <p:txBody>
          <a:bodyPr wrap="square" rtlCol="0">
            <a:spAutoFit/>
          </a:bodyPr>
          <a:lstStyle/>
          <a:p>
            <a:r>
              <a:rPr lang="en-VN"/>
              <a:t>*) Libraries</a:t>
            </a:r>
          </a:p>
          <a:p>
            <a:pPr marL="285750" indent="-285750">
              <a:buFontTx/>
              <a:buChar char="-"/>
            </a:pPr>
            <a:r>
              <a:rPr lang="en-VN"/>
              <a:t>UI Forms</a:t>
            </a:r>
          </a:p>
          <a:p>
            <a:pPr marL="285750" indent="-285750">
              <a:buFontTx/>
              <a:buChar char="-"/>
            </a:pPr>
            <a:r>
              <a:rPr lang="en-VN"/>
              <a:t>UI supports</a:t>
            </a:r>
          </a:p>
          <a:p>
            <a:r>
              <a:rPr lang="en-VN"/>
              <a:t>…</a:t>
            </a:r>
          </a:p>
        </p:txBody>
      </p:sp>
      <p:sp>
        <p:nvSpPr>
          <p:cNvPr id="23" name="Rectangle 22">
            <a:extLst>
              <a:ext uri="{FF2B5EF4-FFF2-40B4-BE49-F238E27FC236}">
                <a16:creationId xmlns:a16="http://schemas.microsoft.com/office/drawing/2014/main" id="{D6E8873F-9ECB-4F56-22DB-CFACA7BF2EAA}"/>
              </a:ext>
            </a:extLst>
          </p:cNvPr>
          <p:cNvSpPr/>
          <p:nvPr/>
        </p:nvSpPr>
        <p:spPr>
          <a:xfrm>
            <a:off x="4327759" y="1885529"/>
            <a:ext cx="2579370" cy="7086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Dbtab.js</a:t>
            </a:r>
          </a:p>
        </p:txBody>
      </p:sp>
      <p:sp>
        <p:nvSpPr>
          <p:cNvPr id="24" name="Rectangle 23">
            <a:extLst>
              <a:ext uri="{FF2B5EF4-FFF2-40B4-BE49-F238E27FC236}">
                <a16:creationId xmlns:a16="http://schemas.microsoft.com/office/drawing/2014/main" id="{9DDA9C6E-7A3A-9424-D942-8A2C3F1E076C}"/>
              </a:ext>
            </a:extLst>
          </p:cNvPr>
          <p:cNvSpPr/>
          <p:nvPr/>
        </p:nvSpPr>
        <p:spPr>
          <a:xfrm>
            <a:off x="2213812" y="4397839"/>
            <a:ext cx="1646720" cy="5422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a:t>Libraries</a:t>
            </a:r>
          </a:p>
        </p:txBody>
      </p:sp>
    </p:spTree>
    <p:extLst>
      <p:ext uri="{BB962C8B-B14F-4D97-AF65-F5344CB8AC3E}">
        <p14:creationId xmlns:p14="http://schemas.microsoft.com/office/powerpoint/2010/main" val="14355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As-is On-Premise BOS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31</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BOS Architecture</a:t>
            </a:r>
          </a:p>
        </p:txBody>
      </p:sp>
      <p:pic>
        <p:nvPicPr>
          <p:cNvPr id="4" name="Picture 3">
            <a:extLst>
              <a:ext uri="{FF2B5EF4-FFF2-40B4-BE49-F238E27FC236}">
                <a16:creationId xmlns:a16="http://schemas.microsoft.com/office/drawing/2014/main" id="{210B125B-4E71-464D-8A94-6945A7A4E0B4}"/>
              </a:ext>
            </a:extLst>
          </p:cNvPr>
          <p:cNvPicPr>
            <a:picLocks noChangeAspect="1"/>
          </p:cNvPicPr>
          <p:nvPr/>
        </p:nvPicPr>
        <p:blipFill>
          <a:blip r:embed="rId2"/>
          <a:stretch>
            <a:fillRect/>
          </a:stretch>
        </p:blipFill>
        <p:spPr>
          <a:xfrm>
            <a:off x="2282658" y="1488591"/>
            <a:ext cx="6817098" cy="4549608"/>
          </a:xfrm>
          <a:prstGeom prst="rect">
            <a:avLst/>
          </a:prstGeom>
        </p:spPr>
      </p:pic>
    </p:spTree>
    <p:extLst>
      <p:ext uri="{BB962C8B-B14F-4D97-AF65-F5344CB8AC3E}">
        <p14:creationId xmlns:p14="http://schemas.microsoft.com/office/powerpoint/2010/main" val="2571252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As-is On-Premise BOS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32</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BOS Client side content generation</a:t>
            </a:r>
          </a:p>
        </p:txBody>
      </p:sp>
      <p:pic>
        <p:nvPicPr>
          <p:cNvPr id="5" name="Picture 4">
            <a:extLst>
              <a:ext uri="{FF2B5EF4-FFF2-40B4-BE49-F238E27FC236}">
                <a16:creationId xmlns:a16="http://schemas.microsoft.com/office/drawing/2014/main" id="{831B370A-E533-F7FE-A219-387FBB0A1F86}"/>
              </a:ext>
            </a:extLst>
          </p:cNvPr>
          <p:cNvPicPr>
            <a:picLocks noChangeAspect="1"/>
          </p:cNvPicPr>
          <p:nvPr/>
        </p:nvPicPr>
        <p:blipFill>
          <a:blip r:embed="rId2"/>
          <a:stretch>
            <a:fillRect/>
          </a:stretch>
        </p:blipFill>
        <p:spPr>
          <a:xfrm>
            <a:off x="2695074" y="1488591"/>
            <a:ext cx="6495047" cy="4478320"/>
          </a:xfrm>
          <a:prstGeom prst="rect">
            <a:avLst/>
          </a:prstGeom>
        </p:spPr>
      </p:pic>
    </p:spTree>
    <p:extLst>
      <p:ext uri="{BB962C8B-B14F-4D97-AF65-F5344CB8AC3E}">
        <p14:creationId xmlns:p14="http://schemas.microsoft.com/office/powerpoint/2010/main" val="529436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As-is On-Premise BOS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33</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Scripting Master Data Metabase</a:t>
            </a:r>
          </a:p>
        </p:txBody>
      </p:sp>
      <p:pic>
        <p:nvPicPr>
          <p:cNvPr id="4" name="Picture 3">
            <a:extLst>
              <a:ext uri="{FF2B5EF4-FFF2-40B4-BE49-F238E27FC236}">
                <a16:creationId xmlns:a16="http://schemas.microsoft.com/office/drawing/2014/main" id="{DFEAEFE2-BCD2-DFA1-8E5C-9A5977B6C8B2}"/>
              </a:ext>
            </a:extLst>
          </p:cNvPr>
          <p:cNvPicPr>
            <a:picLocks noChangeAspect="1"/>
          </p:cNvPicPr>
          <p:nvPr/>
        </p:nvPicPr>
        <p:blipFill>
          <a:blip r:embed="rId2"/>
          <a:stretch>
            <a:fillRect/>
          </a:stretch>
        </p:blipFill>
        <p:spPr>
          <a:xfrm>
            <a:off x="2117558" y="1651000"/>
            <a:ext cx="6848642" cy="4242522"/>
          </a:xfrm>
          <a:prstGeom prst="rect">
            <a:avLst/>
          </a:prstGeom>
        </p:spPr>
      </p:pic>
    </p:spTree>
    <p:extLst>
      <p:ext uri="{BB962C8B-B14F-4D97-AF65-F5344CB8AC3E}">
        <p14:creationId xmlns:p14="http://schemas.microsoft.com/office/powerpoint/2010/main" val="28169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As-is On-Premise BOS</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34</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Scripting of Transaction Metabase</a:t>
            </a:r>
          </a:p>
        </p:txBody>
      </p:sp>
      <p:pic>
        <p:nvPicPr>
          <p:cNvPr id="5" name="Picture 4">
            <a:extLst>
              <a:ext uri="{FF2B5EF4-FFF2-40B4-BE49-F238E27FC236}">
                <a16:creationId xmlns:a16="http://schemas.microsoft.com/office/drawing/2014/main" id="{353DE937-D9D5-F2F4-F002-878579ED811E}"/>
              </a:ext>
            </a:extLst>
          </p:cNvPr>
          <p:cNvPicPr>
            <a:picLocks noChangeAspect="1"/>
          </p:cNvPicPr>
          <p:nvPr/>
        </p:nvPicPr>
        <p:blipFill>
          <a:blip r:embed="rId2"/>
          <a:stretch>
            <a:fillRect/>
          </a:stretch>
        </p:blipFill>
        <p:spPr>
          <a:xfrm>
            <a:off x="1985210" y="1488591"/>
            <a:ext cx="7455986" cy="4588299"/>
          </a:xfrm>
          <a:prstGeom prst="rect">
            <a:avLst/>
          </a:prstGeom>
        </p:spPr>
      </p:pic>
    </p:spTree>
    <p:extLst>
      <p:ext uri="{BB962C8B-B14F-4D97-AF65-F5344CB8AC3E}">
        <p14:creationId xmlns:p14="http://schemas.microsoft.com/office/powerpoint/2010/main" val="223687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Migration Strategy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35</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69332"/>
          </a:xfrm>
          <a:prstGeom prst="rect">
            <a:avLst/>
          </a:prstGeom>
        </p:spPr>
        <p:txBody>
          <a:bodyPr wrap="square" lIns="91440" tIns="45720" rIns="91440" bIns="45720" anchor="t">
            <a:spAutoFit/>
          </a:bodyPr>
          <a:lstStyle/>
          <a:p>
            <a:r>
              <a:rPr lang="vi-VN">
                <a:solidFill>
                  <a:srgbClr val="000000"/>
                </a:solidFill>
                <a:cs typeface="Segoe UI"/>
              </a:rPr>
              <a:t>Process Re-host and then Re-architect</a:t>
            </a:r>
            <a:endParaRPr lang="en-US"/>
          </a:p>
        </p:txBody>
      </p:sp>
      <p:sp>
        <p:nvSpPr>
          <p:cNvPr id="5" name="Chevron 4">
            <a:extLst>
              <a:ext uri="{FF2B5EF4-FFF2-40B4-BE49-F238E27FC236}">
                <a16:creationId xmlns:a16="http://schemas.microsoft.com/office/drawing/2014/main" id="{EED57C3D-A013-1692-EF4F-421D866ED4A9}"/>
              </a:ext>
            </a:extLst>
          </p:cNvPr>
          <p:cNvSpPr/>
          <p:nvPr/>
        </p:nvSpPr>
        <p:spPr>
          <a:xfrm>
            <a:off x="733927" y="2358040"/>
            <a:ext cx="3059999" cy="80611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1. Re-host</a:t>
            </a:r>
          </a:p>
          <a:p>
            <a:pPr algn="ctr"/>
            <a:r>
              <a:rPr lang="en-US" sz="1400">
                <a:solidFill>
                  <a:schemeClr val="bg1"/>
                </a:solidFill>
              </a:rPr>
              <a:t>Migrate As-is to cloud</a:t>
            </a:r>
            <a:endParaRPr lang="en-VN" sz="1400">
              <a:solidFill>
                <a:schemeClr val="bg1"/>
              </a:solidFill>
            </a:endParaRPr>
          </a:p>
        </p:txBody>
      </p:sp>
      <p:sp>
        <p:nvSpPr>
          <p:cNvPr id="7" name="Chevron 6">
            <a:extLst>
              <a:ext uri="{FF2B5EF4-FFF2-40B4-BE49-F238E27FC236}">
                <a16:creationId xmlns:a16="http://schemas.microsoft.com/office/drawing/2014/main" id="{EDB02EE6-0D9D-1921-D660-533B3FF75A39}"/>
              </a:ext>
            </a:extLst>
          </p:cNvPr>
          <p:cNvSpPr/>
          <p:nvPr/>
        </p:nvSpPr>
        <p:spPr>
          <a:xfrm>
            <a:off x="733926" y="4150894"/>
            <a:ext cx="3060000" cy="80611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3. Re-architect</a:t>
            </a:r>
          </a:p>
          <a:p>
            <a:pPr algn="ctr"/>
            <a:r>
              <a:rPr lang="en-VN" sz="1400">
                <a:solidFill>
                  <a:schemeClr val="bg1"/>
                </a:solidFill>
              </a:rPr>
              <a:t>(Multi-tenancy)</a:t>
            </a:r>
          </a:p>
        </p:txBody>
      </p:sp>
      <p:sp>
        <p:nvSpPr>
          <p:cNvPr id="8" name="Chevron 7">
            <a:extLst>
              <a:ext uri="{FF2B5EF4-FFF2-40B4-BE49-F238E27FC236}">
                <a16:creationId xmlns:a16="http://schemas.microsoft.com/office/drawing/2014/main" id="{7FE315CA-2F63-0DB9-513E-893AE650DFC0}"/>
              </a:ext>
            </a:extLst>
          </p:cNvPr>
          <p:cNvSpPr/>
          <p:nvPr/>
        </p:nvSpPr>
        <p:spPr>
          <a:xfrm>
            <a:off x="4492901" y="4150894"/>
            <a:ext cx="3060000" cy="80611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4. Re-factor</a:t>
            </a:r>
          </a:p>
          <a:p>
            <a:pPr algn="ctr"/>
            <a:r>
              <a:rPr lang="en-VN" sz="1400">
                <a:solidFill>
                  <a:schemeClr val="bg1"/>
                </a:solidFill>
              </a:rPr>
              <a:t>(From monolithic to microservices)</a:t>
            </a:r>
          </a:p>
        </p:txBody>
      </p:sp>
      <p:sp>
        <p:nvSpPr>
          <p:cNvPr id="9" name="Chevron 8">
            <a:extLst>
              <a:ext uri="{FF2B5EF4-FFF2-40B4-BE49-F238E27FC236}">
                <a16:creationId xmlns:a16="http://schemas.microsoft.com/office/drawing/2014/main" id="{596F53A2-1DD8-5CC6-165B-F26E3E72DF4F}"/>
              </a:ext>
            </a:extLst>
          </p:cNvPr>
          <p:cNvSpPr/>
          <p:nvPr/>
        </p:nvSpPr>
        <p:spPr>
          <a:xfrm>
            <a:off x="8251875" y="4150894"/>
            <a:ext cx="3060000" cy="80611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5. </a:t>
            </a:r>
            <a:r>
              <a:rPr lang="en-US" sz="1400" err="1">
                <a:solidFill>
                  <a:schemeClr val="bg1"/>
                </a:solidFill>
              </a:rPr>
              <a:t>Dockerize</a:t>
            </a:r>
            <a:endParaRPr lang="en-US" sz="1400">
              <a:solidFill>
                <a:schemeClr val="bg1"/>
              </a:solidFill>
            </a:endParaRPr>
          </a:p>
          <a:p>
            <a:pPr algn="ctr"/>
            <a:r>
              <a:rPr lang="en-US" sz="1400">
                <a:solidFill>
                  <a:schemeClr val="bg1"/>
                </a:solidFill>
              </a:rPr>
              <a:t>(CI/CD on K8S cluster)</a:t>
            </a:r>
            <a:endParaRPr lang="en-VN" sz="1400">
              <a:solidFill>
                <a:schemeClr val="bg1"/>
              </a:solidFill>
            </a:endParaRPr>
          </a:p>
        </p:txBody>
      </p:sp>
      <p:sp>
        <p:nvSpPr>
          <p:cNvPr id="11" name="Chevron 10">
            <a:extLst>
              <a:ext uri="{FF2B5EF4-FFF2-40B4-BE49-F238E27FC236}">
                <a16:creationId xmlns:a16="http://schemas.microsoft.com/office/drawing/2014/main" id="{6CC94D5E-610E-DC99-EA70-5E518B41CDD5}"/>
              </a:ext>
            </a:extLst>
          </p:cNvPr>
          <p:cNvSpPr/>
          <p:nvPr/>
        </p:nvSpPr>
        <p:spPr>
          <a:xfrm>
            <a:off x="4492901" y="2358040"/>
            <a:ext cx="3059999" cy="80611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2. Reflatform</a:t>
            </a:r>
          </a:p>
          <a:p>
            <a:pPr algn="ctr"/>
            <a:r>
              <a:rPr lang="en-VN" sz="1400">
                <a:solidFill>
                  <a:schemeClr val="bg1"/>
                </a:solidFill>
              </a:rPr>
              <a:t>(Optimize with cloud native)</a:t>
            </a:r>
          </a:p>
        </p:txBody>
      </p:sp>
      <p:cxnSp>
        <p:nvCxnSpPr>
          <p:cNvPr id="12" name="Straight Connector 11">
            <a:extLst>
              <a:ext uri="{FF2B5EF4-FFF2-40B4-BE49-F238E27FC236}">
                <a16:creationId xmlns:a16="http://schemas.microsoft.com/office/drawing/2014/main" id="{08E00417-94EF-1229-B767-5F514967CB9A}"/>
              </a:ext>
            </a:extLst>
          </p:cNvPr>
          <p:cNvCxnSpPr/>
          <p:nvPr/>
        </p:nvCxnSpPr>
        <p:spPr>
          <a:xfrm>
            <a:off x="733926" y="3585411"/>
            <a:ext cx="105779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7F8E819-151C-B56D-F4C2-D956CA5E8209}"/>
              </a:ext>
            </a:extLst>
          </p:cNvPr>
          <p:cNvSpPr txBox="1"/>
          <p:nvPr/>
        </p:nvSpPr>
        <p:spPr>
          <a:xfrm>
            <a:off x="10410240" y="3118004"/>
            <a:ext cx="940257" cy="369332"/>
          </a:xfrm>
          <a:prstGeom prst="rect">
            <a:avLst/>
          </a:prstGeom>
          <a:noFill/>
        </p:spPr>
        <p:txBody>
          <a:bodyPr wrap="none" lIns="91440" tIns="45720" rIns="91440" bIns="45720" rtlCol="0" anchor="t">
            <a:spAutoFit/>
          </a:bodyPr>
          <a:lstStyle/>
          <a:p>
            <a:r>
              <a:rPr lang="en-VN"/>
              <a:t>Stage 1</a:t>
            </a:r>
          </a:p>
        </p:txBody>
      </p:sp>
      <p:sp>
        <p:nvSpPr>
          <p:cNvPr id="14" name="TextBox 13">
            <a:extLst>
              <a:ext uri="{FF2B5EF4-FFF2-40B4-BE49-F238E27FC236}">
                <a16:creationId xmlns:a16="http://schemas.microsoft.com/office/drawing/2014/main" id="{B7315B7E-124A-29DD-6346-126F0DF920AA}"/>
              </a:ext>
            </a:extLst>
          </p:cNvPr>
          <p:cNvSpPr txBox="1"/>
          <p:nvPr/>
        </p:nvSpPr>
        <p:spPr>
          <a:xfrm>
            <a:off x="10410241" y="3585411"/>
            <a:ext cx="940257" cy="369332"/>
          </a:xfrm>
          <a:prstGeom prst="rect">
            <a:avLst/>
          </a:prstGeom>
          <a:noFill/>
        </p:spPr>
        <p:txBody>
          <a:bodyPr wrap="none" lIns="91440" tIns="45720" rIns="91440" bIns="45720" rtlCol="0" anchor="t">
            <a:spAutoFit/>
          </a:bodyPr>
          <a:lstStyle/>
          <a:p>
            <a:r>
              <a:rPr lang="en-VN"/>
              <a:t>Stage 2</a:t>
            </a:r>
          </a:p>
        </p:txBody>
      </p:sp>
    </p:spTree>
    <p:extLst>
      <p:ext uri="{BB962C8B-B14F-4D97-AF65-F5344CB8AC3E}">
        <p14:creationId xmlns:p14="http://schemas.microsoft.com/office/powerpoint/2010/main" val="3697395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Migration Strategy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36</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Re-architect Methodology</a:t>
            </a:r>
          </a:p>
          <a:p>
            <a:r>
              <a:rPr lang="vi-VN" sz="1400">
                <a:solidFill>
                  <a:srgbClr val="000000"/>
                </a:solidFill>
                <a:cs typeface="Segoe UI"/>
              </a:rPr>
              <a:t>- Moving from Single tenant to Multi tenant architect</a:t>
            </a:r>
            <a:r>
              <a:rPr lang="en-US" sz="1400" err="1">
                <a:solidFill>
                  <a:srgbClr val="000000"/>
                </a:solidFill>
                <a:cs typeface="Segoe UI"/>
              </a:rPr>
              <a:t>ure</a:t>
            </a:r>
            <a:r>
              <a:rPr lang="vi-VN" sz="1400">
                <a:solidFill>
                  <a:srgbClr val="000000"/>
                </a:solidFill>
                <a:cs typeface="Segoe UI"/>
              </a:rPr>
              <a:t> </a:t>
            </a:r>
            <a:endParaRPr lang="en-US"/>
          </a:p>
        </p:txBody>
      </p:sp>
      <p:pic>
        <p:nvPicPr>
          <p:cNvPr id="4" name="Picture 3">
            <a:extLst>
              <a:ext uri="{FF2B5EF4-FFF2-40B4-BE49-F238E27FC236}">
                <a16:creationId xmlns:a16="http://schemas.microsoft.com/office/drawing/2014/main" id="{23FB3266-5C66-9A45-B449-BC3374D35CCA}"/>
              </a:ext>
            </a:extLst>
          </p:cNvPr>
          <p:cNvPicPr>
            <a:picLocks noChangeAspect="1"/>
          </p:cNvPicPr>
          <p:nvPr/>
        </p:nvPicPr>
        <p:blipFill>
          <a:blip r:embed="rId2"/>
          <a:stretch>
            <a:fillRect/>
          </a:stretch>
        </p:blipFill>
        <p:spPr>
          <a:xfrm>
            <a:off x="2530560" y="1564431"/>
            <a:ext cx="7053684" cy="4366566"/>
          </a:xfrm>
          <a:prstGeom prst="rect">
            <a:avLst/>
          </a:prstGeom>
        </p:spPr>
      </p:pic>
      <p:sp>
        <p:nvSpPr>
          <p:cNvPr id="5" name="TextBox 4">
            <a:extLst>
              <a:ext uri="{FF2B5EF4-FFF2-40B4-BE49-F238E27FC236}">
                <a16:creationId xmlns:a16="http://schemas.microsoft.com/office/drawing/2014/main" id="{15A52ACC-DE85-2120-C165-1B827AEEBBA6}"/>
              </a:ext>
            </a:extLst>
          </p:cNvPr>
          <p:cNvSpPr txBox="1"/>
          <p:nvPr/>
        </p:nvSpPr>
        <p:spPr>
          <a:xfrm>
            <a:off x="60160" y="2087651"/>
            <a:ext cx="2863514" cy="1200329"/>
          </a:xfrm>
          <a:prstGeom prst="rect">
            <a:avLst/>
          </a:prstGeom>
          <a:noFill/>
        </p:spPr>
        <p:txBody>
          <a:bodyPr wrap="square" rtlCol="0">
            <a:spAutoFit/>
          </a:bodyPr>
          <a:lstStyle/>
          <a:p>
            <a:r>
              <a:rPr lang="en-VN" sz="1200">
                <a:solidFill>
                  <a:schemeClr val="bg2">
                    <a:lumMod val="50000"/>
                  </a:schemeClr>
                </a:solidFill>
              </a:rPr>
              <a:t>Pros</a:t>
            </a:r>
          </a:p>
          <a:p>
            <a:pPr marL="171450" indent="-171450">
              <a:buFontTx/>
              <a:buChar char="-"/>
            </a:pPr>
            <a:r>
              <a:rPr lang="en-VN" sz="1200"/>
              <a:t>Each client will have separate application </a:t>
            </a:r>
            <a:r>
              <a:rPr lang="en-US" sz="1200"/>
              <a:t>a</a:t>
            </a:r>
            <a:r>
              <a:rPr lang="en-VN" sz="1200"/>
              <a:t>nd database so it will be hard to deploy.</a:t>
            </a:r>
          </a:p>
          <a:p>
            <a:r>
              <a:rPr lang="en-VN" sz="1200">
                <a:solidFill>
                  <a:schemeClr val="bg2">
                    <a:lumMod val="50000"/>
                  </a:schemeClr>
                </a:solidFill>
              </a:rPr>
              <a:t>Cons</a:t>
            </a:r>
          </a:p>
          <a:p>
            <a:r>
              <a:rPr lang="en-VN" sz="1200"/>
              <a:t>- High infra cost when scale out.</a:t>
            </a:r>
          </a:p>
        </p:txBody>
      </p:sp>
      <p:sp>
        <p:nvSpPr>
          <p:cNvPr id="7" name="TextBox 6">
            <a:extLst>
              <a:ext uri="{FF2B5EF4-FFF2-40B4-BE49-F238E27FC236}">
                <a16:creationId xmlns:a16="http://schemas.microsoft.com/office/drawing/2014/main" id="{03094A54-3561-EE82-755D-2DDC1623C3F1}"/>
              </a:ext>
            </a:extLst>
          </p:cNvPr>
          <p:cNvSpPr txBox="1"/>
          <p:nvPr/>
        </p:nvSpPr>
        <p:spPr>
          <a:xfrm>
            <a:off x="9548132" y="2080648"/>
            <a:ext cx="2477409" cy="1015663"/>
          </a:xfrm>
          <a:prstGeom prst="rect">
            <a:avLst/>
          </a:prstGeom>
          <a:noFill/>
        </p:spPr>
        <p:txBody>
          <a:bodyPr wrap="none" rtlCol="0">
            <a:spAutoFit/>
          </a:bodyPr>
          <a:lstStyle/>
          <a:p>
            <a:r>
              <a:rPr lang="en-VN" sz="1200">
                <a:solidFill>
                  <a:schemeClr val="bg2">
                    <a:lumMod val="50000"/>
                  </a:schemeClr>
                </a:solidFill>
              </a:rPr>
              <a:t>Pros</a:t>
            </a:r>
          </a:p>
          <a:p>
            <a:pPr marL="171450" indent="-171450">
              <a:buFontTx/>
              <a:buChar char="-"/>
            </a:pPr>
            <a:r>
              <a:rPr lang="en-VN" sz="1200"/>
              <a:t>Easy to deploy. One application</a:t>
            </a:r>
          </a:p>
          <a:p>
            <a:r>
              <a:rPr lang="en-US" sz="1200"/>
              <a:t>u</a:t>
            </a:r>
            <a:r>
              <a:rPr lang="en-VN" sz="1200"/>
              <a:t>se for many tenant.</a:t>
            </a:r>
          </a:p>
          <a:p>
            <a:pPr marL="171450" indent="-171450">
              <a:buFontTx/>
              <a:buChar char="-"/>
            </a:pPr>
            <a:r>
              <a:rPr lang="en-VN" sz="1200"/>
              <a:t>Low infra cost</a:t>
            </a:r>
          </a:p>
          <a:p>
            <a:pPr marL="171450" indent="-171450">
              <a:buFontTx/>
              <a:buChar char="-"/>
            </a:pPr>
            <a:r>
              <a:rPr lang="en-VN" sz="1200"/>
              <a:t>Easy to scale out</a:t>
            </a:r>
          </a:p>
        </p:txBody>
      </p:sp>
    </p:spTree>
    <p:extLst>
      <p:ext uri="{BB962C8B-B14F-4D97-AF65-F5344CB8AC3E}">
        <p14:creationId xmlns:p14="http://schemas.microsoft.com/office/powerpoint/2010/main" val="3797351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Migration Strategy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37</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Refactor Methodology</a:t>
            </a:r>
          </a:p>
          <a:p>
            <a:r>
              <a:rPr lang="vi-VN" sz="1400">
                <a:solidFill>
                  <a:srgbClr val="000000"/>
                </a:solidFill>
                <a:cs typeface="Segoe UI"/>
              </a:rPr>
              <a:t>- Moving from Monolithic to Microservices</a:t>
            </a:r>
            <a:endParaRPr lang="en-US" err="1"/>
          </a:p>
        </p:txBody>
      </p:sp>
      <p:pic>
        <p:nvPicPr>
          <p:cNvPr id="7" name="Picture 6">
            <a:extLst>
              <a:ext uri="{FF2B5EF4-FFF2-40B4-BE49-F238E27FC236}">
                <a16:creationId xmlns:a16="http://schemas.microsoft.com/office/drawing/2014/main" id="{E1D80A43-E6F3-75F1-7991-CA3037B6D171}"/>
              </a:ext>
            </a:extLst>
          </p:cNvPr>
          <p:cNvPicPr>
            <a:picLocks noChangeAspect="1"/>
          </p:cNvPicPr>
          <p:nvPr/>
        </p:nvPicPr>
        <p:blipFill>
          <a:blip r:embed="rId2"/>
          <a:stretch>
            <a:fillRect/>
          </a:stretch>
        </p:blipFill>
        <p:spPr>
          <a:xfrm>
            <a:off x="2382574" y="1800951"/>
            <a:ext cx="8094849" cy="4378031"/>
          </a:xfrm>
          <a:prstGeom prst="rect">
            <a:avLst/>
          </a:prstGeom>
        </p:spPr>
      </p:pic>
      <p:sp>
        <p:nvSpPr>
          <p:cNvPr id="9" name="TextBox 8">
            <a:extLst>
              <a:ext uri="{FF2B5EF4-FFF2-40B4-BE49-F238E27FC236}">
                <a16:creationId xmlns:a16="http://schemas.microsoft.com/office/drawing/2014/main" id="{BF237D05-6452-5967-2652-439CB8CCA41D}"/>
              </a:ext>
            </a:extLst>
          </p:cNvPr>
          <p:cNvSpPr txBox="1"/>
          <p:nvPr/>
        </p:nvSpPr>
        <p:spPr>
          <a:xfrm>
            <a:off x="189988" y="4431794"/>
            <a:ext cx="2322414" cy="830997"/>
          </a:xfrm>
          <a:prstGeom prst="rect">
            <a:avLst/>
          </a:prstGeom>
          <a:noFill/>
          <a:ln>
            <a:solidFill>
              <a:schemeClr val="tx1"/>
            </a:solidFill>
            <a:prstDash val="dash"/>
          </a:ln>
        </p:spPr>
        <p:txBody>
          <a:bodyPr wrap="square" rtlCol="0">
            <a:spAutoFit/>
          </a:bodyPr>
          <a:lstStyle/>
          <a:p>
            <a:r>
              <a:rPr lang="en-VN" sz="1200">
                <a:solidFill>
                  <a:schemeClr val="bg2">
                    <a:lumMod val="50000"/>
                  </a:schemeClr>
                </a:solidFill>
              </a:rPr>
              <a:t>Cons</a:t>
            </a:r>
          </a:p>
          <a:p>
            <a:pPr marL="171450" indent="-171450">
              <a:buFontTx/>
              <a:buChar char="-"/>
            </a:pPr>
            <a:r>
              <a:rPr lang="en-VN" sz="1200"/>
              <a:t>Difficult to maintainance.</a:t>
            </a:r>
          </a:p>
          <a:p>
            <a:pPr marL="171450" indent="-171450">
              <a:buFontTx/>
              <a:buChar char="-"/>
            </a:pPr>
            <a:r>
              <a:rPr lang="en-VN" sz="1200"/>
              <a:t>Difficult to scale.</a:t>
            </a:r>
          </a:p>
          <a:p>
            <a:pPr marL="171450" indent="-171450">
              <a:buFontTx/>
              <a:buChar char="-"/>
            </a:pPr>
            <a:r>
              <a:rPr lang="en-VN" sz="1200"/>
              <a:t>High dependency</a:t>
            </a:r>
          </a:p>
        </p:txBody>
      </p:sp>
      <p:sp>
        <p:nvSpPr>
          <p:cNvPr id="10" name="TextBox 9">
            <a:extLst>
              <a:ext uri="{FF2B5EF4-FFF2-40B4-BE49-F238E27FC236}">
                <a16:creationId xmlns:a16="http://schemas.microsoft.com/office/drawing/2014/main" id="{2E1569C5-CE27-F809-052A-9DE7A59A4335}"/>
              </a:ext>
            </a:extLst>
          </p:cNvPr>
          <p:cNvSpPr txBox="1"/>
          <p:nvPr/>
        </p:nvSpPr>
        <p:spPr>
          <a:xfrm>
            <a:off x="9585659" y="1912474"/>
            <a:ext cx="2322414" cy="830997"/>
          </a:xfrm>
          <a:prstGeom prst="rect">
            <a:avLst/>
          </a:prstGeom>
          <a:noFill/>
          <a:ln>
            <a:solidFill>
              <a:schemeClr val="tx1"/>
            </a:solidFill>
            <a:prstDash val="dash"/>
          </a:ln>
        </p:spPr>
        <p:txBody>
          <a:bodyPr wrap="square" rtlCol="0">
            <a:spAutoFit/>
          </a:bodyPr>
          <a:lstStyle/>
          <a:p>
            <a:r>
              <a:rPr lang="en-VN" sz="1200">
                <a:solidFill>
                  <a:schemeClr val="bg2">
                    <a:lumMod val="50000"/>
                  </a:schemeClr>
                </a:solidFill>
              </a:rPr>
              <a:t>Pros</a:t>
            </a:r>
          </a:p>
          <a:p>
            <a:pPr marL="171450" indent="-171450">
              <a:buFontTx/>
              <a:buChar char="-"/>
            </a:pPr>
            <a:r>
              <a:rPr lang="vi-VN" sz="1200"/>
              <a:t>Easy to maitain</a:t>
            </a:r>
            <a:r>
              <a:rPr lang="en-VN" sz="1200"/>
              <a:t>.</a:t>
            </a:r>
          </a:p>
          <a:p>
            <a:pPr marL="171450" indent="-171450">
              <a:buFontTx/>
              <a:buChar char="-"/>
            </a:pPr>
            <a:r>
              <a:rPr lang="en-VN" sz="1200"/>
              <a:t>Easy to scale</a:t>
            </a:r>
          </a:p>
          <a:p>
            <a:pPr marL="171450" indent="-171450">
              <a:buFontTx/>
              <a:buChar char="-"/>
            </a:pPr>
            <a:r>
              <a:rPr lang="en-VN" sz="1200"/>
              <a:t>Low dependency</a:t>
            </a:r>
          </a:p>
        </p:txBody>
      </p:sp>
    </p:spTree>
    <p:extLst>
      <p:ext uri="{BB962C8B-B14F-4D97-AF65-F5344CB8AC3E}">
        <p14:creationId xmlns:p14="http://schemas.microsoft.com/office/powerpoint/2010/main" val="417590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38</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Refactor Methodology</a:t>
            </a:r>
          </a:p>
          <a:p>
            <a:r>
              <a:rPr lang="vi-VN" sz="1400">
                <a:solidFill>
                  <a:srgbClr val="000000"/>
                </a:solidFill>
                <a:cs typeface="Segoe UI"/>
              </a:rPr>
              <a:t>- Microservices on Azure – Deployment Architecture (Dockerization)</a:t>
            </a:r>
            <a:endParaRPr lang="en-US" err="1"/>
          </a:p>
        </p:txBody>
      </p:sp>
      <p:pic>
        <p:nvPicPr>
          <p:cNvPr id="3074" name="Picture 2">
            <a:extLst>
              <a:ext uri="{FF2B5EF4-FFF2-40B4-BE49-F238E27FC236}">
                <a16:creationId xmlns:a16="http://schemas.microsoft.com/office/drawing/2014/main" id="{F5A9E351-96A2-AC6F-8437-889B1BFE9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356" y="1508024"/>
            <a:ext cx="7688278" cy="49638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77FD64-F630-AAA2-F2CA-C32E794A9058}"/>
              </a:ext>
            </a:extLst>
          </p:cNvPr>
          <p:cNvSpPr txBox="1"/>
          <p:nvPr/>
        </p:nvSpPr>
        <p:spPr>
          <a:xfrm>
            <a:off x="290708" y="2109308"/>
            <a:ext cx="3516761" cy="1015663"/>
          </a:xfrm>
          <a:prstGeom prst="rect">
            <a:avLst/>
          </a:prstGeom>
          <a:noFill/>
          <a:ln>
            <a:solidFill>
              <a:schemeClr val="tx1"/>
            </a:solidFill>
            <a:prstDash val="dash"/>
          </a:ln>
        </p:spPr>
        <p:txBody>
          <a:bodyPr wrap="square" rtlCol="0">
            <a:spAutoFit/>
          </a:bodyPr>
          <a:lstStyle/>
          <a:p>
            <a:pPr marL="171450" indent="-171450">
              <a:buFontTx/>
              <a:buChar char="-"/>
            </a:pPr>
            <a:r>
              <a:rPr lang="en-VN" sz="1200"/>
              <a:t>Microservice will be deploy on AKS inside a container of a pod. </a:t>
            </a:r>
          </a:p>
          <a:p>
            <a:pPr marL="171450" indent="-171450">
              <a:buFontTx/>
              <a:buChar char="-"/>
            </a:pPr>
            <a:r>
              <a:rPr lang="en-VN" sz="1200"/>
              <a:t>The Azure Pipeline will help to automate the code pipeline, docker pipeline. </a:t>
            </a:r>
          </a:p>
          <a:p>
            <a:pPr marL="171450" indent="-171450">
              <a:buFontTx/>
              <a:buChar char="-"/>
            </a:pPr>
            <a:r>
              <a:rPr lang="en-VN" sz="1200"/>
              <a:t>AKS will help the backend for auto scaling.</a:t>
            </a:r>
          </a:p>
        </p:txBody>
      </p:sp>
    </p:spTree>
    <p:extLst>
      <p:ext uri="{BB962C8B-B14F-4D97-AF65-F5344CB8AC3E}">
        <p14:creationId xmlns:p14="http://schemas.microsoft.com/office/powerpoint/2010/main" val="3369006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39</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07777"/>
          </a:xfrm>
          <a:prstGeom prst="rect">
            <a:avLst/>
          </a:prstGeom>
        </p:spPr>
        <p:txBody>
          <a:bodyPr wrap="square" lIns="91440" tIns="45720" rIns="91440" bIns="45720" anchor="t">
            <a:spAutoFit/>
          </a:bodyPr>
          <a:lstStyle/>
          <a:p>
            <a:r>
              <a:rPr lang="vi-VN" sz="1400">
                <a:solidFill>
                  <a:srgbClr val="000000"/>
                </a:solidFill>
                <a:cs typeface="Segoe UI"/>
              </a:rPr>
              <a:t>AKS Details</a:t>
            </a:r>
            <a:endParaRPr lang="en-US" err="1"/>
          </a:p>
        </p:txBody>
      </p:sp>
      <p:pic>
        <p:nvPicPr>
          <p:cNvPr id="7" name="Picture 6">
            <a:extLst>
              <a:ext uri="{FF2B5EF4-FFF2-40B4-BE49-F238E27FC236}">
                <a16:creationId xmlns:a16="http://schemas.microsoft.com/office/drawing/2014/main" id="{1404C6E2-90C0-5A3B-DDC2-2ED3D92E59AD}"/>
              </a:ext>
            </a:extLst>
          </p:cNvPr>
          <p:cNvPicPr>
            <a:picLocks noChangeAspect="1"/>
          </p:cNvPicPr>
          <p:nvPr/>
        </p:nvPicPr>
        <p:blipFill>
          <a:blip r:embed="rId2"/>
          <a:stretch>
            <a:fillRect/>
          </a:stretch>
        </p:blipFill>
        <p:spPr>
          <a:xfrm>
            <a:off x="128495" y="1390299"/>
            <a:ext cx="8343381" cy="4574939"/>
          </a:xfrm>
          <a:prstGeom prst="rect">
            <a:avLst/>
          </a:prstGeom>
        </p:spPr>
      </p:pic>
      <p:sp>
        <p:nvSpPr>
          <p:cNvPr id="9" name="TextBox 8">
            <a:extLst>
              <a:ext uri="{FF2B5EF4-FFF2-40B4-BE49-F238E27FC236}">
                <a16:creationId xmlns:a16="http://schemas.microsoft.com/office/drawing/2014/main" id="{814BB27A-378E-3115-69DD-347ADEA6BDBA}"/>
              </a:ext>
            </a:extLst>
          </p:cNvPr>
          <p:cNvSpPr txBox="1"/>
          <p:nvPr/>
        </p:nvSpPr>
        <p:spPr>
          <a:xfrm>
            <a:off x="8498255" y="1811716"/>
            <a:ext cx="3617546" cy="3803092"/>
          </a:xfrm>
          <a:prstGeom prst="rect">
            <a:avLst/>
          </a:prstGeom>
          <a:noFill/>
        </p:spPr>
        <p:txBody>
          <a:bodyPr wrap="square" rtlCol="0">
            <a:spAutoFit/>
          </a:bodyPr>
          <a:lstStyle/>
          <a:p>
            <a:pPr>
              <a:lnSpc>
                <a:spcPct val="150000"/>
              </a:lnSpc>
            </a:pPr>
            <a:r>
              <a:rPr lang="en-US" sz="1200" b="1" u="sng">
                <a:latin typeface="Segoe UI" panose="020B0502040204020203" pitchFamily="34" charset="0"/>
                <a:cs typeface="Segoe UI" panose="020B0502040204020203" pitchFamily="34" charset="0"/>
              </a:rPr>
              <a:t>Key Highlights:</a:t>
            </a:r>
            <a:endParaRPr lang="en-US" sz="1200">
              <a:latin typeface="Segoe UI" panose="020B0502040204020203" pitchFamily="34" charset="0"/>
              <a:cs typeface="Segoe UI" panose="020B0502040204020203" pitchFamily="34" charset="0"/>
            </a:endParaRPr>
          </a:p>
          <a:p>
            <a:pPr marL="285750" indent="-285750">
              <a:lnSpc>
                <a:spcPct val="150000"/>
              </a:lnSpc>
              <a:buFont typeface="Courier New" panose="02070309020205020404" pitchFamily="49" charset="0"/>
              <a:buChar char="o"/>
            </a:pPr>
            <a:r>
              <a:rPr lang="en-US" sz="1000">
                <a:latin typeface="Segoe UI" panose="020B0502040204020203" pitchFamily="34" charset="0"/>
                <a:cs typeface="Segoe UI" panose="020B0502040204020203" pitchFamily="34" charset="0"/>
              </a:rPr>
              <a:t>API requests will be authenticated through Azure AD and authorized via Azure RBAC &amp; Kubernetes RBAC</a:t>
            </a:r>
          </a:p>
          <a:p>
            <a:pPr marL="285750" indent="-285750">
              <a:lnSpc>
                <a:spcPct val="150000"/>
              </a:lnSpc>
              <a:buFont typeface="Courier New" panose="02070309020205020404" pitchFamily="49" charset="0"/>
              <a:buChar char="o"/>
            </a:pPr>
            <a:r>
              <a:rPr lang="en-US" sz="1000">
                <a:latin typeface="Segoe UI" panose="020B0502040204020203" pitchFamily="34" charset="0"/>
                <a:cs typeface="Segoe UI" panose="020B0502040204020203" pitchFamily="34" charset="0"/>
              </a:rPr>
              <a:t>Requests after that will be distributed load through Azure Load Balancer to the Nginx Ingress Controller and routed to appropriate backend services</a:t>
            </a:r>
          </a:p>
          <a:p>
            <a:pPr marL="285750" indent="-285750">
              <a:lnSpc>
                <a:spcPct val="150000"/>
              </a:lnSpc>
              <a:buFont typeface="Courier New" panose="02070309020205020404" pitchFamily="49" charset="0"/>
              <a:buChar char="o"/>
            </a:pPr>
            <a:r>
              <a:rPr lang="en-US" sz="1000">
                <a:latin typeface="Segoe UI" panose="020B0502040204020203" pitchFamily="34" charset="0"/>
                <a:cs typeface="Segoe UI" panose="020B0502040204020203" pitchFamily="34" charset="0"/>
              </a:rPr>
              <a:t>Container monitoring will be combined Azure Monitor, Azure Log Analytics with Prometheus and Grafana stacks to monitor whole AKS cluster according to the best practices</a:t>
            </a:r>
          </a:p>
          <a:p>
            <a:pPr marL="285750" indent="-285750">
              <a:lnSpc>
                <a:spcPct val="150000"/>
              </a:lnSpc>
              <a:buFont typeface="Courier New" panose="02070309020205020404" pitchFamily="49" charset="0"/>
              <a:buChar char="o"/>
            </a:pPr>
            <a:r>
              <a:rPr lang="en-US" sz="1000">
                <a:latin typeface="Segoe UI" panose="020B0502040204020203" pitchFamily="34" charset="0"/>
                <a:cs typeface="Segoe UI" panose="020B0502040204020203" pitchFamily="34" charset="0"/>
              </a:rPr>
              <a:t>Sensitive data in applications deploy in Kubernetes and certificates are stored and secured using Azure Key Vault</a:t>
            </a:r>
          </a:p>
          <a:p>
            <a:pPr marL="285750" indent="-285750">
              <a:lnSpc>
                <a:spcPct val="150000"/>
              </a:lnSpc>
              <a:buFont typeface="Courier New" panose="02070309020205020404" pitchFamily="49" charset="0"/>
              <a:buChar char="o"/>
            </a:pPr>
            <a:r>
              <a:rPr lang="en-US" sz="1000">
                <a:latin typeface="Segoe UI" panose="020B0502040204020203" pitchFamily="34" charset="0"/>
                <a:cs typeface="Segoe UI" panose="020B0502040204020203" pitchFamily="34" charset="0"/>
              </a:rPr>
              <a:t>Governance policies (resource consistency, regulatory compliance, security, cost, and management) will be created and assigned by Azure Policy</a:t>
            </a:r>
          </a:p>
        </p:txBody>
      </p:sp>
    </p:spTree>
    <p:extLst>
      <p:ext uri="{BB962C8B-B14F-4D97-AF65-F5344CB8AC3E}">
        <p14:creationId xmlns:p14="http://schemas.microsoft.com/office/powerpoint/2010/main" val="2756085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C235D4-078B-4F09-A6FE-300D35D64EDF}"/>
              </a:ext>
            </a:extLst>
          </p:cNvPr>
          <p:cNvSpPr>
            <a:spLocks noGrp="1"/>
          </p:cNvSpPr>
          <p:nvPr>
            <p:ph type="title"/>
          </p:nvPr>
        </p:nvSpPr>
        <p:spPr/>
        <p:txBody>
          <a:bodyPr>
            <a:normAutofit/>
          </a:bodyPr>
          <a:lstStyle/>
          <a:p>
            <a:r>
              <a:rPr lang="en-US"/>
              <a:t>PROJECT SCOPE</a:t>
            </a:r>
          </a:p>
        </p:txBody>
      </p:sp>
      <p:sp>
        <p:nvSpPr>
          <p:cNvPr id="3" name="Slide Number Placeholder 2">
            <a:extLst>
              <a:ext uri="{FF2B5EF4-FFF2-40B4-BE49-F238E27FC236}">
                <a16:creationId xmlns:a16="http://schemas.microsoft.com/office/drawing/2014/main" id="{33068BCC-91BF-4E96-ABCE-66A22E4E7A55}"/>
              </a:ext>
            </a:extLst>
          </p:cNvPr>
          <p:cNvSpPr>
            <a:spLocks noGrp="1"/>
          </p:cNvSpPr>
          <p:nvPr>
            <p:ph type="sldNum" sz="quarter" idx="12"/>
          </p:nvPr>
        </p:nvSpPr>
        <p:spPr/>
        <p:txBody>
          <a:bodyPr/>
          <a:lstStyle/>
          <a:p>
            <a:fld id="{E012F146-47F9-A646-B182-8CC39B8AD32B}" type="slidenum">
              <a:rPr lang="x-none" smtClean="0"/>
              <a:pPr/>
              <a:t>4</a:t>
            </a:fld>
            <a:endParaRPr lang="x-none"/>
          </a:p>
        </p:txBody>
      </p:sp>
      <p:sp>
        <p:nvSpPr>
          <p:cNvPr id="34" name="object 34">
            <a:extLst>
              <a:ext uri="{FF2B5EF4-FFF2-40B4-BE49-F238E27FC236}">
                <a16:creationId xmlns:a16="http://schemas.microsoft.com/office/drawing/2014/main" id="{7955BCDB-BD81-4E6A-9DAF-077171B86FB5}"/>
              </a:ext>
            </a:extLst>
          </p:cNvPr>
          <p:cNvSpPr txBox="1"/>
          <p:nvPr/>
        </p:nvSpPr>
        <p:spPr>
          <a:xfrm>
            <a:off x="407314" y="1028227"/>
            <a:ext cx="6671309" cy="1292020"/>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Lst>
            </a:pPr>
            <a:r>
              <a:rPr sz="1600" b="1" spc="-5">
                <a:solidFill>
                  <a:srgbClr val="36365C"/>
                </a:solidFill>
                <a:latin typeface="Segoe UI"/>
                <a:cs typeface="Segoe UI"/>
              </a:rPr>
              <a:t>Assessment</a:t>
            </a:r>
            <a:r>
              <a:rPr sz="1600" b="1" spc="-85">
                <a:solidFill>
                  <a:srgbClr val="36365C"/>
                </a:solidFill>
                <a:latin typeface="Segoe UI"/>
                <a:cs typeface="Segoe UI"/>
              </a:rPr>
              <a:t> </a:t>
            </a:r>
            <a:r>
              <a:rPr sz="1600" b="1" spc="-10">
                <a:solidFill>
                  <a:srgbClr val="36365C"/>
                </a:solidFill>
                <a:latin typeface="Segoe UI"/>
                <a:cs typeface="Segoe UI"/>
              </a:rPr>
              <a:t>Workstreams</a:t>
            </a:r>
            <a:endParaRPr sz="1600">
              <a:latin typeface="Segoe UI"/>
              <a:cs typeface="Segoe UI"/>
            </a:endParaRPr>
          </a:p>
          <a:p>
            <a:pPr marL="756285" lvl="1" indent="-287020">
              <a:lnSpc>
                <a:spcPct val="100000"/>
              </a:lnSpc>
              <a:spcBef>
                <a:spcPts val="5"/>
              </a:spcBef>
              <a:buFont typeface="Arial"/>
              <a:buChar char="•"/>
              <a:tabLst>
                <a:tab pos="756285" algn="l"/>
                <a:tab pos="756920" algn="l"/>
              </a:tabLst>
            </a:pPr>
            <a:r>
              <a:rPr sz="1400" spc="-5">
                <a:latin typeface="Segoe UI"/>
                <a:cs typeface="Segoe UI"/>
              </a:rPr>
              <a:t>Cloud</a:t>
            </a:r>
            <a:r>
              <a:rPr sz="1400" spc="-35">
                <a:latin typeface="Segoe UI"/>
                <a:cs typeface="Segoe UI"/>
              </a:rPr>
              <a:t> </a:t>
            </a:r>
            <a:r>
              <a:rPr sz="1400" spc="-10">
                <a:latin typeface="Segoe UI"/>
                <a:cs typeface="Segoe UI"/>
              </a:rPr>
              <a:t>Transformation</a:t>
            </a:r>
            <a:endParaRPr sz="1400">
              <a:latin typeface="Segoe UI"/>
              <a:cs typeface="Segoe UI"/>
            </a:endParaRPr>
          </a:p>
          <a:p>
            <a:pPr marL="756285" lvl="1" indent="-287020">
              <a:lnSpc>
                <a:spcPct val="100000"/>
              </a:lnSpc>
              <a:spcBef>
                <a:spcPts val="5"/>
              </a:spcBef>
              <a:buFont typeface="Arial"/>
              <a:buChar char="•"/>
              <a:tabLst>
                <a:tab pos="756285" algn="l"/>
                <a:tab pos="756920" algn="l"/>
              </a:tabLst>
            </a:pPr>
            <a:r>
              <a:rPr sz="1400">
                <a:latin typeface="Segoe UI"/>
                <a:cs typeface="Segoe UI"/>
              </a:rPr>
              <a:t>Data/ </a:t>
            </a:r>
            <a:r>
              <a:rPr lang="en-US" sz="1400">
                <a:latin typeface="Segoe UI"/>
                <a:cs typeface="Segoe UI"/>
              </a:rPr>
              <a:t>App/ Infra </a:t>
            </a:r>
            <a:r>
              <a:rPr sz="1400" spc="-5">
                <a:latin typeface="Segoe UI"/>
                <a:cs typeface="Segoe UI"/>
              </a:rPr>
              <a:t>(</a:t>
            </a:r>
            <a:r>
              <a:rPr lang="en-US" sz="1400" spc="-5">
                <a:latin typeface="Segoe UI"/>
                <a:cs typeface="Segoe UI"/>
              </a:rPr>
              <a:t>Solution</a:t>
            </a:r>
            <a:r>
              <a:rPr sz="1400">
                <a:latin typeface="Segoe UI"/>
                <a:cs typeface="Segoe UI"/>
              </a:rPr>
              <a:t>,</a:t>
            </a:r>
            <a:r>
              <a:rPr sz="1400" spc="-5">
                <a:latin typeface="Segoe UI"/>
                <a:cs typeface="Segoe UI"/>
              </a:rPr>
              <a:t> </a:t>
            </a:r>
            <a:r>
              <a:rPr sz="1400">
                <a:latin typeface="Segoe UI"/>
                <a:cs typeface="Segoe UI"/>
              </a:rPr>
              <a:t>Reporting)</a:t>
            </a:r>
          </a:p>
          <a:p>
            <a:pPr lvl="1">
              <a:lnSpc>
                <a:spcPct val="100000"/>
              </a:lnSpc>
              <a:spcBef>
                <a:spcPts val="5"/>
              </a:spcBef>
              <a:buFont typeface="Arial"/>
              <a:buChar char="•"/>
            </a:pPr>
            <a:endParaRPr sz="1250">
              <a:latin typeface="Segoe UI"/>
              <a:cs typeface="Segoe UI"/>
            </a:endParaRPr>
          </a:p>
          <a:p>
            <a:pPr marL="355600" indent="-342900">
              <a:lnSpc>
                <a:spcPts val="1610"/>
              </a:lnSpc>
              <a:buAutoNum type="arabicPeriod"/>
              <a:tabLst>
                <a:tab pos="354965" algn="l"/>
                <a:tab pos="355600" algn="l"/>
              </a:tabLst>
            </a:pPr>
            <a:r>
              <a:rPr sz="1600" b="1" spc="-25">
                <a:solidFill>
                  <a:srgbClr val="36365C"/>
                </a:solidFill>
                <a:latin typeface="Segoe UI"/>
                <a:cs typeface="Segoe UI"/>
              </a:rPr>
              <a:t>Project’s</a:t>
            </a:r>
            <a:r>
              <a:rPr sz="1600" b="1" spc="-20">
                <a:solidFill>
                  <a:srgbClr val="36365C"/>
                </a:solidFill>
                <a:latin typeface="Segoe UI"/>
                <a:cs typeface="Segoe UI"/>
              </a:rPr>
              <a:t> </a:t>
            </a:r>
            <a:r>
              <a:rPr sz="1600" b="1" spc="-10">
                <a:solidFill>
                  <a:srgbClr val="36365C"/>
                </a:solidFill>
                <a:latin typeface="Segoe UI"/>
                <a:cs typeface="Segoe UI"/>
              </a:rPr>
              <a:t>D</a:t>
            </a:r>
            <a:r>
              <a:rPr lang="en-US" sz="1600" b="1" spc="-10">
                <a:solidFill>
                  <a:srgbClr val="36365C"/>
                </a:solidFill>
                <a:latin typeface="Segoe UI"/>
                <a:cs typeface="Segoe UI"/>
              </a:rPr>
              <a:t>eliverables</a:t>
            </a:r>
          </a:p>
          <a:p>
            <a:pPr marL="355600" indent="-342900">
              <a:lnSpc>
                <a:spcPts val="1610"/>
              </a:lnSpc>
              <a:buAutoNum type="arabicPeriod"/>
              <a:tabLst>
                <a:tab pos="354965" algn="l"/>
                <a:tab pos="355600" algn="l"/>
              </a:tabLst>
            </a:pPr>
            <a:r>
              <a:rPr lang="en-US" sz="1400">
                <a:solidFill>
                  <a:srgbClr val="FFFFFF"/>
                </a:solidFill>
                <a:latin typeface="Segoe UI"/>
                <a:cs typeface="Segoe UI"/>
              </a:rPr>
              <a:t>on/Data/Infra</a:t>
            </a:r>
            <a:r>
              <a:rPr lang="en-US" sz="1400" spc="-55">
                <a:solidFill>
                  <a:srgbClr val="FFFFFF"/>
                </a:solidFill>
                <a:latin typeface="Segoe UI"/>
                <a:cs typeface="Segoe UI"/>
              </a:rPr>
              <a:t> </a:t>
            </a:r>
            <a:r>
              <a:rPr lang="en-US" sz="1400">
                <a:solidFill>
                  <a:srgbClr val="FFFFFF"/>
                </a:solidFill>
                <a:latin typeface="Segoe UI"/>
                <a:cs typeface="Segoe UI"/>
              </a:rPr>
              <a:t>Inventories</a:t>
            </a:r>
            <a:endParaRPr lang="en-US" sz="1400">
              <a:latin typeface="Segoe UI"/>
              <a:cs typeface="Segoe UI"/>
            </a:endParaRPr>
          </a:p>
        </p:txBody>
      </p:sp>
      <p:graphicFrame>
        <p:nvGraphicFramePr>
          <p:cNvPr id="35" name="Diagram 34">
            <a:extLst>
              <a:ext uri="{FF2B5EF4-FFF2-40B4-BE49-F238E27FC236}">
                <a16:creationId xmlns:a16="http://schemas.microsoft.com/office/drawing/2014/main" id="{6F2ADE6C-A01E-45FD-A559-EC5C663AC2E9}"/>
              </a:ext>
            </a:extLst>
          </p:cNvPr>
          <p:cNvGraphicFramePr/>
          <p:nvPr>
            <p:extLst>
              <p:ext uri="{D42A27DB-BD31-4B8C-83A1-F6EECF244321}">
                <p14:modId xmlns:p14="http://schemas.microsoft.com/office/powerpoint/2010/main" val="1244192785"/>
              </p:ext>
            </p:extLst>
          </p:nvPr>
        </p:nvGraphicFramePr>
        <p:xfrm>
          <a:off x="2873827" y="1891628"/>
          <a:ext cx="8577944" cy="4523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33A142B-7505-435E-9296-965769E1DF88}"/>
              </a:ext>
            </a:extLst>
          </p:cNvPr>
          <p:cNvSpPr txBox="1"/>
          <p:nvPr/>
        </p:nvSpPr>
        <p:spPr>
          <a:xfrm>
            <a:off x="3120572" y="2234933"/>
            <a:ext cx="351378" cy="461665"/>
          </a:xfrm>
          <a:prstGeom prst="rect">
            <a:avLst/>
          </a:prstGeom>
          <a:noFill/>
        </p:spPr>
        <p:txBody>
          <a:bodyPr wrap="none" rtlCol="0">
            <a:spAutoFit/>
          </a:bodyPr>
          <a:lstStyle/>
          <a:p>
            <a:r>
              <a:rPr lang="en-US" sz="2400">
                <a:solidFill>
                  <a:schemeClr val="accent5"/>
                </a:solidFill>
              </a:rPr>
              <a:t>1</a:t>
            </a:r>
          </a:p>
        </p:txBody>
      </p:sp>
      <p:sp>
        <p:nvSpPr>
          <p:cNvPr id="10" name="TextBox 9">
            <a:extLst>
              <a:ext uri="{FF2B5EF4-FFF2-40B4-BE49-F238E27FC236}">
                <a16:creationId xmlns:a16="http://schemas.microsoft.com/office/drawing/2014/main" id="{B2A27400-28BD-4575-9236-2E75B967C7D0}"/>
              </a:ext>
            </a:extLst>
          </p:cNvPr>
          <p:cNvSpPr txBox="1"/>
          <p:nvPr/>
        </p:nvSpPr>
        <p:spPr>
          <a:xfrm>
            <a:off x="3567279" y="3079434"/>
            <a:ext cx="351378" cy="461665"/>
          </a:xfrm>
          <a:prstGeom prst="rect">
            <a:avLst/>
          </a:prstGeom>
          <a:noFill/>
        </p:spPr>
        <p:txBody>
          <a:bodyPr wrap="none" rtlCol="0">
            <a:spAutoFit/>
          </a:bodyPr>
          <a:lstStyle/>
          <a:p>
            <a:r>
              <a:rPr lang="en-US" sz="2400">
                <a:solidFill>
                  <a:schemeClr val="accent5"/>
                </a:solidFill>
              </a:rPr>
              <a:t>2</a:t>
            </a:r>
          </a:p>
        </p:txBody>
      </p:sp>
      <p:sp>
        <p:nvSpPr>
          <p:cNvPr id="11" name="TextBox 10">
            <a:extLst>
              <a:ext uri="{FF2B5EF4-FFF2-40B4-BE49-F238E27FC236}">
                <a16:creationId xmlns:a16="http://schemas.microsoft.com/office/drawing/2014/main" id="{262BA8D3-1793-45BA-8A0E-FB7D18DDF362}"/>
              </a:ext>
            </a:extLst>
          </p:cNvPr>
          <p:cNvSpPr txBox="1"/>
          <p:nvPr/>
        </p:nvSpPr>
        <p:spPr>
          <a:xfrm>
            <a:off x="3685715" y="3906209"/>
            <a:ext cx="351378" cy="461665"/>
          </a:xfrm>
          <a:prstGeom prst="rect">
            <a:avLst/>
          </a:prstGeom>
          <a:noFill/>
        </p:spPr>
        <p:txBody>
          <a:bodyPr wrap="none" rtlCol="0">
            <a:spAutoFit/>
          </a:bodyPr>
          <a:lstStyle/>
          <a:p>
            <a:r>
              <a:rPr lang="en-US" sz="2400">
                <a:solidFill>
                  <a:schemeClr val="accent5"/>
                </a:solidFill>
              </a:rPr>
              <a:t>3</a:t>
            </a:r>
          </a:p>
        </p:txBody>
      </p:sp>
      <p:sp>
        <p:nvSpPr>
          <p:cNvPr id="12" name="TextBox 11">
            <a:extLst>
              <a:ext uri="{FF2B5EF4-FFF2-40B4-BE49-F238E27FC236}">
                <a16:creationId xmlns:a16="http://schemas.microsoft.com/office/drawing/2014/main" id="{736B66BE-522D-4380-863C-F971E240DFB6}"/>
              </a:ext>
            </a:extLst>
          </p:cNvPr>
          <p:cNvSpPr txBox="1"/>
          <p:nvPr/>
        </p:nvSpPr>
        <p:spPr>
          <a:xfrm>
            <a:off x="3561283" y="4777895"/>
            <a:ext cx="351378" cy="461665"/>
          </a:xfrm>
          <a:prstGeom prst="rect">
            <a:avLst/>
          </a:prstGeom>
          <a:noFill/>
        </p:spPr>
        <p:txBody>
          <a:bodyPr wrap="none" rtlCol="0">
            <a:spAutoFit/>
          </a:bodyPr>
          <a:lstStyle/>
          <a:p>
            <a:r>
              <a:rPr lang="en-US" sz="2400">
                <a:solidFill>
                  <a:schemeClr val="accent5"/>
                </a:solidFill>
              </a:rPr>
              <a:t>4</a:t>
            </a:r>
          </a:p>
        </p:txBody>
      </p:sp>
      <p:sp>
        <p:nvSpPr>
          <p:cNvPr id="13" name="TextBox 12">
            <a:extLst>
              <a:ext uri="{FF2B5EF4-FFF2-40B4-BE49-F238E27FC236}">
                <a16:creationId xmlns:a16="http://schemas.microsoft.com/office/drawing/2014/main" id="{B4343325-D687-41A2-AAD0-04EF6FE9D5A0}"/>
              </a:ext>
            </a:extLst>
          </p:cNvPr>
          <p:cNvSpPr txBox="1"/>
          <p:nvPr/>
        </p:nvSpPr>
        <p:spPr>
          <a:xfrm>
            <a:off x="3128890" y="5598940"/>
            <a:ext cx="351378" cy="461665"/>
          </a:xfrm>
          <a:prstGeom prst="rect">
            <a:avLst/>
          </a:prstGeom>
          <a:noFill/>
        </p:spPr>
        <p:txBody>
          <a:bodyPr wrap="none" rtlCol="0">
            <a:spAutoFit/>
          </a:bodyPr>
          <a:lstStyle/>
          <a:p>
            <a:r>
              <a:rPr lang="en-US" sz="2400">
                <a:solidFill>
                  <a:schemeClr val="accent5"/>
                </a:solidFill>
              </a:rPr>
              <a:t>5</a:t>
            </a:r>
          </a:p>
        </p:txBody>
      </p:sp>
    </p:spTree>
    <p:extLst>
      <p:ext uri="{BB962C8B-B14F-4D97-AF65-F5344CB8AC3E}">
        <p14:creationId xmlns:p14="http://schemas.microsoft.com/office/powerpoint/2010/main" val="1486204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28448" y="4804552"/>
            <a:ext cx="11077318" cy="830997"/>
          </a:xfrm>
          <a:prstGeom prst="rect">
            <a:avLst/>
          </a:prstGeom>
          <a:noFill/>
        </p:spPr>
        <p:txBody>
          <a:bodyPr wrap="square" lIns="91440" tIns="45720" rIns="91440" bIns="45720" rtlCol="0" anchor="t">
            <a:spAutoFit/>
          </a:bodyPr>
          <a:lstStyle/>
          <a:p>
            <a:pPr>
              <a:defRPr/>
            </a:pPr>
            <a:r>
              <a:rPr lang="en-US" sz="4800" b="1" spc="-100">
                <a:solidFill>
                  <a:srgbClr val="FFFFFF"/>
                </a:solidFill>
                <a:ea typeface="+mn-lt"/>
                <a:cs typeface="+mn-lt"/>
              </a:rPr>
              <a:t>3.2 NUCLOS FRAMEWORK</a:t>
            </a:r>
            <a:endParaRPr lang="en-US">
              <a:ea typeface="+mn-lt"/>
              <a:cs typeface="+mn-lt"/>
            </a:endParaRP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40</a:t>
            </a:fld>
            <a:endParaRPr lang="x-none"/>
          </a:p>
        </p:txBody>
      </p:sp>
    </p:spTree>
    <p:extLst>
      <p:ext uri="{BB962C8B-B14F-4D97-AF65-F5344CB8AC3E}">
        <p14:creationId xmlns:p14="http://schemas.microsoft.com/office/powerpoint/2010/main" val="48612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C2A9D-F01A-483C-A02F-6A2DEE28A438}"/>
              </a:ext>
            </a:extLst>
          </p:cNvPr>
          <p:cNvSpPr>
            <a:spLocks noGrp="1"/>
          </p:cNvSpPr>
          <p:nvPr>
            <p:ph type="title"/>
          </p:nvPr>
        </p:nvSpPr>
        <p:spPr/>
        <p:txBody>
          <a:bodyPr/>
          <a:lstStyle/>
          <a:p>
            <a:r>
              <a:rPr lang="en-US"/>
              <a:t>NUCLOS FRAMEWORK</a:t>
            </a:r>
          </a:p>
        </p:txBody>
      </p:sp>
      <p:sp>
        <p:nvSpPr>
          <p:cNvPr id="3" name="Slide Number Placeholder 2">
            <a:extLst>
              <a:ext uri="{FF2B5EF4-FFF2-40B4-BE49-F238E27FC236}">
                <a16:creationId xmlns:a16="http://schemas.microsoft.com/office/drawing/2014/main" id="{ADA800F6-DD7F-4055-928C-DB632134283A}"/>
              </a:ext>
            </a:extLst>
          </p:cNvPr>
          <p:cNvSpPr>
            <a:spLocks noGrp="1"/>
          </p:cNvSpPr>
          <p:nvPr>
            <p:ph type="sldNum" sz="quarter" idx="12"/>
          </p:nvPr>
        </p:nvSpPr>
        <p:spPr/>
        <p:txBody>
          <a:bodyPr/>
          <a:lstStyle/>
          <a:p>
            <a:fld id="{E012F146-47F9-A646-B182-8CC39B8AD32B}" type="slidenum">
              <a:rPr lang="x-none" smtClean="0"/>
              <a:pPr/>
              <a:t>41</a:t>
            </a:fld>
            <a:endParaRPr lang="x-none"/>
          </a:p>
        </p:txBody>
      </p:sp>
      <p:sp>
        <p:nvSpPr>
          <p:cNvPr id="8" name="TextBox 7">
            <a:extLst>
              <a:ext uri="{FF2B5EF4-FFF2-40B4-BE49-F238E27FC236}">
                <a16:creationId xmlns:a16="http://schemas.microsoft.com/office/drawing/2014/main" id="{654C8F53-76A8-4043-8A29-4B9DCF84C22F}"/>
              </a:ext>
            </a:extLst>
          </p:cNvPr>
          <p:cNvSpPr txBox="1"/>
          <p:nvPr/>
        </p:nvSpPr>
        <p:spPr>
          <a:xfrm>
            <a:off x="146952" y="1049675"/>
            <a:ext cx="11899904" cy="3970318"/>
          </a:xfrm>
          <a:prstGeom prst="rect">
            <a:avLst/>
          </a:prstGeom>
          <a:noFill/>
        </p:spPr>
        <p:txBody>
          <a:bodyPr wrap="square">
            <a:spAutoFit/>
          </a:bodyPr>
          <a:lstStyle/>
          <a:p>
            <a:r>
              <a:rPr lang="vi-VN" sz="1400"/>
              <a:t>- Nền tảng phát triển từ năm 2003 trên công nghệ Java Swing (Server) và Angular (Client) bởi hãng Novabit của Đức. </a:t>
            </a:r>
          </a:p>
          <a:p>
            <a:r>
              <a:rPr lang="vi-VN" sz="1400"/>
              <a:t>- Nền tảng có thể được cài đặt đa hệ điều hành (Windows, MacOS, Linux…)</a:t>
            </a:r>
          </a:p>
          <a:p>
            <a:r>
              <a:rPr lang="vi-VN" sz="1400"/>
              <a:t>- Có thể kết nối được với nhiều loại cở sở dữ liệu khác nhau (SQL Server, Oracle, PostgreSQL…).</a:t>
            </a:r>
          </a:p>
          <a:p>
            <a:r>
              <a:rPr lang="vi-VN" sz="1400"/>
              <a:t>- Kiến trúc theo mô hình một khối (monolithic)</a:t>
            </a:r>
          </a:p>
          <a:p>
            <a:r>
              <a:rPr lang="vi-VN" sz="1400"/>
              <a:t>* Các nội dung Piacom đã xây dựng trên Framework Nuclos</a:t>
            </a:r>
          </a:p>
          <a:p>
            <a:pPr marL="342900" indent="-342900">
              <a:buAutoNum type="arabicPeriod"/>
            </a:pPr>
            <a:r>
              <a:rPr lang="vi-VN" sz="1400"/>
              <a:t>Xây dựng sản phẩm Piacom ERP bao gồm các phân hệ tương ứng với các Nuclet (Nuclet tham khảo trong tài liệu SAD): </a:t>
            </a:r>
            <a:endParaRPr lang="en-US" sz="1400"/>
          </a:p>
          <a:p>
            <a:pPr marL="800100" lvl="1" indent="-342900">
              <a:buFont typeface="Arial" panose="020B0604020202020204" pitchFamily="34" charset="0"/>
              <a:buChar char="•"/>
            </a:pPr>
            <a:r>
              <a:rPr lang="vi-VN" sz="1400"/>
              <a:t>pia.erp.common (Thư viện chung) </a:t>
            </a:r>
            <a:endParaRPr lang="en-US" sz="1400"/>
          </a:p>
          <a:p>
            <a:pPr marL="800100" lvl="1" indent="-342900">
              <a:buFont typeface="Arial" panose="020B0604020202020204" pitchFamily="34" charset="0"/>
              <a:buChar char="•"/>
            </a:pPr>
            <a:r>
              <a:rPr lang="vi-VN" sz="1400"/>
              <a:t>pia.erp.md (Master Data)</a:t>
            </a:r>
            <a:endParaRPr lang="en-US" sz="1400"/>
          </a:p>
          <a:p>
            <a:pPr marL="800100" lvl="1" indent="-342900">
              <a:buFont typeface="Arial" panose="020B0604020202020204" pitchFamily="34" charset="0"/>
              <a:buChar char="•"/>
            </a:pPr>
            <a:r>
              <a:rPr lang="vi-VN" sz="1400"/>
              <a:t>pia.erp.mm (Mua hàng)</a:t>
            </a:r>
            <a:endParaRPr lang="en-US" sz="1400"/>
          </a:p>
          <a:p>
            <a:pPr marL="800100" lvl="1" indent="-342900">
              <a:buFont typeface="Arial" panose="020B0604020202020204" pitchFamily="34" charset="0"/>
              <a:buChar char="•"/>
            </a:pPr>
            <a:r>
              <a:rPr lang="vi-VN" sz="1400"/>
              <a:t>pia.erp.sd (Bán hàng)</a:t>
            </a:r>
            <a:endParaRPr lang="en-US" sz="1400"/>
          </a:p>
          <a:p>
            <a:pPr marL="800100" lvl="1" indent="-342900">
              <a:buFont typeface="Arial" panose="020B0604020202020204" pitchFamily="34" charset="0"/>
              <a:buChar char="•"/>
            </a:pPr>
            <a:r>
              <a:rPr lang="vi-VN" sz="1400"/>
              <a:t>pia.erp.wm (Kho hàng) </a:t>
            </a:r>
            <a:endParaRPr lang="en-US" sz="1400"/>
          </a:p>
          <a:p>
            <a:pPr marL="800100" lvl="1" indent="-342900">
              <a:buFont typeface="Arial" panose="020B0604020202020204" pitchFamily="34" charset="0"/>
              <a:buChar char="•"/>
            </a:pPr>
            <a:r>
              <a:rPr lang="vi-VN" sz="1400"/>
              <a:t>pia.erp.fi (Kế toán)</a:t>
            </a:r>
            <a:endParaRPr lang="en-US" sz="1400"/>
          </a:p>
          <a:p>
            <a:pPr marL="800100" lvl="1" indent="-342900">
              <a:buFont typeface="Arial" panose="020B0604020202020204" pitchFamily="34" charset="0"/>
              <a:buChar char="•"/>
            </a:pPr>
            <a:r>
              <a:rPr lang="vi-VN" sz="1400"/>
              <a:t>pia.erp.co (Phân bổ chi phí)</a:t>
            </a:r>
            <a:endParaRPr lang="en-US" sz="1400"/>
          </a:p>
          <a:p>
            <a:pPr marL="800100" lvl="1" indent="-342900">
              <a:buFont typeface="Arial" panose="020B0604020202020204" pitchFamily="34" charset="0"/>
              <a:buChar char="•"/>
            </a:pPr>
            <a:r>
              <a:rPr lang="vi-VN" sz="1400"/>
              <a:t>pia.erp.tr (Vận tải)</a:t>
            </a:r>
          </a:p>
          <a:p>
            <a:r>
              <a:rPr lang="vi-VN" sz="1400"/>
              <a:t>2. Định hướng xây dựng hệ thống quản lý kho xăng dầu PTAS gồm các chức năng nghiệp vụ:</a:t>
            </a:r>
          </a:p>
          <a:p>
            <a:pPr marL="742950" lvl="1" indent="-285750">
              <a:buFont typeface="Arial" panose="020B0604020202020204" pitchFamily="34" charset="0"/>
              <a:buChar char="•"/>
            </a:pPr>
            <a:r>
              <a:rPr lang="vi-VN" sz="1400"/>
              <a:t>Quản lý nhập xuất</a:t>
            </a:r>
          </a:p>
          <a:p>
            <a:pPr marL="742950" lvl="1" indent="-285750">
              <a:buFont typeface="Arial" panose="020B0604020202020204" pitchFamily="34" charset="0"/>
              <a:buChar char="•"/>
            </a:pPr>
            <a:r>
              <a:rPr lang="vi-VN" sz="1400"/>
              <a:t>Kết nối hệ thống Hải Quan</a:t>
            </a:r>
          </a:p>
          <a:p>
            <a:pPr marL="742950" lvl="1" indent="-285750">
              <a:buFont typeface="Arial" panose="020B0604020202020204" pitchFamily="34" charset="0"/>
              <a:buChar char="•"/>
            </a:pPr>
            <a:r>
              <a:rPr lang="vi-VN" sz="1400"/>
              <a:t>View màn hình Scada dữ liệu tự động hóa</a:t>
            </a:r>
            <a:endParaRPr lang="en-US" sz="1400"/>
          </a:p>
        </p:txBody>
      </p:sp>
    </p:spTree>
    <p:extLst>
      <p:ext uri="{BB962C8B-B14F-4D97-AF65-F5344CB8AC3E}">
        <p14:creationId xmlns:p14="http://schemas.microsoft.com/office/powerpoint/2010/main" val="688356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F94-7659-4CF0-86AD-1241A938E965}"/>
              </a:ext>
            </a:extLst>
          </p:cNvPr>
          <p:cNvSpPr>
            <a:spLocks noGrp="1"/>
          </p:cNvSpPr>
          <p:nvPr>
            <p:ph type="title"/>
          </p:nvPr>
        </p:nvSpPr>
        <p:spPr/>
        <p:txBody>
          <a:bodyPr>
            <a:normAutofit/>
          </a:bodyPr>
          <a:lstStyle/>
          <a:p>
            <a:r>
              <a:rPr lang="en-US"/>
              <a:t>As-is Architecture | </a:t>
            </a:r>
            <a:r>
              <a:rPr lang="en-US" sz="2800" b="1" spc="-100" err="1">
                <a:solidFill>
                  <a:srgbClr val="FFFFFF"/>
                </a:solidFill>
                <a:latin typeface="BR Omega VN"/>
                <a:cs typeface="Arial"/>
              </a:rPr>
              <a:t>Nuclos</a:t>
            </a:r>
            <a:r>
              <a:rPr lang="en-US" sz="2800" b="1" spc="-100">
                <a:solidFill>
                  <a:srgbClr val="FFFFFF"/>
                </a:solidFill>
                <a:latin typeface="BR Omega VN"/>
                <a:cs typeface="Arial"/>
              </a:rPr>
              <a:t> Framework</a:t>
            </a:r>
            <a:endParaRPr lang="en-US"/>
          </a:p>
        </p:txBody>
      </p:sp>
      <p:sp>
        <p:nvSpPr>
          <p:cNvPr id="3" name="Slide Number Placeholder 2">
            <a:extLst>
              <a:ext uri="{FF2B5EF4-FFF2-40B4-BE49-F238E27FC236}">
                <a16:creationId xmlns:a16="http://schemas.microsoft.com/office/drawing/2014/main" id="{F0B62B2A-792B-43D6-B22A-17038A7FB666}"/>
              </a:ext>
            </a:extLst>
          </p:cNvPr>
          <p:cNvSpPr>
            <a:spLocks noGrp="1"/>
          </p:cNvSpPr>
          <p:nvPr>
            <p:ph type="sldNum" sz="quarter" idx="12"/>
          </p:nvPr>
        </p:nvSpPr>
        <p:spPr/>
        <p:txBody>
          <a:bodyPr/>
          <a:lstStyle/>
          <a:p>
            <a:fld id="{E012F146-47F9-A646-B182-8CC39B8AD32B}" type="slidenum">
              <a:rPr lang="x-none" smtClean="0"/>
              <a:pPr/>
              <a:t>42</a:t>
            </a:fld>
            <a:endParaRPr lang="x-none"/>
          </a:p>
        </p:txBody>
      </p:sp>
      <p:pic>
        <p:nvPicPr>
          <p:cNvPr id="5" name="Picture 4">
            <a:extLst>
              <a:ext uri="{FF2B5EF4-FFF2-40B4-BE49-F238E27FC236}">
                <a16:creationId xmlns:a16="http://schemas.microsoft.com/office/drawing/2014/main" id="{E577E816-A1BF-4D8E-A369-2650A4718898}"/>
              </a:ext>
            </a:extLst>
          </p:cNvPr>
          <p:cNvPicPr>
            <a:picLocks noChangeAspect="1"/>
          </p:cNvPicPr>
          <p:nvPr/>
        </p:nvPicPr>
        <p:blipFill>
          <a:blip r:embed="rId2"/>
          <a:stretch>
            <a:fillRect/>
          </a:stretch>
        </p:blipFill>
        <p:spPr>
          <a:xfrm>
            <a:off x="1204428" y="1841402"/>
            <a:ext cx="9836952" cy="3673133"/>
          </a:xfrm>
          <a:prstGeom prst="rect">
            <a:avLst/>
          </a:prstGeom>
        </p:spPr>
      </p:pic>
    </p:spTree>
    <p:extLst>
      <p:ext uri="{BB962C8B-B14F-4D97-AF65-F5344CB8AC3E}">
        <p14:creationId xmlns:p14="http://schemas.microsoft.com/office/powerpoint/2010/main" val="2350684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BR Omega VN"/>
              </a:rPr>
              <a:t>Findings | ERP (</a:t>
            </a:r>
            <a:r>
              <a:rPr lang="en-US" b="0" err="1">
                <a:latin typeface="BR Omega VN"/>
              </a:rPr>
              <a:t>Nuclos</a:t>
            </a:r>
            <a:r>
              <a:rPr lang="en-US" b="0">
                <a:latin typeface="BR Omega VN"/>
              </a:rPr>
              <a:t> Framework)</a:t>
            </a:r>
            <a:endParaRPr lang="en-US">
              <a:latin typeface="BR Omega VN"/>
            </a:endParaRPr>
          </a:p>
        </p:txBody>
      </p:sp>
      <p:sp>
        <p:nvSpPr>
          <p:cNvPr id="3" name="Slide Number Placeholder 2"/>
          <p:cNvSpPr>
            <a:spLocks noGrp="1"/>
          </p:cNvSpPr>
          <p:nvPr>
            <p:ph type="sldNum" sz="quarter" idx="12"/>
          </p:nvPr>
        </p:nvSpPr>
        <p:spPr/>
        <p:txBody>
          <a:bodyPr/>
          <a:lstStyle/>
          <a:p>
            <a:fld id="{E012F146-47F9-A646-B182-8CC39B8AD32B}" type="slidenum">
              <a:rPr lang="x-none" smtClean="0"/>
              <a:pPr/>
              <a:t>43</a:t>
            </a:fld>
            <a:endParaRPr lang="x-none"/>
          </a:p>
        </p:txBody>
      </p:sp>
      <p:sp>
        <p:nvSpPr>
          <p:cNvPr id="5" name="TextBox 4">
            <a:extLst>
              <a:ext uri="{FF2B5EF4-FFF2-40B4-BE49-F238E27FC236}">
                <a16:creationId xmlns:a16="http://schemas.microsoft.com/office/drawing/2014/main" id="{2AEB3E39-3912-446A-80ED-C4139768B30D}"/>
              </a:ext>
            </a:extLst>
          </p:cNvPr>
          <p:cNvSpPr txBox="1"/>
          <p:nvPr/>
        </p:nvSpPr>
        <p:spPr>
          <a:xfrm>
            <a:off x="1939742" y="3338117"/>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6" name="Table 5">
            <a:extLst>
              <a:ext uri="{FF2B5EF4-FFF2-40B4-BE49-F238E27FC236}">
                <a16:creationId xmlns:a16="http://schemas.microsoft.com/office/drawing/2014/main" id="{E7BF989B-EAE9-4BE0-896B-9F5A9562C359}"/>
              </a:ext>
            </a:extLst>
          </p:cNvPr>
          <p:cNvGraphicFramePr>
            <a:graphicFrameLocks noGrp="1"/>
          </p:cNvGraphicFramePr>
          <p:nvPr>
            <p:extLst>
              <p:ext uri="{D42A27DB-BD31-4B8C-83A1-F6EECF244321}">
                <p14:modId xmlns:p14="http://schemas.microsoft.com/office/powerpoint/2010/main" val="1702241999"/>
              </p:ext>
            </p:extLst>
          </p:nvPr>
        </p:nvGraphicFramePr>
        <p:xfrm>
          <a:off x="454399" y="2827596"/>
          <a:ext cx="5320695" cy="472440"/>
        </p:xfrm>
        <a:graphic>
          <a:graphicData uri="http://schemas.openxmlformats.org/drawingml/2006/table">
            <a:tbl>
              <a:tblPr firstRow="1" bandRow="1"/>
              <a:tblGrid>
                <a:gridCol w="1716713">
                  <a:extLst>
                    <a:ext uri="{9D8B030D-6E8A-4147-A177-3AD203B41FA5}">
                      <a16:colId xmlns:a16="http://schemas.microsoft.com/office/drawing/2014/main" val="3003734347"/>
                    </a:ext>
                  </a:extLst>
                </a:gridCol>
                <a:gridCol w="1801991">
                  <a:extLst>
                    <a:ext uri="{9D8B030D-6E8A-4147-A177-3AD203B41FA5}">
                      <a16:colId xmlns:a16="http://schemas.microsoft.com/office/drawing/2014/main" val="2607398930"/>
                    </a:ext>
                  </a:extLst>
                </a:gridCol>
                <a:gridCol w="1801991">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App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Lines of code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App Platform</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a:solidFill>
                            <a:schemeClr val="tx1"/>
                          </a:solidFill>
                          <a:latin typeface="+mn-lt"/>
                          <a:ea typeface="+mn-ea"/>
                          <a:cs typeface="+mn-cs"/>
                        </a:rPr>
                        <a:t>Web Application</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endParaRPr lang="en-US" sz="900" b="1" kern="1200">
                        <a:solidFill>
                          <a:schemeClr val="tx1"/>
                        </a:solidFill>
                        <a:latin typeface="+mn-lt"/>
                        <a:ea typeface="+mn-ea"/>
                        <a:cs typeface="+mn-cs"/>
                      </a:endParaRP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a:solidFill>
                            <a:schemeClr val="tx1"/>
                          </a:solidFill>
                          <a:latin typeface="+mn-lt"/>
                          <a:ea typeface="+mn-ea"/>
                          <a:cs typeface="+mn-cs"/>
                        </a:rPr>
                        <a:t>Java</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cxnSp>
        <p:nvCxnSpPr>
          <p:cNvPr id="7" name="Straight Connector 6">
            <a:extLst>
              <a:ext uri="{FF2B5EF4-FFF2-40B4-BE49-F238E27FC236}">
                <a16:creationId xmlns:a16="http://schemas.microsoft.com/office/drawing/2014/main" id="{CB984BBE-41DF-40D9-8BC6-0CD71D19146B}"/>
              </a:ext>
            </a:extLst>
          </p:cNvPr>
          <p:cNvCxnSpPr>
            <a:cxnSpLocks/>
          </p:cNvCxnSpPr>
          <p:nvPr/>
        </p:nvCxnSpPr>
        <p:spPr>
          <a:xfrm>
            <a:off x="6036291" y="2824505"/>
            <a:ext cx="2141" cy="3789389"/>
          </a:xfrm>
          <a:prstGeom prst="line">
            <a:avLst/>
          </a:prstGeom>
          <a:noFill/>
          <a:ln w="19050" cap="flat" cmpd="sng" algn="ctr">
            <a:solidFill>
              <a:srgbClr val="EBEBEB">
                <a:lumMod val="90000"/>
              </a:srgbClr>
            </a:solidFill>
            <a:prstDash val="solid"/>
          </a:ln>
          <a:effectLst/>
        </p:spPr>
      </p:cxnSp>
      <p:sp>
        <p:nvSpPr>
          <p:cNvPr id="8" name="TextBox 7">
            <a:extLst>
              <a:ext uri="{FF2B5EF4-FFF2-40B4-BE49-F238E27FC236}">
                <a16:creationId xmlns:a16="http://schemas.microsoft.com/office/drawing/2014/main" id="{E965BB33-1C39-4763-9266-30634D368C8B}"/>
              </a:ext>
            </a:extLst>
          </p:cNvPr>
          <p:cNvSpPr txBox="1"/>
          <p:nvPr/>
        </p:nvSpPr>
        <p:spPr>
          <a:xfrm>
            <a:off x="7785515" y="3338117"/>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9" name="Table 8">
            <a:extLst>
              <a:ext uri="{FF2B5EF4-FFF2-40B4-BE49-F238E27FC236}">
                <a16:creationId xmlns:a16="http://schemas.microsoft.com/office/drawing/2014/main" id="{A3830276-C872-4D80-9651-C222935D2A23}"/>
              </a:ext>
            </a:extLst>
          </p:cNvPr>
          <p:cNvGraphicFramePr>
            <a:graphicFrameLocks noGrp="1"/>
          </p:cNvGraphicFramePr>
          <p:nvPr>
            <p:extLst>
              <p:ext uri="{D42A27DB-BD31-4B8C-83A1-F6EECF244321}">
                <p14:modId xmlns:p14="http://schemas.microsoft.com/office/powerpoint/2010/main" val="1551231229"/>
              </p:ext>
            </p:extLst>
          </p:nvPr>
        </p:nvGraphicFramePr>
        <p:xfrm>
          <a:off x="6300173" y="2824505"/>
          <a:ext cx="5320697" cy="472440"/>
        </p:xfrm>
        <a:graphic>
          <a:graphicData uri="http://schemas.openxmlformats.org/drawingml/2006/table">
            <a:tbl>
              <a:tblPr firstRow="1" bandRow="1"/>
              <a:tblGrid>
                <a:gridCol w="1442754">
                  <a:extLst>
                    <a:ext uri="{9D8B030D-6E8A-4147-A177-3AD203B41FA5}">
                      <a16:colId xmlns:a16="http://schemas.microsoft.com/office/drawing/2014/main" val="3003734347"/>
                    </a:ext>
                  </a:extLst>
                </a:gridCol>
                <a:gridCol w="2075951">
                  <a:extLst>
                    <a:ext uri="{9D8B030D-6E8A-4147-A177-3AD203B41FA5}">
                      <a16:colId xmlns:a16="http://schemas.microsoft.com/office/drawing/2014/main" val="2607398930"/>
                    </a:ext>
                  </a:extLst>
                </a:gridCol>
                <a:gridCol w="1801992">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Database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Database Version</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Size</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dirty="0">
                          <a:solidFill>
                            <a:schemeClr val="tx1"/>
                          </a:solidFill>
                          <a:latin typeface="+mn-lt"/>
                          <a:ea typeface="+mn-ea"/>
                          <a:cs typeface="+mn-cs"/>
                        </a:rPr>
                        <a:t>PostgreSQL</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a:solidFill>
                            <a:schemeClr val="tx1"/>
                          </a:solidFill>
                          <a:latin typeface="+mn-lt"/>
                          <a:ea typeface="+mn-ea"/>
                          <a:cs typeface="+mn-cs"/>
                        </a:rPr>
                        <a:t>PostgreSQL 9.6.8</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a:solidFill>
                            <a:schemeClr val="tx1"/>
                          </a:solidFill>
                          <a:latin typeface="+mn-lt"/>
                          <a:ea typeface="+mn-ea"/>
                          <a:cs typeface="+mn-cs"/>
                        </a:rPr>
                        <a:t>181 MB</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graphicFrame>
        <p:nvGraphicFramePr>
          <p:cNvPr id="10" name="Table 54">
            <a:extLst>
              <a:ext uri="{FF2B5EF4-FFF2-40B4-BE49-F238E27FC236}">
                <a16:creationId xmlns:a16="http://schemas.microsoft.com/office/drawing/2014/main" id="{DD86F088-E66C-4178-A075-21B5B2B42C9F}"/>
              </a:ext>
            </a:extLst>
          </p:cNvPr>
          <p:cNvGraphicFramePr>
            <a:graphicFrameLocks noGrp="1"/>
          </p:cNvGraphicFramePr>
          <p:nvPr>
            <p:extLst>
              <p:ext uri="{D42A27DB-BD31-4B8C-83A1-F6EECF244321}">
                <p14:modId xmlns:p14="http://schemas.microsoft.com/office/powerpoint/2010/main" val="3395437350"/>
              </p:ext>
            </p:extLst>
          </p:nvPr>
        </p:nvGraphicFramePr>
        <p:xfrm>
          <a:off x="455994" y="1096247"/>
          <a:ext cx="11164876" cy="1671320"/>
        </p:xfrm>
        <a:graphic>
          <a:graphicData uri="http://schemas.openxmlformats.org/drawingml/2006/table">
            <a:tbl>
              <a:tblPr firstRow="1" bandRow="1"/>
              <a:tblGrid>
                <a:gridCol w="2278328">
                  <a:extLst>
                    <a:ext uri="{9D8B030D-6E8A-4147-A177-3AD203B41FA5}">
                      <a16:colId xmlns:a16="http://schemas.microsoft.com/office/drawing/2014/main" val="3447046014"/>
                    </a:ext>
                  </a:extLst>
                </a:gridCol>
                <a:gridCol w="8886548">
                  <a:extLst>
                    <a:ext uri="{9D8B030D-6E8A-4147-A177-3AD203B41FA5}">
                      <a16:colId xmlns:a16="http://schemas.microsoft.com/office/drawing/2014/main" val="3857599020"/>
                    </a:ext>
                  </a:extLst>
                </a:gridCol>
              </a:tblGrid>
              <a:tr h="370840">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r>
                        <a:rPr lang="en-US" sz="1100"/>
                        <a:t>Application Details</a:t>
                      </a:r>
                      <a:endParaRPr lang="en-PH" sz="1100"/>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endParaRPr lang="en-PH" sz="1100"/>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864603482"/>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General description:</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228600" indent="-228600">
                        <a:buAutoNum type="arabicPeriod"/>
                      </a:pPr>
                      <a:r>
                        <a:rPr lang="en-US" sz="1100"/>
                        <a:t>Building </a:t>
                      </a:r>
                      <a:r>
                        <a:rPr lang="en-US" sz="1100" err="1"/>
                        <a:t>Piacom</a:t>
                      </a:r>
                      <a:r>
                        <a:rPr lang="en-US" sz="1100"/>
                        <a:t> ERP products including modules corresponding to </a:t>
                      </a:r>
                      <a:r>
                        <a:rPr lang="en-US" sz="1100" err="1"/>
                        <a:t>Nuclet</a:t>
                      </a:r>
                      <a:r>
                        <a:rPr lang="en-US" sz="1100"/>
                        <a:t> </a:t>
                      </a:r>
                      <a:r>
                        <a:rPr lang="vi-VN" sz="1100"/>
                        <a:t>(Nuclet referenc</a:t>
                      </a:r>
                      <a:r>
                        <a:rPr lang="en-US" sz="1100"/>
                        <a:t>e</a:t>
                      </a:r>
                      <a:r>
                        <a:rPr lang="vi-VN" sz="1100"/>
                        <a:t> in the SAD): pia.erp.common (general library); pia.erp.md (Master Data); pia.erp.mm (</a:t>
                      </a:r>
                      <a:r>
                        <a:rPr lang="en-US" sz="1100"/>
                        <a:t>Purchase</a:t>
                      </a:r>
                      <a:r>
                        <a:rPr lang="vi-VN" sz="1100"/>
                        <a:t>); pia.erp.sd (</a:t>
                      </a:r>
                      <a:r>
                        <a:rPr lang="en-US" sz="1100"/>
                        <a:t>Sales</a:t>
                      </a:r>
                      <a:r>
                        <a:rPr lang="vi-VN" sz="1100"/>
                        <a:t>); pia.erp.wm (</a:t>
                      </a:r>
                      <a:r>
                        <a:rPr lang="en-US" sz="1100"/>
                        <a:t>Warehouse</a:t>
                      </a:r>
                      <a:r>
                        <a:rPr lang="vi-VN" sz="1100"/>
                        <a:t>); pia.erp.fi (</a:t>
                      </a:r>
                      <a:r>
                        <a:rPr lang="en-US" sz="1100"/>
                        <a:t>Accounting</a:t>
                      </a:r>
                      <a:r>
                        <a:rPr lang="vi-VN" sz="1100"/>
                        <a:t>); pia.erp.co (</a:t>
                      </a:r>
                      <a:r>
                        <a:rPr lang="en-US" sz="1100"/>
                        <a:t>Cost Allocation – </a:t>
                      </a:r>
                      <a:r>
                        <a:rPr lang="en-US" sz="1100" err="1"/>
                        <a:t>phân</a:t>
                      </a:r>
                      <a:r>
                        <a:rPr lang="en-US" sz="1100"/>
                        <a:t> </a:t>
                      </a:r>
                      <a:r>
                        <a:rPr lang="en-US" sz="1100" err="1"/>
                        <a:t>bổ</a:t>
                      </a:r>
                      <a:r>
                        <a:rPr lang="en-US" sz="1100"/>
                        <a:t> chi </a:t>
                      </a:r>
                      <a:r>
                        <a:rPr lang="en-US" sz="1100" err="1"/>
                        <a:t>phí</a:t>
                      </a:r>
                      <a:r>
                        <a:rPr lang="vi-VN" sz="1100"/>
                        <a:t>); pia.erp.tr (</a:t>
                      </a:r>
                      <a:r>
                        <a:rPr lang="en-US" sz="1100"/>
                        <a:t>Transports</a:t>
                      </a:r>
                      <a:r>
                        <a:rPr lang="vi-VN" sz="1100"/>
                        <a:t>)</a:t>
                      </a:r>
                      <a:endParaRPr lang="en-US" sz="1100"/>
                    </a:p>
                    <a:p>
                      <a:pPr marL="228600" indent="-228600">
                        <a:buAutoNum type="arabicPeriod"/>
                      </a:pPr>
                      <a:r>
                        <a:rPr lang="en-US" sz="1100"/>
                        <a:t>Building petroleum warehouse management system includes following modules</a:t>
                      </a:r>
                      <a:r>
                        <a:rPr lang="vi-VN" sz="1100"/>
                        <a:t>:</a:t>
                      </a:r>
                      <a:r>
                        <a:rPr lang="en-US" sz="1100"/>
                        <a:t> Export and Import management, Customs connection – </a:t>
                      </a:r>
                      <a:r>
                        <a:rPr lang="en-US" sz="1100" err="1"/>
                        <a:t>kết</a:t>
                      </a:r>
                      <a:r>
                        <a:rPr lang="en-US" sz="1100"/>
                        <a:t> </a:t>
                      </a:r>
                      <a:r>
                        <a:rPr lang="en-US" sz="1100" err="1"/>
                        <a:t>nối</a:t>
                      </a:r>
                      <a:r>
                        <a:rPr lang="en-US" sz="1100"/>
                        <a:t> </a:t>
                      </a:r>
                      <a:r>
                        <a:rPr lang="en-US" sz="1100" err="1"/>
                        <a:t>hải</a:t>
                      </a:r>
                      <a:r>
                        <a:rPr lang="en-US" sz="1100"/>
                        <a:t> </a:t>
                      </a:r>
                      <a:r>
                        <a:rPr lang="en-US" sz="1100" err="1"/>
                        <a:t>quan</a:t>
                      </a:r>
                      <a:r>
                        <a:rPr lang="en-US" sz="1100"/>
                        <a:t>, SCADA automation screen.</a:t>
                      </a:r>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53364044"/>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Critical/Non-critical?</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PH" sz="1100"/>
                        <a:t>Critical</a:t>
                      </a:r>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68056070"/>
                  </a:ext>
                </a:extLst>
              </a:tr>
            </a:tbl>
          </a:graphicData>
        </a:graphic>
      </p:graphicFrame>
      <p:sp>
        <p:nvSpPr>
          <p:cNvPr id="11" name="Rectangle: Rounded Corners 10">
            <a:extLst>
              <a:ext uri="{FF2B5EF4-FFF2-40B4-BE49-F238E27FC236}">
                <a16:creationId xmlns:a16="http://schemas.microsoft.com/office/drawing/2014/main" id="{9B24CE8F-3B81-4324-AADC-DC3FEDA05E15}"/>
              </a:ext>
            </a:extLst>
          </p:cNvPr>
          <p:cNvSpPr/>
          <p:nvPr/>
        </p:nvSpPr>
        <p:spPr bwMode="auto">
          <a:xfrm>
            <a:off x="416787" y="5954379"/>
            <a:ext cx="5354522" cy="714344"/>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4F6755F-0B2C-4379-BF31-CA21B2C19982}"/>
              </a:ext>
            </a:extLst>
          </p:cNvPr>
          <p:cNvSpPr txBox="1"/>
          <p:nvPr/>
        </p:nvSpPr>
        <p:spPr>
          <a:xfrm>
            <a:off x="558001" y="6007716"/>
            <a:ext cx="5046937" cy="161583"/>
          </a:xfrm>
          <a:prstGeom prst="rect">
            <a:avLst/>
          </a:prstGeom>
          <a:noFill/>
        </p:spPr>
        <p:txBody>
          <a:bodyPr wrap="square" lIns="0" tIns="0" rIns="0" bIns="0" rtlCol="0" anchor="t">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Azure Virtual Machine</a:t>
            </a:r>
            <a:endParaRPr lang="en-US" sz="1050">
              <a:gradFill>
                <a:gsLst>
                  <a:gs pos="2917">
                    <a:prstClr val="black"/>
                  </a:gs>
                  <a:gs pos="30000">
                    <a:prstClr val="black"/>
                  </a:gs>
                </a:gsLst>
                <a:lin ang="5400000" scaled="0"/>
              </a:gradFill>
              <a:latin typeface="Segoe UI"/>
            </a:endParaRPr>
          </a:p>
        </p:txBody>
      </p:sp>
      <p:sp>
        <p:nvSpPr>
          <p:cNvPr id="13" name="TextBox 12">
            <a:extLst>
              <a:ext uri="{FF2B5EF4-FFF2-40B4-BE49-F238E27FC236}">
                <a16:creationId xmlns:a16="http://schemas.microsoft.com/office/drawing/2014/main" id="{54826335-82B2-4E20-9C08-BCD2B939D0DF}"/>
              </a:ext>
            </a:extLst>
          </p:cNvPr>
          <p:cNvSpPr txBox="1"/>
          <p:nvPr/>
        </p:nvSpPr>
        <p:spPr>
          <a:xfrm>
            <a:off x="564688" y="6330881"/>
            <a:ext cx="5155808" cy="161583"/>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b="1">
                <a:solidFill>
                  <a:schemeClr val="accent5"/>
                </a:solidFill>
                <a:latin typeface="Segoe UI"/>
              </a:rPr>
              <a:t>App run window desktop</a:t>
            </a:r>
            <a:endParaRPr lang="en-US" sz="1050">
              <a:solidFill>
                <a:schemeClr val="accent5"/>
              </a:solidFill>
              <a:latin typeface="Segoe UI"/>
            </a:endParaRPr>
          </a:p>
        </p:txBody>
      </p:sp>
      <p:sp>
        <p:nvSpPr>
          <p:cNvPr id="14" name="Rectangle: Rounded Corners 13">
            <a:extLst>
              <a:ext uri="{FF2B5EF4-FFF2-40B4-BE49-F238E27FC236}">
                <a16:creationId xmlns:a16="http://schemas.microsoft.com/office/drawing/2014/main" id="{D3E5B36C-2CD4-4BE2-81F0-5357682EFBF4}"/>
              </a:ext>
            </a:extLst>
          </p:cNvPr>
          <p:cNvSpPr/>
          <p:nvPr/>
        </p:nvSpPr>
        <p:spPr bwMode="auto">
          <a:xfrm>
            <a:off x="6293841" y="5954379"/>
            <a:ext cx="5354522" cy="695027"/>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24F0CC8-4AC4-40D4-9EFB-6D4EE0901BAD}"/>
              </a:ext>
            </a:extLst>
          </p:cNvPr>
          <p:cNvSpPr txBox="1"/>
          <p:nvPr/>
        </p:nvSpPr>
        <p:spPr>
          <a:xfrm>
            <a:off x="6435056" y="6007716"/>
            <a:ext cx="5038500" cy="323165"/>
          </a:xfrm>
          <a:prstGeom prst="rect">
            <a:avLst/>
          </a:prstGeom>
          <a:noFill/>
        </p:spPr>
        <p:txBody>
          <a:bodyPr wrap="square" lIns="0" tIns="0" rIns="0" bIns="0" rtlCol="0">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PostgreSQL running on  VM, </a:t>
            </a:r>
            <a:r>
              <a:rPr lang="en-US" sz="1050" b="0" i="0">
                <a:solidFill>
                  <a:srgbClr val="4E4E4E"/>
                </a:solidFill>
                <a:effectLst/>
                <a:latin typeface="Arial" panose="020B0604020202020204" pitchFamily="34" charset="0"/>
              </a:rPr>
              <a:t>The source database version is not compatible for migration to the Azure </a:t>
            </a:r>
            <a:r>
              <a:rPr lang="en-US" sz="1050" b="0" i="0" err="1">
                <a:solidFill>
                  <a:srgbClr val="4E4E4E"/>
                </a:solidFill>
                <a:effectLst/>
                <a:latin typeface="Arial" panose="020B0604020202020204" pitchFamily="34" charset="0"/>
              </a:rPr>
              <a:t>Postgresql</a:t>
            </a:r>
            <a:r>
              <a:rPr lang="en-US" sz="1050" b="0" i="0">
                <a:solidFill>
                  <a:srgbClr val="4E4E4E"/>
                </a:solidFill>
                <a:effectLst/>
                <a:latin typeface="Arial" panose="020B0604020202020204" pitchFamily="34" charset="0"/>
              </a:rPr>
              <a:t>.</a:t>
            </a:r>
            <a:endParaRPr lang="en-US" sz="1050">
              <a:solidFill>
                <a:srgbClr val="000000"/>
              </a:solidFill>
              <a:latin typeface="Segoe UI"/>
            </a:endParaRPr>
          </a:p>
        </p:txBody>
      </p:sp>
      <p:sp>
        <p:nvSpPr>
          <p:cNvPr id="16" name="TextBox 15">
            <a:extLst>
              <a:ext uri="{FF2B5EF4-FFF2-40B4-BE49-F238E27FC236}">
                <a16:creationId xmlns:a16="http://schemas.microsoft.com/office/drawing/2014/main" id="{E3CE83D0-9F3B-4C77-A151-2A0DE9EA9928}"/>
              </a:ext>
            </a:extLst>
          </p:cNvPr>
          <p:cNvSpPr txBox="1"/>
          <p:nvPr/>
        </p:nvSpPr>
        <p:spPr>
          <a:xfrm>
            <a:off x="6435056" y="6376425"/>
            <a:ext cx="5155808" cy="161583"/>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a:gradFill>
                  <a:gsLst>
                    <a:gs pos="2917">
                      <a:prstClr val="black"/>
                    </a:gs>
                    <a:gs pos="30000">
                      <a:prstClr val="black"/>
                    </a:gs>
                  </a:gsLst>
                  <a:lin ang="5400000" scaled="0"/>
                </a:gradFill>
                <a:latin typeface="Segoe UI"/>
              </a:rPr>
              <a:t>Built-in high availability.</a:t>
            </a:r>
            <a:r>
              <a:rPr lang="en-US" sz="1050">
                <a:solidFill>
                  <a:srgbClr val="000000"/>
                </a:solidFill>
                <a:latin typeface="Segoe UI"/>
              </a:rPr>
              <a:t> Elastic scaling within seconds.</a:t>
            </a:r>
            <a:endParaRPr lang="en-US" sz="105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E8F3DBA4-D18E-46B8-8CEB-8FCF6323AAD0}"/>
              </a:ext>
            </a:extLst>
          </p:cNvPr>
          <p:cNvCxnSpPr>
            <a:cxnSpLocks/>
          </p:cNvCxnSpPr>
          <p:nvPr/>
        </p:nvCxnSpPr>
        <p:spPr>
          <a:xfrm>
            <a:off x="369559" y="5817615"/>
            <a:ext cx="11278804" cy="0"/>
          </a:xfrm>
          <a:prstGeom prst="line">
            <a:avLst/>
          </a:prstGeom>
          <a:noFill/>
          <a:ln w="19050" cap="flat" cmpd="sng" algn="ctr">
            <a:solidFill>
              <a:srgbClr val="EBEBEB">
                <a:lumMod val="90000"/>
              </a:srgbClr>
            </a:solidFill>
            <a:prstDash val="solid"/>
          </a:ln>
          <a:effectLst/>
        </p:spPr>
      </p:cxnSp>
      <p:sp>
        <p:nvSpPr>
          <p:cNvPr id="18" name="Rectangle 17">
            <a:extLst>
              <a:ext uri="{FF2B5EF4-FFF2-40B4-BE49-F238E27FC236}">
                <a16:creationId xmlns:a16="http://schemas.microsoft.com/office/drawing/2014/main" id="{FD4EE806-FE5C-4F5E-BC22-1685853F034F}"/>
              </a:ext>
            </a:extLst>
          </p:cNvPr>
          <p:cNvSpPr/>
          <p:nvPr/>
        </p:nvSpPr>
        <p:spPr bwMode="auto">
          <a:xfrm>
            <a:off x="5792214" y="5600868"/>
            <a:ext cx="433494" cy="4334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98746DC-0A74-4CDE-995B-868E600748C5}"/>
              </a:ext>
            </a:extLst>
          </p:cNvPr>
          <p:cNvSpPr/>
          <p:nvPr/>
        </p:nvSpPr>
        <p:spPr bwMode="auto">
          <a:xfrm>
            <a:off x="423216" y="5133893"/>
            <a:ext cx="1763480"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D2D9281-1675-41CE-9E61-9FADEEED6951}"/>
              </a:ext>
            </a:extLst>
          </p:cNvPr>
          <p:cNvSpPr/>
          <p:nvPr/>
        </p:nvSpPr>
        <p:spPr bwMode="auto">
          <a:xfrm>
            <a:off x="2226560" y="5150956"/>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8B31975-ECBE-4348-9224-09A766F8095B}"/>
              </a:ext>
            </a:extLst>
          </p:cNvPr>
          <p:cNvSpPr/>
          <p:nvPr/>
        </p:nvSpPr>
        <p:spPr bwMode="auto">
          <a:xfrm>
            <a:off x="4021070" y="5142771"/>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64DA513-74C3-4514-A402-5E3028A24C83}"/>
              </a:ext>
            </a:extLst>
          </p:cNvPr>
          <p:cNvSpPr/>
          <p:nvPr/>
        </p:nvSpPr>
        <p:spPr bwMode="auto">
          <a:xfrm>
            <a:off x="6255858" y="5116830"/>
            <a:ext cx="2612703"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642E160-7444-412B-BE8E-5092331BEE7A}"/>
              </a:ext>
            </a:extLst>
          </p:cNvPr>
          <p:cNvSpPr/>
          <p:nvPr/>
        </p:nvSpPr>
        <p:spPr bwMode="auto">
          <a:xfrm>
            <a:off x="9055837" y="5119307"/>
            <a:ext cx="2495412"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443E7C7B-16C3-4D6A-8615-6A401CF8B160}"/>
              </a:ext>
            </a:extLst>
          </p:cNvPr>
          <p:cNvSpPr txBox="1"/>
          <p:nvPr/>
        </p:nvSpPr>
        <p:spPr>
          <a:xfrm>
            <a:off x="529001" y="5205936"/>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App Service</a:t>
            </a:r>
          </a:p>
        </p:txBody>
      </p:sp>
      <p:sp>
        <p:nvSpPr>
          <p:cNvPr id="26" name="TextBox 25">
            <a:extLst>
              <a:ext uri="{FF2B5EF4-FFF2-40B4-BE49-F238E27FC236}">
                <a16:creationId xmlns:a16="http://schemas.microsoft.com/office/drawing/2014/main" id="{E3E38853-D123-4588-B07E-4723359A0998}"/>
              </a:ext>
            </a:extLst>
          </p:cNvPr>
          <p:cNvSpPr txBox="1"/>
          <p:nvPr/>
        </p:nvSpPr>
        <p:spPr>
          <a:xfrm>
            <a:off x="2309030" y="5205936"/>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Container (AKS)</a:t>
            </a:r>
          </a:p>
        </p:txBody>
      </p:sp>
      <p:sp>
        <p:nvSpPr>
          <p:cNvPr id="27" name="TextBox 26">
            <a:extLst>
              <a:ext uri="{FF2B5EF4-FFF2-40B4-BE49-F238E27FC236}">
                <a16:creationId xmlns:a16="http://schemas.microsoft.com/office/drawing/2014/main" id="{C43F8D85-DC88-4D6A-AAF0-09A0F92D9E08}"/>
              </a:ext>
            </a:extLst>
          </p:cNvPr>
          <p:cNvSpPr txBox="1"/>
          <p:nvPr/>
        </p:nvSpPr>
        <p:spPr>
          <a:xfrm>
            <a:off x="4128302" y="5205936"/>
            <a:ext cx="1410741" cy="161583"/>
          </a:xfrm>
          <a:prstGeom prst="rect">
            <a:avLst/>
          </a:prstGeom>
          <a:noFill/>
        </p:spPr>
        <p:txBody>
          <a:bodyPr wrap="square" lIns="0" tIns="0" rIns="0" bIns="0" rtlCol="0" anchor="t">
            <a:spAutoFit/>
          </a:bodyPr>
          <a:lstStyle/>
          <a:p>
            <a:pPr>
              <a:spcAft>
                <a:spcPts val="300"/>
              </a:spcAft>
              <a:defRPr/>
            </a:pPr>
            <a:r>
              <a:rPr lang="en-US" sz="1050" b="1">
                <a:solidFill>
                  <a:srgbClr val="000000"/>
                </a:solidFill>
                <a:latin typeface="Segoe UI"/>
              </a:rPr>
              <a:t>Azure Virtual Machine</a:t>
            </a:r>
          </a:p>
        </p:txBody>
      </p:sp>
      <p:sp>
        <p:nvSpPr>
          <p:cNvPr id="28" name="TextBox 27">
            <a:extLst>
              <a:ext uri="{FF2B5EF4-FFF2-40B4-BE49-F238E27FC236}">
                <a16:creationId xmlns:a16="http://schemas.microsoft.com/office/drawing/2014/main" id="{606AABC7-7F20-44F2-8DAD-DB10F7E0365D}"/>
              </a:ext>
            </a:extLst>
          </p:cNvPr>
          <p:cNvSpPr txBox="1"/>
          <p:nvPr/>
        </p:nvSpPr>
        <p:spPr>
          <a:xfrm>
            <a:off x="534736" y="5383431"/>
            <a:ext cx="1380942"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a:ln>
                  <a:noFill/>
                </a:ln>
                <a:solidFill>
                  <a:srgbClr val="000000"/>
                </a:solidFill>
                <a:effectLst/>
                <a:uLnTx/>
                <a:uFillTx/>
                <a:latin typeface="Segoe UI"/>
              </a:rPr>
              <a:t>0</a:t>
            </a:r>
          </a:p>
        </p:txBody>
      </p:sp>
      <p:sp>
        <p:nvSpPr>
          <p:cNvPr id="29" name="TextBox 28">
            <a:extLst>
              <a:ext uri="{FF2B5EF4-FFF2-40B4-BE49-F238E27FC236}">
                <a16:creationId xmlns:a16="http://schemas.microsoft.com/office/drawing/2014/main" id="{04432BBE-2CC3-4CB1-9B6D-3F64D13132E2}"/>
              </a:ext>
            </a:extLst>
          </p:cNvPr>
          <p:cNvSpPr txBox="1"/>
          <p:nvPr/>
        </p:nvSpPr>
        <p:spPr>
          <a:xfrm>
            <a:off x="2285814" y="5388172"/>
            <a:ext cx="1637478"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fr-FR" sz="1050" b="0" i="0" u="none" strike="noStrike" kern="0" cap="none" spc="0" normalizeH="0" baseline="0" noProof="0">
                <a:ln>
                  <a:noFill/>
                </a:ln>
                <a:solidFill>
                  <a:srgbClr val="000000"/>
                </a:solidFill>
                <a:effectLst/>
                <a:uLnTx/>
                <a:uFillTx/>
                <a:latin typeface="Segoe UI"/>
              </a:rPr>
              <a:t>0</a:t>
            </a:r>
            <a:endParaRPr kumimoji="0" lang="en-PH" sz="1050" b="0" i="0" u="none" strike="noStrike" kern="0" cap="none" spc="0" normalizeH="0" baseline="0" noProof="0">
              <a:ln>
                <a:noFill/>
              </a:ln>
              <a:solidFill>
                <a:srgbClr val="000000"/>
              </a:solidFill>
              <a:effectLst/>
              <a:uLnTx/>
              <a:uFillTx/>
              <a:latin typeface="Segoe UI"/>
            </a:endParaRPr>
          </a:p>
        </p:txBody>
      </p:sp>
      <p:sp>
        <p:nvSpPr>
          <p:cNvPr id="30" name="TextBox 29">
            <a:extLst>
              <a:ext uri="{FF2B5EF4-FFF2-40B4-BE49-F238E27FC236}">
                <a16:creationId xmlns:a16="http://schemas.microsoft.com/office/drawing/2014/main" id="{13BCE4F5-A085-4D0D-A784-209AC09F1A2F}"/>
              </a:ext>
            </a:extLst>
          </p:cNvPr>
          <p:cNvSpPr txBox="1"/>
          <p:nvPr/>
        </p:nvSpPr>
        <p:spPr>
          <a:xfrm>
            <a:off x="4129729" y="5416185"/>
            <a:ext cx="1540954" cy="161583"/>
          </a:xfrm>
          <a:prstGeom prst="rect">
            <a:avLst/>
          </a:prstGeom>
          <a:noFill/>
        </p:spPr>
        <p:txBody>
          <a:bodyPr wrap="square" lIns="0" tIns="0" rIns="0" bIns="0" rtlCol="0" anchor="t">
            <a:spAutoFit/>
          </a:bodyPr>
          <a:lstStyle>
            <a:defPPr>
              <a:defRPr lang="en-US"/>
            </a:defPPr>
            <a:lvl1pPr>
              <a:spcAft>
                <a:spcPts val="300"/>
              </a:spcAft>
              <a:defRPr sz="1050">
                <a:latin typeface="Segoe UI"/>
              </a:defRPr>
            </a:lvl1pPr>
          </a:lstStyle>
          <a:p>
            <a:pPr>
              <a:defRPr/>
            </a:pPr>
            <a:r>
              <a:rPr lang="pt-BR" sz="1050" b="0" i="0" u="none" strike="noStrike" kern="0" cap="none" spc="0" normalizeH="0" baseline="0" noProof="0" dirty="0">
                <a:ln>
                  <a:noFill/>
                </a:ln>
                <a:solidFill>
                  <a:srgbClr val="000000"/>
                </a:solidFill>
                <a:effectLst/>
                <a:uLnTx/>
                <a:uFillTx/>
                <a:latin typeface="Segoe UI"/>
                <a:cs typeface="Segoe UI"/>
              </a:rPr>
              <a:t>DS3 v2 ( USD $ 424.56)</a:t>
            </a:r>
            <a:endParaRPr lang="en-PH" sz="1050" b="0" i="0" u="none" strike="noStrike" kern="0" cap="none" spc="0" normalizeH="0" baseline="0" noProof="0" dirty="0">
              <a:ln>
                <a:noFill/>
              </a:ln>
              <a:solidFill>
                <a:srgbClr val="000000"/>
              </a:solidFill>
              <a:effectLst/>
              <a:uLnTx/>
              <a:uFillTx/>
              <a:latin typeface="Segoe UI"/>
              <a:cs typeface="Segoe UI"/>
            </a:endParaRPr>
          </a:p>
        </p:txBody>
      </p:sp>
      <p:sp>
        <p:nvSpPr>
          <p:cNvPr id="31" name="TextBox 30">
            <a:extLst>
              <a:ext uri="{FF2B5EF4-FFF2-40B4-BE49-F238E27FC236}">
                <a16:creationId xmlns:a16="http://schemas.microsoft.com/office/drawing/2014/main" id="{DE902659-7A39-47A5-81F0-9B843393FB8E}"/>
              </a:ext>
            </a:extLst>
          </p:cNvPr>
          <p:cNvSpPr txBox="1"/>
          <p:nvPr/>
        </p:nvSpPr>
        <p:spPr>
          <a:xfrm>
            <a:off x="6340327" y="5187178"/>
            <a:ext cx="2270397"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Database for PostgreSQL</a:t>
            </a:r>
          </a:p>
        </p:txBody>
      </p:sp>
      <p:sp>
        <p:nvSpPr>
          <p:cNvPr id="32" name="TextBox 31">
            <a:extLst>
              <a:ext uri="{FF2B5EF4-FFF2-40B4-BE49-F238E27FC236}">
                <a16:creationId xmlns:a16="http://schemas.microsoft.com/office/drawing/2014/main" id="{BE6683F9-83C1-4F5E-93ED-B7A06067A416}"/>
              </a:ext>
            </a:extLst>
          </p:cNvPr>
          <p:cNvSpPr txBox="1"/>
          <p:nvPr/>
        </p:nvSpPr>
        <p:spPr>
          <a:xfrm>
            <a:off x="9085987" y="5171268"/>
            <a:ext cx="246526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PostgreSQL running on VM</a:t>
            </a:r>
          </a:p>
        </p:txBody>
      </p:sp>
      <p:sp>
        <p:nvSpPr>
          <p:cNvPr id="34" name="TextBox 33">
            <a:extLst>
              <a:ext uri="{FF2B5EF4-FFF2-40B4-BE49-F238E27FC236}">
                <a16:creationId xmlns:a16="http://schemas.microsoft.com/office/drawing/2014/main" id="{A6F538F1-E9AF-4C6F-A19B-6CEA1D3A2BCB}"/>
              </a:ext>
            </a:extLst>
          </p:cNvPr>
          <p:cNvSpPr txBox="1"/>
          <p:nvPr/>
        </p:nvSpPr>
        <p:spPr>
          <a:xfrm>
            <a:off x="6324826" y="5416185"/>
            <a:ext cx="2059519"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da-DK" sz="1050" b="0" i="0" u="none" strike="noStrike" kern="0" cap="none" spc="0" normalizeH="0" baseline="0" noProof="0">
                <a:ln>
                  <a:noFill/>
                </a:ln>
                <a:solidFill>
                  <a:srgbClr val="000000"/>
                </a:solidFill>
                <a:effectLst/>
                <a:uLnTx/>
                <a:uFillTx/>
                <a:latin typeface="Segoe UI"/>
              </a:rPr>
              <a:t>Ram 8, 4 vCore ( USD $ 379.4688)</a:t>
            </a:r>
            <a:endParaRPr kumimoji="0" lang="en-PH" sz="1050" b="0" i="0" u="none" strike="noStrike" kern="0" cap="none" spc="0" normalizeH="0" baseline="0" noProof="0">
              <a:ln>
                <a:noFill/>
              </a:ln>
              <a:solidFill>
                <a:srgbClr val="000000"/>
              </a:solidFill>
              <a:effectLst/>
              <a:uLnTx/>
              <a:uFillTx/>
              <a:latin typeface="Segoe UI"/>
            </a:endParaRPr>
          </a:p>
        </p:txBody>
      </p:sp>
      <p:sp>
        <p:nvSpPr>
          <p:cNvPr id="35" name="TextBox 34">
            <a:extLst>
              <a:ext uri="{FF2B5EF4-FFF2-40B4-BE49-F238E27FC236}">
                <a16:creationId xmlns:a16="http://schemas.microsoft.com/office/drawing/2014/main" id="{108A01CF-A4F4-4706-9E2F-C5AE809974B4}"/>
              </a:ext>
            </a:extLst>
          </p:cNvPr>
          <p:cNvSpPr txBox="1"/>
          <p:nvPr/>
        </p:nvSpPr>
        <p:spPr>
          <a:xfrm>
            <a:off x="9085987" y="5415727"/>
            <a:ext cx="2020149"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dirty="0">
                <a:ln>
                  <a:noFill/>
                </a:ln>
                <a:solidFill>
                  <a:srgbClr val="000000"/>
                </a:solidFill>
                <a:effectLst/>
                <a:uLnTx/>
                <a:uFillTx/>
                <a:latin typeface="Segoe UI"/>
              </a:rPr>
              <a:t>USD $ </a:t>
            </a:r>
            <a:r>
              <a:rPr kumimoji="0" lang="en-US" sz="1050" b="0" i="0" u="none" strike="noStrike" kern="0" cap="none" spc="0" normalizeH="0" baseline="0" noProof="0" dirty="0">
                <a:ln>
                  <a:noFill/>
                </a:ln>
                <a:solidFill>
                  <a:srgbClr val="000000"/>
                </a:solidFill>
                <a:effectLst/>
                <a:uLnTx/>
                <a:uFillTx/>
                <a:latin typeface="Segoe UI"/>
              </a:rPr>
              <a:t>823.08</a:t>
            </a:r>
            <a:endParaRPr kumimoji="0" lang="en-PH" sz="1050" b="0" i="0" u="none" strike="noStrike" kern="0" cap="none" spc="0" normalizeH="0" baseline="0" noProof="0" dirty="0">
              <a:ln>
                <a:noFill/>
              </a:ln>
              <a:solidFill>
                <a:srgbClr val="000000"/>
              </a:solidFill>
              <a:effectLst/>
              <a:uLnTx/>
              <a:uFillTx/>
              <a:latin typeface="Segoe UI"/>
            </a:endParaRPr>
          </a:p>
        </p:txBody>
      </p:sp>
      <p:pic>
        <p:nvPicPr>
          <p:cNvPr id="38" name="Picture 37">
            <a:extLst>
              <a:ext uri="{FF2B5EF4-FFF2-40B4-BE49-F238E27FC236}">
                <a16:creationId xmlns:a16="http://schemas.microsoft.com/office/drawing/2014/main" id="{291817CA-A943-4161-9441-51B2E7AA178D}"/>
              </a:ext>
            </a:extLst>
          </p:cNvPr>
          <p:cNvPicPr>
            <a:picLocks noChangeAspect="1"/>
          </p:cNvPicPr>
          <p:nvPr/>
        </p:nvPicPr>
        <p:blipFill>
          <a:blip r:embed="rId2"/>
          <a:stretch>
            <a:fillRect/>
          </a:stretch>
        </p:blipFill>
        <p:spPr>
          <a:xfrm>
            <a:off x="823388" y="3302065"/>
            <a:ext cx="4781550" cy="1800225"/>
          </a:xfrm>
          <a:prstGeom prst="rect">
            <a:avLst/>
          </a:prstGeom>
        </p:spPr>
      </p:pic>
      <p:pic>
        <p:nvPicPr>
          <p:cNvPr id="41" name="Picture 40">
            <a:extLst>
              <a:ext uri="{FF2B5EF4-FFF2-40B4-BE49-F238E27FC236}">
                <a16:creationId xmlns:a16="http://schemas.microsoft.com/office/drawing/2014/main" id="{81564007-3490-4C4D-B48D-DC095B39D0FA}"/>
              </a:ext>
            </a:extLst>
          </p:cNvPr>
          <p:cNvPicPr>
            <a:picLocks noChangeAspect="1"/>
          </p:cNvPicPr>
          <p:nvPr/>
        </p:nvPicPr>
        <p:blipFill>
          <a:blip r:embed="rId3"/>
          <a:stretch>
            <a:fillRect/>
          </a:stretch>
        </p:blipFill>
        <p:spPr>
          <a:xfrm>
            <a:off x="6292962" y="3324849"/>
            <a:ext cx="5272873" cy="1793081"/>
          </a:xfrm>
          <a:prstGeom prst="rect">
            <a:avLst/>
          </a:prstGeom>
        </p:spPr>
      </p:pic>
    </p:spTree>
    <p:extLst>
      <p:ext uri="{BB962C8B-B14F-4D97-AF65-F5344CB8AC3E}">
        <p14:creationId xmlns:p14="http://schemas.microsoft.com/office/powerpoint/2010/main" val="284581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D20D92-A620-4450-9C5A-D99E37362B31}"/>
              </a:ext>
            </a:extLst>
          </p:cNvPr>
          <p:cNvSpPr>
            <a:spLocks noGrp="1"/>
          </p:cNvSpPr>
          <p:nvPr>
            <p:ph type="title"/>
          </p:nvPr>
        </p:nvSpPr>
        <p:spPr/>
        <p:txBody>
          <a:bodyPr>
            <a:normAutofit/>
          </a:bodyPr>
          <a:lstStyle/>
          <a:p>
            <a:r>
              <a:rPr lang="en-US"/>
              <a:t>Azure Reference Architecture | </a:t>
            </a:r>
            <a:r>
              <a:rPr lang="en-US" sz="2800" b="1" spc="-100" err="1">
                <a:solidFill>
                  <a:srgbClr val="FFFFFF"/>
                </a:solidFill>
                <a:latin typeface="BR Omega VN"/>
                <a:cs typeface="Arial"/>
              </a:rPr>
              <a:t>Nuclos</a:t>
            </a:r>
            <a:r>
              <a:rPr lang="en-US" sz="2800" b="1" spc="-100">
                <a:solidFill>
                  <a:srgbClr val="FFFFFF"/>
                </a:solidFill>
                <a:latin typeface="BR Omega VN"/>
                <a:cs typeface="Arial"/>
              </a:rPr>
              <a:t> Framework</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44</a:t>
            </a:fld>
            <a:endParaRPr lang="x-none"/>
          </a:p>
        </p:txBody>
      </p:sp>
      <p:pic>
        <p:nvPicPr>
          <p:cNvPr id="4" name="Picture 3">
            <a:extLst>
              <a:ext uri="{FF2B5EF4-FFF2-40B4-BE49-F238E27FC236}">
                <a16:creationId xmlns:a16="http://schemas.microsoft.com/office/drawing/2014/main" id="{C86D3FDD-E2D9-41C6-87CB-3CD18F9FE8A8}"/>
              </a:ext>
            </a:extLst>
          </p:cNvPr>
          <p:cNvPicPr>
            <a:picLocks noChangeAspect="1"/>
          </p:cNvPicPr>
          <p:nvPr/>
        </p:nvPicPr>
        <p:blipFill>
          <a:blip r:embed="rId2"/>
          <a:stretch>
            <a:fillRect/>
          </a:stretch>
        </p:blipFill>
        <p:spPr>
          <a:xfrm>
            <a:off x="1395412" y="1300302"/>
            <a:ext cx="9401175" cy="4467225"/>
          </a:xfrm>
          <a:prstGeom prst="rect">
            <a:avLst/>
          </a:prstGeom>
        </p:spPr>
      </p:pic>
    </p:spTree>
    <p:extLst>
      <p:ext uri="{BB962C8B-B14F-4D97-AF65-F5344CB8AC3E}">
        <p14:creationId xmlns:p14="http://schemas.microsoft.com/office/powerpoint/2010/main" val="1010223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Rehost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45</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492951" y="1041211"/>
            <a:ext cx="10884221" cy="307777"/>
          </a:xfrm>
          <a:prstGeom prst="rect">
            <a:avLst/>
          </a:prstGeom>
        </p:spPr>
        <p:txBody>
          <a:bodyPr wrap="square" lIns="91440" tIns="45720" rIns="91440" bIns="45720" anchor="t">
            <a:spAutoFit/>
          </a:bodyPr>
          <a:lstStyle/>
          <a:p>
            <a:r>
              <a:rPr lang="vi-VN" sz="1400">
                <a:solidFill>
                  <a:srgbClr val="000000"/>
                </a:solidFill>
                <a:cs typeface="Segoe UI"/>
              </a:rPr>
              <a:t>Rehost </a:t>
            </a:r>
            <a:r>
              <a:rPr lang="vi-VN" sz="1400" err="1">
                <a:solidFill>
                  <a:srgbClr val="000000"/>
                </a:solidFill>
                <a:cs typeface="Segoe UI"/>
              </a:rPr>
              <a:t>High</a:t>
            </a:r>
            <a:r>
              <a:rPr lang="vi-VN" sz="1400">
                <a:solidFill>
                  <a:srgbClr val="000000"/>
                </a:solidFill>
                <a:cs typeface="Segoe UI"/>
              </a:rPr>
              <a:t> </a:t>
            </a:r>
            <a:r>
              <a:rPr lang="vi-VN" sz="1400" err="1">
                <a:solidFill>
                  <a:srgbClr val="000000"/>
                </a:solidFill>
                <a:cs typeface="Segoe UI"/>
              </a:rPr>
              <a:t>Level</a:t>
            </a:r>
            <a:r>
              <a:rPr lang="vi-VN" sz="1400">
                <a:solidFill>
                  <a:srgbClr val="000000"/>
                </a:solidFill>
                <a:cs typeface="Segoe UI"/>
              </a:rPr>
              <a:t> </a:t>
            </a:r>
            <a:r>
              <a:rPr lang="vi-VN" sz="1400" err="1">
                <a:solidFill>
                  <a:srgbClr val="000000"/>
                </a:solidFill>
                <a:cs typeface="Segoe UI"/>
              </a:rPr>
              <a:t>Solution</a:t>
            </a:r>
            <a:r>
              <a:rPr lang="vi-VN" sz="1400">
                <a:solidFill>
                  <a:srgbClr val="000000"/>
                </a:solidFill>
                <a:cs typeface="Segoe UI"/>
              </a:rPr>
              <a:t> </a:t>
            </a:r>
            <a:r>
              <a:rPr lang="vi-VN" sz="1400" err="1">
                <a:solidFill>
                  <a:srgbClr val="000000"/>
                </a:solidFill>
                <a:cs typeface="Segoe UI"/>
              </a:rPr>
              <a:t>Architect</a:t>
            </a:r>
            <a:r>
              <a:rPr lang="en-US" sz="1400" err="1">
                <a:solidFill>
                  <a:srgbClr val="000000"/>
                </a:solidFill>
                <a:cs typeface="Segoe UI"/>
              </a:rPr>
              <a:t>ure</a:t>
            </a:r>
            <a:endParaRPr lang="en-US"/>
          </a:p>
        </p:txBody>
      </p:sp>
      <p:pic>
        <p:nvPicPr>
          <p:cNvPr id="11" name="Picture 10" descr="Graphical user interface, application&#10;&#10;Description automatically generated">
            <a:extLst>
              <a:ext uri="{FF2B5EF4-FFF2-40B4-BE49-F238E27FC236}">
                <a16:creationId xmlns:a16="http://schemas.microsoft.com/office/drawing/2014/main" id="{9F7509C9-1997-87A2-FA1B-6795A7A7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30" y="1488591"/>
            <a:ext cx="10764939" cy="4671577"/>
          </a:xfrm>
          <a:prstGeom prst="rect">
            <a:avLst/>
          </a:prstGeom>
        </p:spPr>
      </p:pic>
    </p:spTree>
    <p:extLst>
      <p:ext uri="{BB962C8B-B14F-4D97-AF65-F5344CB8AC3E}">
        <p14:creationId xmlns:p14="http://schemas.microsoft.com/office/powerpoint/2010/main" val="463129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Nuclos</a:t>
            </a:r>
            <a:r>
              <a:rPr lang="en-US"/>
              <a:t> Framework</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46</a:t>
            </a:fld>
            <a:endParaRPr lang="x-none"/>
          </a:p>
        </p:txBody>
      </p:sp>
      <p:pic>
        <p:nvPicPr>
          <p:cNvPr id="5" name="Picture 4">
            <a:extLst>
              <a:ext uri="{FF2B5EF4-FFF2-40B4-BE49-F238E27FC236}">
                <a16:creationId xmlns:a16="http://schemas.microsoft.com/office/drawing/2014/main" id="{9DCC62DF-8B40-B208-FA28-F091B1336EF3}"/>
              </a:ext>
            </a:extLst>
          </p:cNvPr>
          <p:cNvPicPr>
            <a:picLocks noChangeAspect="1"/>
          </p:cNvPicPr>
          <p:nvPr/>
        </p:nvPicPr>
        <p:blipFill>
          <a:blip r:embed="rId2"/>
          <a:stretch>
            <a:fillRect/>
          </a:stretch>
        </p:blipFill>
        <p:spPr>
          <a:xfrm>
            <a:off x="5370235" y="1246255"/>
            <a:ext cx="6239739" cy="4757502"/>
          </a:xfrm>
          <a:prstGeom prst="rect">
            <a:avLst/>
          </a:prstGeom>
        </p:spPr>
      </p:pic>
      <p:sp>
        <p:nvSpPr>
          <p:cNvPr id="4" name="TextBox 3">
            <a:extLst>
              <a:ext uri="{FF2B5EF4-FFF2-40B4-BE49-F238E27FC236}">
                <a16:creationId xmlns:a16="http://schemas.microsoft.com/office/drawing/2014/main" id="{7C670E55-3184-88C7-4BC1-30EB9AFCA212}"/>
              </a:ext>
            </a:extLst>
          </p:cNvPr>
          <p:cNvSpPr txBox="1"/>
          <p:nvPr/>
        </p:nvSpPr>
        <p:spPr>
          <a:xfrm>
            <a:off x="525780" y="1522055"/>
            <a:ext cx="4600894" cy="4278094"/>
          </a:xfrm>
          <a:prstGeom prst="rect">
            <a:avLst/>
          </a:prstGeom>
          <a:noFill/>
          <a:ln>
            <a:solidFill>
              <a:schemeClr val="tx1"/>
            </a:solidFill>
            <a:prstDash val="dash"/>
          </a:ln>
        </p:spPr>
        <p:txBody>
          <a:bodyPr wrap="square" lIns="91440" tIns="45720" rIns="91440" bIns="45720" rtlCol="0" anchor="t">
            <a:spAutoFit/>
          </a:bodyPr>
          <a:lstStyle/>
          <a:p>
            <a:r>
              <a:rPr lang="en-US" sz="1600" err="1"/>
              <a:t>Nuclos</a:t>
            </a:r>
            <a:r>
              <a:rPr lang="en-US" sz="1600"/>
              <a:t> modules:</a:t>
            </a:r>
          </a:p>
          <a:p>
            <a:pPr lvl="1"/>
            <a:r>
              <a:rPr lang="en-US" sz="1600" err="1"/>
              <a:t>nuclos</a:t>
            </a:r>
            <a:r>
              <a:rPr lang="en-US" sz="1600"/>
              <a:t>-schema</a:t>
            </a:r>
            <a:endParaRPr lang="en-US" sz="1600">
              <a:cs typeface="Segoe UI"/>
            </a:endParaRPr>
          </a:p>
          <a:p>
            <a:pPr lvl="1"/>
            <a:r>
              <a:rPr lang="en-US" sz="1600" err="1"/>
              <a:t>nuclos</a:t>
            </a:r>
            <a:r>
              <a:rPr lang="en-US" sz="1600"/>
              <a:t>-common</a:t>
            </a:r>
            <a:endParaRPr lang="en-US" sz="1600">
              <a:cs typeface="Segoe UI"/>
            </a:endParaRPr>
          </a:p>
          <a:p>
            <a:pPr lvl="1"/>
            <a:r>
              <a:rPr lang="en-US" sz="1600" err="1"/>
              <a:t>nuclos</a:t>
            </a:r>
            <a:r>
              <a:rPr lang="en-US" sz="1600"/>
              <a:t>-server</a:t>
            </a:r>
            <a:endParaRPr lang="en-US" sz="1600">
              <a:cs typeface="Segoe UI"/>
            </a:endParaRPr>
          </a:p>
          <a:p>
            <a:pPr lvl="1"/>
            <a:r>
              <a:rPr lang="en-US" sz="1600" err="1"/>
              <a:t>nuclos</a:t>
            </a:r>
            <a:r>
              <a:rPr lang="en-US" sz="1600"/>
              <a:t>-client</a:t>
            </a:r>
            <a:endParaRPr lang="en-US" sz="1600">
              <a:cs typeface="Segoe UI"/>
            </a:endParaRPr>
          </a:p>
          <a:p>
            <a:pPr lvl="1"/>
            <a:r>
              <a:rPr lang="en-US" sz="1600" err="1"/>
              <a:t>nuclos</a:t>
            </a:r>
            <a:r>
              <a:rPr lang="en-US" sz="1600"/>
              <a:t>-client-</a:t>
            </a:r>
            <a:r>
              <a:rPr lang="en-US" sz="1600" err="1"/>
              <a:t>synthetica</a:t>
            </a:r>
            <a:endParaRPr lang="en-US" sz="1600"/>
          </a:p>
          <a:p>
            <a:pPr lvl="1"/>
            <a:r>
              <a:rPr lang="en-US" sz="1600" err="1"/>
              <a:t>nuclos</a:t>
            </a:r>
            <a:r>
              <a:rPr lang="en-US" sz="1600"/>
              <a:t>-rigid-common</a:t>
            </a:r>
            <a:endParaRPr lang="en-US" sz="1600">
              <a:cs typeface="Segoe UI"/>
            </a:endParaRPr>
          </a:p>
          <a:p>
            <a:pPr lvl="1"/>
            <a:r>
              <a:rPr lang="en-US" sz="1600" err="1"/>
              <a:t>nuclos</a:t>
            </a:r>
            <a:r>
              <a:rPr lang="en-US" sz="1600"/>
              <a:t>-rigid-server</a:t>
            </a:r>
            <a:endParaRPr lang="en-US" sz="1600">
              <a:cs typeface="Segoe UI"/>
            </a:endParaRPr>
          </a:p>
          <a:p>
            <a:pPr lvl="1"/>
            <a:r>
              <a:rPr lang="en-US" sz="1600" err="1"/>
              <a:t>nuclos-webclient</a:t>
            </a:r>
            <a:endParaRPr lang="en-US" sz="1600"/>
          </a:p>
          <a:p>
            <a:pPr lvl="1"/>
            <a:r>
              <a:rPr lang="en-US" sz="1600" err="1"/>
              <a:t>nuclos</a:t>
            </a:r>
            <a:r>
              <a:rPr lang="en-US" sz="1600"/>
              <a:t>-layout-transformation</a:t>
            </a:r>
            <a:endParaRPr lang="en-US" sz="1600">
              <a:cs typeface="Segoe UI"/>
            </a:endParaRPr>
          </a:p>
          <a:p>
            <a:pPr lvl="1"/>
            <a:r>
              <a:rPr lang="en-US" sz="1600" err="1"/>
              <a:t>nuclos</a:t>
            </a:r>
            <a:r>
              <a:rPr lang="en-US" sz="1600"/>
              <a:t>-war</a:t>
            </a:r>
            <a:endParaRPr lang="en-US" sz="1600">
              <a:cs typeface="Segoe UI"/>
            </a:endParaRPr>
          </a:p>
          <a:p>
            <a:pPr lvl="1"/>
            <a:r>
              <a:rPr lang="en-US" sz="1600" err="1"/>
              <a:t>nuclos</a:t>
            </a:r>
            <a:r>
              <a:rPr lang="en-US" sz="1600"/>
              <a:t>-installer</a:t>
            </a:r>
            <a:endParaRPr lang="en-US" sz="1600">
              <a:cs typeface="Segoe UI"/>
            </a:endParaRPr>
          </a:p>
          <a:p>
            <a:pPr lvl="1"/>
            <a:r>
              <a:rPr lang="en-US" sz="1600" err="1"/>
              <a:t>nuclos</a:t>
            </a:r>
            <a:r>
              <a:rPr lang="en-US" sz="1600"/>
              <a:t>-integration-tests</a:t>
            </a:r>
            <a:endParaRPr lang="en-US" sz="1600">
              <a:cs typeface="Segoe UI"/>
            </a:endParaRPr>
          </a:p>
          <a:p>
            <a:pPr lvl="1"/>
            <a:r>
              <a:rPr lang="en-US" sz="1600" err="1"/>
              <a:t>nuclos</a:t>
            </a:r>
            <a:r>
              <a:rPr lang="en-US" sz="1600"/>
              <a:t>-integration-tests-rules</a:t>
            </a:r>
            <a:endParaRPr lang="en-US" sz="1600">
              <a:cs typeface="Segoe UI"/>
            </a:endParaRPr>
          </a:p>
          <a:p>
            <a:pPr lvl="1"/>
            <a:r>
              <a:rPr lang="en-US" sz="1600" err="1"/>
              <a:t>nuclos</a:t>
            </a:r>
            <a:r>
              <a:rPr lang="en-US" sz="1600"/>
              <a:t>-integration-tests-</a:t>
            </a:r>
            <a:r>
              <a:rPr lang="en-US" sz="1600" err="1"/>
              <a:t>businessobjects</a:t>
            </a:r>
            <a:endParaRPr lang="en-US" sz="1600"/>
          </a:p>
          <a:p>
            <a:pPr lvl="1"/>
            <a:r>
              <a:rPr lang="en-US" sz="1600" err="1"/>
              <a:t>nuclos-ccce</a:t>
            </a:r>
            <a:endParaRPr lang="en-US" sz="1600"/>
          </a:p>
          <a:p>
            <a:endParaRPr lang="en-VN" sz="1600"/>
          </a:p>
        </p:txBody>
      </p:sp>
    </p:spTree>
    <p:extLst>
      <p:ext uri="{BB962C8B-B14F-4D97-AF65-F5344CB8AC3E}">
        <p14:creationId xmlns:p14="http://schemas.microsoft.com/office/powerpoint/2010/main" val="230062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74321" y="1122363"/>
            <a:ext cx="4148146" cy="2387600"/>
          </a:xfrm>
        </p:spPr>
        <p:txBody>
          <a:bodyPr vert="horz" lIns="91440" tIns="45720" rIns="91440" bIns="45720" rtlCol="0" anchor="b">
            <a:normAutofit/>
          </a:bodyPr>
          <a:lstStyle/>
          <a:p>
            <a:r>
              <a:rPr lang="en-US" sz="4200" kern="1200">
                <a:solidFill>
                  <a:srgbClr val="FFFFFF"/>
                </a:solidFill>
                <a:latin typeface="+mj-lt"/>
                <a:ea typeface="+mj-ea"/>
                <a:cs typeface="+mj-cs"/>
              </a:rPr>
              <a:t>PIA-ERP As-Is Architecture</a:t>
            </a:r>
          </a:p>
        </p:txBody>
      </p:sp>
      <p:pic>
        <p:nvPicPr>
          <p:cNvPr id="6" name="Picture 5">
            <a:extLst>
              <a:ext uri="{FF2B5EF4-FFF2-40B4-BE49-F238E27FC236}">
                <a16:creationId xmlns:a16="http://schemas.microsoft.com/office/drawing/2014/main" id="{113D2734-85DB-C049-27F0-7933E5F20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65223" y="276513"/>
            <a:ext cx="4884021" cy="5938020"/>
          </a:xfrm>
          <a:prstGeom prst="rect">
            <a:avLst/>
          </a:prstGeom>
          <a:noFill/>
        </p:spPr>
      </p:pic>
      <p:sp>
        <p:nvSpPr>
          <p:cNvPr id="3" name="Slide Number Placeholder 2"/>
          <p:cNvSpPr>
            <a:spLocks noGrp="1"/>
          </p:cNvSpPr>
          <p:nvPr>
            <p:ph type="sldNum" sz="quarter" idx="12"/>
          </p:nvPr>
        </p:nvSpPr>
        <p:spPr>
          <a:xfrm>
            <a:off x="10578662" y="6356350"/>
            <a:ext cx="77513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012F146-47F9-A646-B182-8CC39B8AD32B}" type="slidenum">
              <a:rPr kumimoji="0" lang="en-US" sz="1200" b="0" i="0" u="none" strike="noStrike" kern="1200" cap="none" spc="0" normalizeH="0" baseline="0" noProof="0">
                <a:ln>
                  <a:noFill/>
                </a:ln>
                <a:solidFill>
                  <a:srgbClr val="40404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96266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74321" y="1122363"/>
            <a:ext cx="4148146" cy="2387600"/>
          </a:xfrm>
        </p:spPr>
        <p:txBody>
          <a:bodyPr vert="horz" lIns="91440" tIns="45720" rIns="91440" bIns="45720" rtlCol="0" anchor="b">
            <a:normAutofit/>
          </a:bodyPr>
          <a:lstStyle/>
          <a:p>
            <a:r>
              <a:rPr lang="en-US" sz="4200" kern="1200">
                <a:solidFill>
                  <a:srgbClr val="FFFFFF"/>
                </a:solidFill>
                <a:latin typeface="+mj-lt"/>
                <a:ea typeface="+mj-ea"/>
                <a:cs typeface="+mj-cs"/>
              </a:rPr>
              <a:t>PIA-ERP </a:t>
            </a:r>
            <a:r>
              <a:rPr lang="en-US" sz="4200" kern="1200" err="1">
                <a:solidFill>
                  <a:srgbClr val="FFFFFF"/>
                </a:solidFill>
                <a:latin typeface="+mj-lt"/>
                <a:ea typeface="+mj-ea"/>
                <a:cs typeface="+mj-cs"/>
              </a:rPr>
              <a:t>Nuclet</a:t>
            </a:r>
            <a:r>
              <a:rPr lang="en-US" sz="4200" kern="1200">
                <a:solidFill>
                  <a:srgbClr val="FFFFFF"/>
                </a:solidFill>
                <a:latin typeface="+mj-lt"/>
                <a:ea typeface="+mj-ea"/>
                <a:cs typeface="+mj-cs"/>
              </a:rPr>
              <a:t> Components Diagram</a:t>
            </a:r>
          </a:p>
        </p:txBody>
      </p:sp>
      <p:sp>
        <p:nvSpPr>
          <p:cNvPr id="3" name="Slide Number Placeholder 2"/>
          <p:cNvSpPr>
            <a:spLocks noGrp="1"/>
          </p:cNvSpPr>
          <p:nvPr>
            <p:ph type="sldNum" sz="quarter" idx="12"/>
          </p:nvPr>
        </p:nvSpPr>
        <p:spPr>
          <a:xfrm>
            <a:off x="10578662" y="6356350"/>
            <a:ext cx="77513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012F146-47F9-A646-B182-8CC39B8AD32B}" type="slidenum">
              <a:rPr kumimoji="0" lang="en-US" sz="1200" b="0" i="0" u="none" strike="noStrike" kern="1200" cap="none" spc="0" normalizeH="0" baseline="0" noProof="0">
                <a:ln>
                  <a:noFill/>
                </a:ln>
                <a:solidFill>
                  <a:srgbClr val="40404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a:ln>
                <a:noFill/>
              </a:ln>
              <a:solidFill>
                <a:srgbClr val="404040"/>
              </a:solidFill>
              <a:effectLst/>
              <a:uLnTx/>
              <a:uFillTx/>
              <a:latin typeface="Segoe UI"/>
              <a:ea typeface="+mn-ea"/>
              <a:cs typeface="+mn-cs"/>
            </a:endParaRPr>
          </a:p>
        </p:txBody>
      </p:sp>
      <p:graphicFrame>
        <p:nvGraphicFramePr>
          <p:cNvPr id="8" name="Object 7">
            <a:extLst>
              <a:ext uri="{FF2B5EF4-FFF2-40B4-BE49-F238E27FC236}">
                <a16:creationId xmlns:a16="http://schemas.microsoft.com/office/drawing/2014/main" id="{E369539A-A06B-46AB-9900-86B147603D40}"/>
              </a:ext>
            </a:extLst>
          </p:cNvPr>
          <p:cNvGraphicFramePr>
            <a:graphicFrameLocks noChangeAspect="1"/>
          </p:cNvGraphicFramePr>
          <p:nvPr/>
        </p:nvGraphicFramePr>
        <p:xfrm>
          <a:off x="5873345" y="250574"/>
          <a:ext cx="4705317" cy="6356852"/>
        </p:xfrm>
        <a:graphic>
          <a:graphicData uri="http://schemas.openxmlformats.org/presentationml/2006/ole">
            <mc:AlternateContent xmlns:mc="http://schemas.openxmlformats.org/markup-compatibility/2006">
              <mc:Choice xmlns:v="urn:schemas-microsoft-com:vml" Requires="v">
                <p:oleObj spid="_x0000_s1029" r:id="rId4" imgW="8839200" imgH="11925300" progId="Visio.Drawing.15">
                  <p:embed/>
                </p:oleObj>
              </mc:Choice>
              <mc:Fallback>
                <p:oleObj r:id="rId4" imgW="8839200" imgH="11925300" progId="Visio.Drawing.15">
                  <p:embed/>
                  <p:pic>
                    <p:nvPicPr>
                      <p:cNvPr id="8" name="Object 7">
                        <a:extLst>
                          <a:ext uri="{FF2B5EF4-FFF2-40B4-BE49-F238E27FC236}">
                            <a16:creationId xmlns:a16="http://schemas.microsoft.com/office/drawing/2014/main" id="{E369539A-A06B-46AB-9900-86B147603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3345" y="250574"/>
                        <a:ext cx="4705317" cy="6356852"/>
                      </a:xfrm>
                      <a:prstGeom prst="rect">
                        <a:avLst/>
                      </a:prstGeom>
                      <a:noFill/>
                    </p:spPr>
                  </p:pic>
                </p:oleObj>
              </mc:Fallback>
            </mc:AlternateContent>
          </a:graphicData>
        </a:graphic>
      </p:graphicFrame>
    </p:spTree>
    <p:extLst>
      <p:ext uri="{BB962C8B-B14F-4D97-AF65-F5344CB8AC3E}">
        <p14:creationId xmlns:p14="http://schemas.microsoft.com/office/powerpoint/2010/main" val="1865859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Migration Strategy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49</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492951" y="1041211"/>
            <a:ext cx="10884221" cy="369332"/>
          </a:xfrm>
          <a:prstGeom prst="rect">
            <a:avLst/>
          </a:prstGeom>
        </p:spPr>
        <p:txBody>
          <a:bodyPr wrap="square" lIns="91440" tIns="45720" rIns="91440" bIns="45720" anchor="t">
            <a:spAutoFit/>
          </a:bodyPr>
          <a:lstStyle/>
          <a:p>
            <a:r>
              <a:rPr lang="vi-VN">
                <a:solidFill>
                  <a:srgbClr val="000000"/>
                </a:solidFill>
                <a:cs typeface="Segoe UI"/>
              </a:rPr>
              <a:t>Process Rehost and then Rearchitect/Refactor</a:t>
            </a:r>
            <a:endParaRPr lang="en-US" err="1"/>
          </a:p>
        </p:txBody>
      </p:sp>
      <p:sp>
        <p:nvSpPr>
          <p:cNvPr id="5" name="Chevron 4">
            <a:extLst>
              <a:ext uri="{FF2B5EF4-FFF2-40B4-BE49-F238E27FC236}">
                <a16:creationId xmlns:a16="http://schemas.microsoft.com/office/drawing/2014/main" id="{EED57C3D-A013-1692-EF4F-421D866ED4A9}"/>
              </a:ext>
            </a:extLst>
          </p:cNvPr>
          <p:cNvSpPr/>
          <p:nvPr/>
        </p:nvSpPr>
        <p:spPr>
          <a:xfrm>
            <a:off x="733927" y="2201628"/>
            <a:ext cx="3059999" cy="806116"/>
          </a:xfrm>
          <a:prstGeom prst="chevron">
            <a:avLst>
              <a:gd name="adj" fmla="val 320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1. Re-host</a:t>
            </a:r>
          </a:p>
          <a:p>
            <a:pPr algn="ctr"/>
            <a:r>
              <a:rPr lang="en-US" sz="1400">
                <a:solidFill>
                  <a:schemeClr val="bg1"/>
                </a:solidFill>
              </a:rPr>
              <a:t>Migrate As-is to cloud</a:t>
            </a:r>
            <a:endParaRPr lang="en-VN" sz="1400">
              <a:solidFill>
                <a:schemeClr val="bg1"/>
              </a:solidFill>
            </a:endParaRPr>
          </a:p>
        </p:txBody>
      </p:sp>
      <p:sp>
        <p:nvSpPr>
          <p:cNvPr id="7" name="Chevron 6">
            <a:extLst>
              <a:ext uri="{FF2B5EF4-FFF2-40B4-BE49-F238E27FC236}">
                <a16:creationId xmlns:a16="http://schemas.microsoft.com/office/drawing/2014/main" id="{EDB02EE6-0D9D-1921-D660-533B3FF75A39}"/>
              </a:ext>
            </a:extLst>
          </p:cNvPr>
          <p:cNvSpPr/>
          <p:nvPr/>
        </p:nvSpPr>
        <p:spPr>
          <a:xfrm>
            <a:off x="733926" y="4150893"/>
            <a:ext cx="3060000" cy="1323481"/>
          </a:xfrm>
          <a:prstGeom prst="chevron">
            <a:avLst>
              <a:gd name="adj" fmla="val 31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3. Re-architect</a:t>
            </a:r>
          </a:p>
          <a:p>
            <a:pPr algn="ctr"/>
            <a:r>
              <a:rPr lang="en-VN" sz="1400">
                <a:solidFill>
                  <a:schemeClr val="bg1"/>
                </a:solidFill>
              </a:rPr>
              <a:t>(Multi-tenancy)</a:t>
            </a:r>
          </a:p>
        </p:txBody>
      </p:sp>
      <p:sp>
        <p:nvSpPr>
          <p:cNvPr id="8" name="Chevron 7">
            <a:extLst>
              <a:ext uri="{FF2B5EF4-FFF2-40B4-BE49-F238E27FC236}">
                <a16:creationId xmlns:a16="http://schemas.microsoft.com/office/drawing/2014/main" id="{7FE315CA-2F63-0DB9-513E-893AE650DFC0}"/>
              </a:ext>
            </a:extLst>
          </p:cNvPr>
          <p:cNvSpPr/>
          <p:nvPr/>
        </p:nvSpPr>
        <p:spPr>
          <a:xfrm>
            <a:off x="3793926" y="4150894"/>
            <a:ext cx="3060000" cy="1323474"/>
          </a:xfrm>
          <a:prstGeom prst="chevron">
            <a:avLst>
              <a:gd name="adj" fmla="val 284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4. Re-factor</a:t>
            </a:r>
          </a:p>
          <a:p>
            <a:pPr algn="ctr"/>
            <a:r>
              <a:rPr lang="en-VN" sz="1400">
                <a:solidFill>
                  <a:schemeClr val="bg1"/>
                </a:solidFill>
              </a:rPr>
              <a:t>(From monolithic to microservices)</a:t>
            </a:r>
          </a:p>
        </p:txBody>
      </p:sp>
      <p:sp>
        <p:nvSpPr>
          <p:cNvPr id="9" name="Chevron 8">
            <a:extLst>
              <a:ext uri="{FF2B5EF4-FFF2-40B4-BE49-F238E27FC236}">
                <a16:creationId xmlns:a16="http://schemas.microsoft.com/office/drawing/2014/main" id="{596F53A2-1DD8-5CC6-165B-F26E3E72DF4F}"/>
              </a:ext>
            </a:extLst>
          </p:cNvPr>
          <p:cNvSpPr/>
          <p:nvPr/>
        </p:nvSpPr>
        <p:spPr>
          <a:xfrm>
            <a:off x="6853926" y="4178195"/>
            <a:ext cx="3060000" cy="1323469"/>
          </a:xfrm>
          <a:prstGeom prst="chevron">
            <a:avLst>
              <a:gd name="adj" fmla="val 25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5. </a:t>
            </a:r>
            <a:r>
              <a:rPr lang="en-US" sz="1400" err="1">
                <a:solidFill>
                  <a:schemeClr val="bg1"/>
                </a:solidFill>
              </a:rPr>
              <a:t>Dockerize</a:t>
            </a:r>
            <a:endParaRPr lang="en-US" sz="1400">
              <a:solidFill>
                <a:schemeClr val="bg1"/>
              </a:solidFill>
            </a:endParaRPr>
          </a:p>
          <a:p>
            <a:pPr algn="ctr"/>
            <a:r>
              <a:rPr lang="en-US" sz="1400">
                <a:solidFill>
                  <a:schemeClr val="bg1"/>
                </a:solidFill>
              </a:rPr>
              <a:t>(CI/CD on K8S cluster)</a:t>
            </a:r>
            <a:endParaRPr lang="en-VN" sz="1400">
              <a:solidFill>
                <a:schemeClr val="bg1"/>
              </a:solidFill>
            </a:endParaRPr>
          </a:p>
        </p:txBody>
      </p:sp>
      <p:sp>
        <p:nvSpPr>
          <p:cNvPr id="11" name="Chevron 10">
            <a:extLst>
              <a:ext uri="{FF2B5EF4-FFF2-40B4-BE49-F238E27FC236}">
                <a16:creationId xmlns:a16="http://schemas.microsoft.com/office/drawing/2014/main" id="{6CC94D5E-610E-DC99-EA70-5E518B41CDD5}"/>
              </a:ext>
            </a:extLst>
          </p:cNvPr>
          <p:cNvSpPr/>
          <p:nvPr/>
        </p:nvSpPr>
        <p:spPr>
          <a:xfrm>
            <a:off x="3793927" y="2237912"/>
            <a:ext cx="3059999" cy="806116"/>
          </a:xfrm>
          <a:prstGeom prst="chevron">
            <a:avLst>
              <a:gd name="adj" fmla="val 29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a:solidFill>
                  <a:schemeClr val="bg1"/>
                </a:solidFill>
              </a:rPr>
              <a:t>2. Reflatform</a:t>
            </a:r>
          </a:p>
          <a:p>
            <a:pPr algn="ctr"/>
            <a:r>
              <a:rPr lang="en-VN" sz="1400">
                <a:solidFill>
                  <a:schemeClr val="bg1"/>
                </a:solidFill>
              </a:rPr>
              <a:t>(Optimize with cloud native)</a:t>
            </a:r>
          </a:p>
        </p:txBody>
      </p:sp>
      <p:cxnSp>
        <p:nvCxnSpPr>
          <p:cNvPr id="12" name="Straight Connector 11">
            <a:extLst>
              <a:ext uri="{FF2B5EF4-FFF2-40B4-BE49-F238E27FC236}">
                <a16:creationId xmlns:a16="http://schemas.microsoft.com/office/drawing/2014/main" id="{08E00417-94EF-1229-B767-5F514967CB9A}"/>
              </a:ext>
            </a:extLst>
          </p:cNvPr>
          <p:cNvCxnSpPr/>
          <p:nvPr/>
        </p:nvCxnSpPr>
        <p:spPr>
          <a:xfrm>
            <a:off x="733926" y="3585411"/>
            <a:ext cx="105779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7F8E819-151C-B56D-F4C2-D956CA5E8209}"/>
              </a:ext>
            </a:extLst>
          </p:cNvPr>
          <p:cNvSpPr txBox="1"/>
          <p:nvPr/>
        </p:nvSpPr>
        <p:spPr>
          <a:xfrm>
            <a:off x="10410240" y="3118004"/>
            <a:ext cx="940257" cy="369332"/>
          </a:xfrm>
          <a:prstGeom prst="rect">
            <a:avLst/>
          </a:prstGeom>
          <a:noFill/>
        </p:spPr>
        <p:txBody>
          <a:bodyPr wrap="none" lIns="91440" tIns="45720" rIns="91440" bIns="45720" rtlCol="0" anchor="t">
            <a:spAutoFit/>
          </a:bodyPr>
          <a:lstStyle/>
          <a:p>
            <a:r>
              <a:rPr lang="en-VN"/>
              <a:t>Stage 1</a:t>
            </a:r>
          </a:p>
        </p:txBody>
      </p:sp>
      <p:sp>
        <p:nvSpPr>
          <p:cNvPr id="14" name="TextBox 13">
            <a:extLst>
              <a:ext uri="{FF2B5EF4-FFF2-40B4-BE49-F238E27FC236}">
                <a16:creationId xmlns:a16="http://schemas.microsoft.com/office/drawing/2014/main" id="{B7315B7E-124A-29DD-6346-126F0DF920AA}"/>
              </a:ext>
            </a:extLst>
          </p:cNvPr>
          <p:cNvSpPr txBox="1"/>
          <p:nvPr/>
        </p:nvSpPr>
        <p:spPr>
          <a:xfrm>
            <a:off x="10410241" y="3585411"/>
            <a:ext cx="966931" cy="369332"/>
          </a:xfrm>
          <a:prstGeom prst="rect">
            <a:avLst/>
          </a:prstGeom>
          <a:noFill/>
        </p:spPr>
        <p:txBody>
          <a:bodyPr wrap="none" lIns="91440" tIns="45720" rIns="91440" bIns="45720" rtlCol="0" anchor="t">
            <a:spAutoFit/>
          </a:bodyPr>
          <a:lstStyle/>
          <a:p>
            <a:r>
              <a:rPr lang="en-US">
                <a:ea typeface="+mn-lt"/>
                <a:cs typeface="+mn-lt"/>
              </a:rPr>
              <a:t>Stage </a:t>
            </a:r>
            <a:r>
              <a:rPr lang="en-VN"/>
              <a:t>2</a:t>
            </a:r>
            <a:endParaRPr lang="en-US"/>
          </a:p>
        </p:txBody>
      </p:sp>
    </p:spTree>
    <p:extLst>
      <p:ext uri="{BB962C8B-B14F-4D97-AF65-F5344CB8AC3E}">
        <p14:creationId xmlns:p14="http://schemas.microsoft.com/office/powerpoint/2010/main" val="81551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8D06-8624-7C3F-73E5-8C0B973967C0}"/>
              </a:ext>
            </a:extLst>
          </p:cNvPr>
          <p:cNvSpPr>
            <a:spLocks noGrp="1"/>
          </p:cNvSpPr>
          <p:nvPr>
            <p:ph type="title"/>
          </p:nvPr>
        </p:nvSpPr>
        <p:spPr/>
        <p:txBody>
          <a:bodyPr>
            <a:normAutofit/>
          </a:bodyPr>
          <a:lstStyle/>
          <a:p>
            <a:r>
              <a:rPr lang="en-US" dirty="0"/>
              <a:t>Clarifying Motivations of PIACOM</a:t>
            </a:r>
          </a:p>
        </p:txBody>
      </p:sp>
      <p:sp>
        <p:nvSpPr>
          <p:cNvPr id="3" name="Slide Number Placeholder 2">
            <a:extLst>
              <a:ext uri="{FF2B5EF4-FFF2-40B4-BE49-F238E27FC236}">
                <a16:creationId xmlns:a16="http://schemas.microsoft.com/office/drawing/2014/main" id="{6DB78E72-23EA-A9DC-F30F-C469A980852F}"/>
              </a:ext>
            </a:extLst>
          </p:cNvPr>
          <p:cNvSpPr>
            <a:spLocks noGrp="1"/>
          </p:cNvSpPr>
          <p:nvPr>
            <p:ph type="sldNum" sz="quarter" idx="12"/>
          </p:nvPr>
        </p:nvSpPr>
        <p:spPr/>
        <p:txBody>
          <a:bodyPr/>
          <a:lstStyle/>
          <a:p>
            <a:fld id="{E012F146-47F9-A646-B182-8CC39B8AD32B}" type="slidenum">
              <a:rPr lang="x-none" smtClean="0"/>
              <a:pPr/>
              <a:t>5</a:t>
            </a:fld>
            <a:endParaRPr lang="x-none"/>
          </a:p>
        </p:txBody>
      </p:sp>
      <p:grpSp>
        <p:nvGrpSpPr>
          <p:cNvPr id="58" name="Group 57">
            <a:extLst>
              <a:ext uri="{FF2B5EF4-FFF2-40B4-BE49-F238E27FC236}">
                <a16:creationId xmlns:a16="http://schemas.microsoft.com/office/drawing/2014/main" id="{7330C393-D13D-4294-9048-5EFDEBE552EC}"/>
              </a:ext>
            </a:extLst>
          </p:cNvPr>
          <p:cNvGrpSpPr/>
          <p:nvPr/>
        </p:nvGrpSpPr>
        <p:grpSpPr>
          <a:xfrm>
            <a:off x="4730455" y="2651727"/>
            <a:ext cx="2420653" cy="794342"/>
            <a:chOff x="579176" y="3142750"/>
            <a:chExt cx="2420687" cy="794353"/>
          </a:xfrm>
        </p:grpSpPr>
        <p:sp>
          <p:nvSpPr>
            <p:cNvPr id="59" name="Content Placeholder 12">
              <a:extLst>
                <a:ext uri="{FF2B5EF4-FFF2-40B4-BE49-F238E27FC236}">
                  <a16:creationId xmlns:a16="http://schemas.microsoft.com/office/drawing/2014/main" id="{B2A3DD9F-9AC7-4D11-BD5B-2F2AC0A8E1FB}"/>
                </a:ext>
              </a:extLst>
            </p:cNvPr>
            <p:cNvSpPr txBox="1">
              <a:spLocks/>
            </p:cNvSpPr>
            <p:nvPr/>
          </p:nvSpPr>
          <p:spPr>
            <a:xfrm>
              <a:off x="1512893" y="3196439"/>
              <a:ext cx="1486970"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808" rtl="0" eaLnBrk="1" fontAlgn="auto" latinLnBrk="0" hangingPunct="1">
                <a:lnSpc>
                  <a:spcPct val="100000"/>
                </a:lnSpc>
                <a:spcBef>
                  <a:spcPts val="750"/>
                </a:spcBef>
                <a:spcAft>
                  <a:spcPts val="0"/>
                </a:spcAft>
                <a:buClr>
                  <a:srgbClr val="8DC63F"/>
                </a:buClr>
                <a:buSzPct val="100000"/>
                <a:buFont typeface="Arial"/>
                <a:buNone/>
                <a:tabLst/>
                <a:defRPr/>
              </a:pPr>
              <a:r>
                <a:rPr kumimoji="0" lang="en-US" sz="2400" b="0" i="0" u="none" strike="noStrike" kern="1200" cap="none" spc="0" normalizeH="0" baseline="0" noProof="0">
                  <a:ln>
                    <a:noFill/>
                  </a:ln>
                  <a:solidFill>
                    <a:srgbClr val="D2D2D2">
                      <a:lumMod val="10000"/>
                    </a:srgbClr>
                  </a:solidFill>
                  <a:effectLst/>
                  <a:uLnTx/>
                  <a:uFillTx/>
                  <a:latin typeface="Segoe" panose="020B0502040504020203" pitchFamily="34" charset="0"/>
                </a:rPr>
                <a:t>Assets</a:t>
              </a:r>
            </a:p>
            <a:p>
              <a:pPr marL="0" marR="0" lvl="0" indent="0" algn="l" defTabSz="685808" rtl="0" eaLnBrk="1" fontAlgn="auto" latinLnBrk="0" hangingPunct="1">
                <a:lnSpc>
                  <a:spcPct val="100000"/>
                </a:lnSpc>
                <a:spcBef>
                  <a:spcPts val="750"/>
                </a:spcBef>
                <a:spcAft>
                  <a:spcPts val="0"/>
                </a:spcAft>
                <a:buClr>
                  <a:srgbClr val="8DC63F"/>
                </a:buClr>
                <a:buSzPct val="100000"/>
                <a:buFont typeface="Arial"/>
                <a:buNone/>
                <a:tabLst/>
                <a:defRPr/>
              </a:pPr>
              <a:r>
                <a:rPr kumimoji="0" lang="en-US" sz="1177" b="0" i="0" u="none" strike="noStrike" kern="1200" cap="none" spc="0" normalizeH="0" baseline="0" noProof="0">
                  <a:ln>
                    <a:noFill/>
                  </a:ln>
                  <a:solidFill>
                    <a:srgbClr val="D2D2D2">
                      <a:lumMod val="10000"/>
                    </a:srgbClr>
                  </a:solidFill>
                  <a:effectLst/>
                  <a:uLnTx/>
                  <a:uFillTx/>
                  <a:latin typeface="Segoe" panose="020B0502040504020203" pitchFamily="34" charset="0"/>
                </a:rPr>
                <a:t>(infra, apps, &amp; data)</a:t>
              </a:r>
            </a:p>
          </p:txBody>
        </p:sp>
        <p:grpSp>
          <p:nvGrpSpPr>
            <p:cNvPr id="60" name="Group 59">
              <a:extLst>
                <a:ext uri="{FF2B5EF4-FFF2-40B4-BE49-F238E27FC236}">
                  <a16:creationId xmlns:a16="http://schemas.microsoft.com/office/drawing/2014/main" id="{2FFF18B9-0795-4605-BC8A-B12E2362EECD}"/>
                </a:ext>
              </a:extLst>
            </p:cNvPr>
            <p:cNvGrpSpPr/>
            <p:nvPr/>
          </p:nvGrpSpPr>
          <p:grpSpPr>
            <a:xfrm>
              <a:off x="579176" y="3142750"/>
              <a:ext cx="784910" cy="578284"/>
              <a:chOff x="4388353" y="4047171"/>
              <a:chExt cx="757237" cy="500063"/>
            </a:xfrm>
          </p:grpSpPr>
          <p:sp>
            <p:nvSpPr>
              <p:cNvPr id="61" name="Freeform 182">
                <a:extLst>
                  <a:ext uri="{FF2B5EF4-FFF2-40B4-BE49-F238E27FC236}">
                    <a16:creationId xmlns:a16="http://schemas.microsoft.com/office/drawing/2014/main" id="{7FECD1E5-537E-4E44-ACD9-1C4248199D44}"/>
                  </a:ext>
                </a:extLst>
              </p:cNvPr>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rgbClr val="0072C6"/>
              </a:solid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62" name="Freeform 183">
                <a:extLst>
                  <a:ext uri="{FF2B5EF4-FFF2-40B4-BE49-F238E27FC236}">
                    <a16:creationId xmlns:a16="http://schemas.microsoft.com/office/drawing/2014/main" id="{C03C2237-A2C5-429E-9D35-E8E272F208B1}"/>
                  </a:ext>
                </a:extLst>
              </p:cNvPr>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rgbClr val="0072C6"/>
              </a:solid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63" name="Freeform 184">
                <a:extLst>
                  <a:ext uri="{FF2B5EF4-FFF2-40B4-BE49-F238E27FC236}">
                    <a16:creationId xmlns:a16="http://schemas.microsoft.com/office/drawing/2014/main" id="{E94B7866-99A5-497E-A3F7-86D04078091E}"/>
                  </a:ext>
                </a:extLst>
              </p:cNvPr>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rgbClr val="0072C6"/>
              </a:solid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64" name="Freeform: Shape 63">
                <a:extLst>
                  <a:ext uri="{FF2B5EF4-FFF2-40B4-BE49-F238E27FC236}">
                    <a16:creationId xmlns:a16="http://schemas.microsoft.com/office/drawing/2014/main" id="{23691427-189E-4214-9761-0794A599FB27}"/>
                  </a:ext>
                </a:extLst>
              </p:cNvPr>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rgbClr val="0072C6"/>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Light"/>
                  <a:ea typeface="+mn-ea"/>
                  <a:cs typeface="+mn-cs"/>
                </a:endParaRPr>
              </a:p>
            </p:txBody>
          </p:sp>
        </p:grpSp>
      </p:grpSp>
      <p:grpSp>
        <p:nvGrpSpPr>
          <p:cNvPr id="65" name="Group 64">
            <a:extLst>
              <a:ext uri="{FF2B5EF4-FFF2-40B4-BE49-F238E27FC236}">
                <a16:creationId xmlns:a16="http://schemas.microsoft.com/office/drawing/2014/main" id="{44FBB1DA-EFF6-4539-85F3-3D11FECDAE85}"/>
              </a:ext>
            </a:extLst>
          </p:cNvPr>
          <p:cNvGrpSpPr/>
          <p:nvPr/>
        </p:nvGrpSpPr>
        <p:grpSpPr>
          <a:xfrm>
            <a:off x="7040858" y="2570538"/>
            <a:ext cx="2288272" cy="740654"/>
            <a:chOff x="711609" y="4130713"/>
            <a:chExt cx="2288305" cy="740664"/>
          </a:xfrm>
        </p:grpSpPr>
        <p:sp>
          <p:nvSpPr>
            <p:cNvPr id="66" name="Content Placeholder 12">
              <a:extLst>
                <a:ext uri="{FF2B5EF4-FFF2-40B4-BE49-F238E27FC236}">
                  <a16:creationId xmlns:a16="http://schemas.microsoft.com/office/drawing/2014/main" id="{12E0CF56-589D-437D-AD77-89330DB1C880}"/>
                </a:ext>
              </a:extLst>
            </p:cNvPr>
            <p:cNvSpPr txBox="1">
              <a:spLocks/>
            </p:cNvSpPr>
            <p:nvPr/>
          </p:nvSpPr>
          <p:spPr>
            <a:xfrm>
              <a:off x="1512942" y="4130713"/>
              <a:ext cx="1486972"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808" rtl="0" eaLnBrk="1" fontAlgn="auto" latinLnBrk="0" hangingPunct="1">
                <a:lnSpc>
                  <a:spcPct val="100000"/>
                </a:lnSpc>
                <a:spcBef>
                  <a:spcPts val="750"/>
                </a:spcBef>
                <a:spcAft>
                  <a:spcPts val="0"/>
                </a:spcAft>
                <a:buClr>
                  <a:srgbClr val="8DC63F"/>
                </a:buClr>
                <a:buSzPct val="100000"/>
                <a:buFont typeface="Arial"/>
                <a:buNone/>
                <a:tabLst/>
                <a:defRPr/>
              </a:pPr>
              <a:r>
                <a:rPr kumimoji="0" lang="en-US" sz="2400" b="0" i="0" u="none" strike="noStrike" kern="1200" cap="none" spc="0" normalizeH="0" baseline="0" noProof="0">
                  <a:ln>
                    <a:noFill/>
                  </a:ln>
                  <a:solidFill>
                    <a:srgbClr val="D2D2D2">
                      <a:lumMod val="10000"/>
                    </a:srgbClr>
                  </a:solidFill>
                  <a:effectLst/>
                  <a:uLnTx/>
                  <a:uFillTx/>
                  <a:latin typeface="Segoe" panose="020B0502040504020203" pitchFamily="34" charset="0"/>
                </a:rPr>
                <a:t>Workloads</a:t>
              </a:r>
            </a:p>
          </p:txBody>
        </p:sp>
        <p:grpSp>
          <p:nvGrpSpPr>
            <p:cNvPr id="67" name="Group 66">
              <a:extLst>
                <a:ext uri="{FF2B5EF4-FFF2-40B4-BE49-F238E27FC236}">
                  <a16:creationId xmlns:a16="http://schemas.microsoft.com/office/drawing/2014/main" id="{6A146C73-896C-47A1-A1E2-F0F51BE18B2A}"/>
                </a:ext>
              </a:extLst>
            </p:cNvPr>
            <p:cNvGrpSpPr/>
            <p:nvPr/>
          </p:nvGrpSpPr>
          <p:grpSpPr>
            <a:xfrm>
              <a:off x="711609" y="4143958"/>
              <a:ext cx="520044" cy="680058"/>
              <a:chOff x="3465513" y="900113"/>
              <a:chExt cx="515938" cy="674688"/>
            </a:xfrm>
            <a:solidFill>
              <a:srgbClr val="0072C6"/>
            </a:solidFill>
          </p:grpSpPr>
          <p:sp>
            <p:nvSpPr>
              <p:cNvPr id="68" name="Freeform 94">
                <a:extLst>
                  <a:ext uri="{FF2B5EF4-FFF2-40B4-BE49-F238E27FC236}">
                    <a16:creationId xmlns:a16="http://schemas.microsoft.com/office/drawing/2014/main" id="{16AE2510-63F4-44EE-A0CB-55A7924B5D82}"/>
                  </a:ext>
                </a:extLst>
              </p:cNvPr>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69" name="Freeform 95">
                <a:extLst>
                  <a:ext uri="{FF2B5EF4-FFF2-40B4-BE49-F238E27FC236}">
                    <a16:creationId xmlns:a16="http://schemas.microsoft.com/office/drawing/2014/main" id="{BA0E550E-51BD-4E1A-9510-A3510E500EEA}"/>
                  </a:ext>
                </a:extLst>
              </p:cNvPr>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0" name="Freeform 96">
                <a:extLst>
                  <a:ext uri="{FF2B5EF4-FFF2-40B4-BE49-F238E27FC236}">
                    <a16:creationId xmlns:a16="http://schemas.microsoft.com/office/drawing/2014/main" id="{32DDEA2F-F870-4FFC-8641-17CBE8C93CBF}"/>
                  </a:ext>
                </a:extLst>
              </p:cNvPr>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1" name="Freeform 97">
                <a:extLst>
                  <a:ext uri="{FF2B5EF4-FFF2-40B4-BE49-F238E27FC236}">
                    <a16:creationId xmlns:a16="http://schemas.microsoft.com/office/drawing/2014/main" id="{EA80D28E-75F7-4329-8444-5FA77F4DDD31}"/>
                  </a:ext>
                </a:extLst>
              </p:cNvPr>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2" name="Freeform 98">
                <a:extLst>
                  <a:ext uri="{FF2B5EF4-FFF2-40B4-BE49-F238E27FC236}">
                    <a16:creationId xmlns:a16="http://schemas.microsoft.com/office/drawing/2014/main" id="{17EC1164-1308-4C64-9FB5-ABC46D528606}"/>
                  </a:ext>
                </a:extLst>
              </p:cNvPr>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3" name="Freeform 99">
                <a:extLst>
                  <a:ext uri="{FF2B5EF4-FFF2-40B4-BE49-F238E27FC236}">
                    <a16:creationId xmlns:a16="http://schemas.microsoft.com/office/drawing/2014/main" id="{276C0B16-E2C4-41E7-ADB7-5B104FB370E8}"/>
                  </a:ext>
                </a:extLst>
              </p:cNvPr>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4" name="Freeform 100">
                <a:extLst>
                  <a:ext uri="{FF2B5EF4-FFF2-40B4-BE49-F238E27FC236}">
                    <a16:creationId xmlns:a16="http://schemas.microsoft.com/office/drawing/2014/main" id="{B297C26A-2456-4AEC-B117-90E4696A7419}"/>
                  </a:ext>
                </a:extLst>
              </p:cNvPr>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5" name="Freeform 101">
                <a:extLst>
                  <a:ext uri="{FF2B5EF4-FFF2-40B4-BE49-F238E27FC236}">
                    <a16:creationId xmlns:a16="http://schemas.microsoft.com/office/drawing/2014/main" id="{7C962B76-8978-4C04-B548-BD3C20491C7C}"/>
                  </a:ext>
                </a:extLst>
              </p:cNvPr>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6" name="Freeform 102">
                <a:extLst>
                  <a:ext uri="{FF2B5EF4-FFF2-40B4-BE49-F238E27FC236}">
                    <a16:creationId xmlns:a16="http://schemas.microsoft.com/office/drawing/2014/main" id="{9C435BFD-5B05-4441-BCBF-9D54CE839D08}"/>
                  </a:ext>
                </a:extLst>
              </p:cNvPr>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7" name="Freeform 103">
                <a:extLst>
                  <a:ext uri="{FF2B5EF4-FFF2-40B4-BE49-F238E27FC236}">
                    <a16:creationId xmlns:a16="http://schemas.microsoft.com/office/drawing/2014/main" id="{9EC9D949-C0F9-441E-B8CA-A3DA0E7AB37B}"/>
                  </a:ext>
                </a:extLst>
              </p:cNvPr>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8" name="Freeform 104">
                <a:extLst>
                  <a:ext uri="{FF2B5EF4-FFF2-40B4-BE49-F238E27FC236}">
                    <a16:creationId xmlns:a16="http://schemas.microsoft.com/office/drawing/2014/main" id="{48F2FF9F-4F23-4477-9A1B-6E25E2153DF9}"/>
                  </a:ext>
                </a:extLst>
              </p:cNvPr>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79" name="Freeform 105">
                <a:extLst>
                  <a:ext uri="{FF2B5EF4-FFF2-40B4-BE49-F238E27FC236}">
                    <a16:creationId xmlns:a16="http://schemas.microsoft.com/office/drawing/2014/main" id="{88C90B5A-25DF-4233-912D-BF0541D4F32D}"/>
                  </a:ext>
                </a:extLst>
              </p:cNvPr>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sp>
            <p:nvSpPr>
              <p:cNvPr id="80" name="Freeform 106">
                <a:extLst>
                  <a:ext uri="{FF2B5EF4-FFF2-40B4-BE49-F238E27FC236}">
                    <a16:creationId xmlns:a16="http://schemas.microsoft.com/office/drawing/2014/main" id="{17C8D381-83FE-4E04-B585-6950894AFA1B}"/>
                  </a:ext>
                </a:extLst>
              </p:cNvPr>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Light"/>
                </a:endParaRPr>
              </a:p>
            </p:txBody>
          </p:sp>
        </p:grpSp>
      </p:grpSp>
      <p:sp>
        <p:nvSpPr>
          <p:cNvPr id="86" name="Content Placeholder 12">
            <a:extLst>
              <a:ext uri="{FF2B5EF4-FFF2-40B4-BE49-F238E27FC236}">
                <a16:creationId xmlns:a16="http://schemas.microsoft.com/office/drawing/2014/main" id="{CD143B55-EEAB-475B-85EA-5BFBA897D024}"/>
              </a:ext>
            </a:extLst>
          </p:cNvPr>
          <p:cNvSpPr txBox="1">
            <a:spLocks/>
          </p:cNvSpPr>
          <p:nvPr/>
        </p:nvSpPr>
        <p:spPr>
          <a:xfrm>
            <a:off x="375474" y="1357909"/>
            <a:ext cx="4189215"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Font typeface="Arial"/>
              <a:buNone/>
              <a:defRPr/>
            </a:pPr>
            <a:r>
              <a:rPr lang="en-US" sz="2400" dirty="0">
                <a:solidFill>
                  <a:srgbClr val="137AD4"/>
                </a:solidFill>
                <a:latin typeface="Segoe" panose="020B0502040504020203" pitchFamily="34" charset="0"/>
              </a:rPr>
              <a:t>Migration Learning:</a:t>
            </a:r>
          </a:p>
          <a:p>
            <a:pPr marL="0" indent="0" defTabSz="685808">
              <a:lnSpc>
                <a:spcPct val="100000"/>
              </a:lnSpc>
              <a:buFont typeface="Arial"/>
              <a:buNone/>
              <a:defRPr/>
            </a:pPr>
            <a:r>
              <a:rPr lang="en-US" sz="1177" dirty="0">
                <a:solidFill>
                  <a:srgbClr val="D2D2D2">
                    <a:lumMod val="10000"/>
                  </a:srgbClr>
                </a:solidFill>
                <a:latin typeface="Segoe" panose="020B0502040504020203" pitchFamily="34" charset="0"/>
              </a:rPr>
              <a:t>The team plans to learn the following approaches</a:t>
            </a:r>
          </a:p>
        </p:txBody>
      </p:sp>
      <p:grpSp>
        <p:nvGrpSpPr>
          <p:cNvPr id="87" name="Group 86">
            <a:extLst>
              <a:ext uri="{FF2B5EF4-FFF2-40B4-BE49-F238E27FC236}">
                <a16:creationId xmlns:a16="http://schemas.microsoft.com/office/drawing/2014/main" id="{68CF9776-014F-4151-AB72-CFFFF30FDDB7}"/>
              </a:ext>
            </a:extLst>
          </p:cNvPr>
          <p:cNvGrpSpPr/>
          <p:nvPr/>
        </p:nvGrpSpPr>
        <p:grpSpPr>
          <a:xfrm>
            <a:off x="4837475" y="1326294"/>
            <a:ext cx="2313681" cy="740654"/>
            <a:chOff x="3098486" y="1352666"/>
            <a:chExt cx="2359774" cy="755409"/>
          </a:xfrm>
        </p:grpSpPr>
        <p:grpSp>
          <p:nvGrpSpPr>
            <p:cNvPr id="88" name="Group 87">
              <a:extLst>
                <a:ext uri="{FF2B5EF4-FFF2-40B4-BE49-F238E27FC236}">
                  <a16:creationId xmlns:a16="http://schemas.microsoft.com/office/drawing/2014/main" id="{B94536AB-98B7-4E49-841A-FDDAF1544A5C}"/>
                </a:ext>
              </a:extLst>
            </p:cNvPr>
            <p:cNvGrpSpPr/>
            <p:nvPr/>
          </p:nvGrpSpPr>
          <p:grpSpPr>
            <a:xfrm flipH="1">
              <a:off x="3098486" y="1405143"/>
              <a:ext cx="650458" cy="650456"/>
              <a:chOff x="4604491" y="2816428"/>
              <a:chExt cx="1127354" cy="1127350"/>
            </a:xfrm>
          </p:grpSpPr>
          <p:sp>
            <p:nvSpPr>
              <p:cNvPr id="90" name="Oval 89">
                <a:extLst>
                  <a:ext uri="{FF2B5EF4-FFF2-40B4-BE49-F238E27FC236}">
                    <a16:creationId xmlns:a16="http://schemas.microsoft.com/office/drawing/2014/main" id="{DA9BD6C4-2A5F-4091-B525-6A29E3DDC4C4}"/>
                  </a:ext>
                </a:extLst>
              </p:cNvPr>
              <p:cNvSpPr/>
              <p:nvPr/>
            </p:nvSpPr>
            <p:spPr bwMode="auto">
              <a:xfrm>
                <a:off x="4604491" y="2816428"/>
                <a:ext cx="1127354" cy="1127350"/>
              </a:xfrm>
              <a:prstGeom prst="ellipse">
                <a:avLst/>
              </a:prstGeom>
              <a:noFill/>
              <a:ln w="38100" cap="flat" cmpd="sng" algn="ctr">
                <a:solidFill>
                  <a:srgbClr val="0078D4"/>
                </a:solidFill>
                <a:prstDash val="solid"/>
                <a:headEnd type="none" w="med" len="med"/>
                <a:tailEnd type="none" w="med" len="med"/>
              </a:ln>
              <a:effectLst/>
            </p:spPr>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arrow_5" title="Icon of two arrows pointing across from each other">
                <a:extLst>
                  <a:ext uri="{FF2B5EF4-FFF2-40B4-BE49-F238E27FC236}">
                    <a16:creationId xmlns:a16="http://schemas.microsoft.com/office/drawing/2014/main" id="{9CDD8411-D410-45B9-B174-35FD305E5C89}"/>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9" name="Content Placeholder 12">
              <a:extLst>
                <a:ext uri="{FF2B5EF4-FFF2-40B4-BE49-F238E27FC236}">
                  <a16:creationId xmlns:a16="http://schemas.microsoft.com/office/drawing/2014/main" id="{D9DDE2CF-E580-4187-A599-797BFDBCEA63}"/>
                </a:ext>
              </a:extLst>
            </p:cNvPr>
            <p:cNvSpPr txBox="1">
              <a:spLocks/>
            </p:cNvSpPr>
            <p:nvPr/>
          </p:nvSpPr>
          <p:spPr>
            <a:xfrm>
              <a:off x="3931804" y="1352666"/>
              <a:ext cx="1526456"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808" rtl="0" eaLnBrk="1" fontAlgn="auto" latinLnBrk="0" hangingPunct="1">
                <a:lnSpc>
                  <a:spcPct val="100000"/>
                </a:lnSpc>
                <a:spcBef>
                  <a:spcPts val="750"/>
                </a:spcBef>
                <a:spcAft>
                  <a:spcPts val="0"/>
                </a:spcAft>
                <a:buClr>
                  <a:srgbClr val="8DC63F"/>
                </a:buClr>
                <a:buSzPct val="100000"/>
                <a:buFont typeface="Arial"/>
                <a:buNone/>
                <a:tabLst/>
                <a:defRPr/>
              </a:pPr>
              <a:r>
                <a:rPr kumimoji="0" lang="en-US" sz="2400" b="0" i="0" u="none" strike="noStrike" kern="1200" cap="none" spc="0" normalizeH="0" baseline="0" noProof="0">
                  <a:ln>
                    <a:noFill/>
                  </a:ln>
                  <a:solidFill>
                    <a:srgbClr val="D2D2D2">
                      <a:lumMod val="10000"/>
                    </a:srgbClr>
                  </a:solidFill>
                  <a:effectLst/>
                  <a:uLnTx/>
                  <a:uFillTx/>
                  <a:latin typeface="Segoe" panose="020B0502040504020203" pitchFamily="34" charset="0"/>
                </a:rPr>
                <a:t>Shift &amp; Lift</a:t>
              </a:r>
            </a:p>
          </p:txBody>
        </p:sp>
      </p:grpSp>
      <p:grpSp>
        <p:nvGrpSpPr>
          <p:cNvPr id="92" name="Group 91">
            <a:extLst>
              <a:ext uri="{FF2B5EF4-FFF2-40B4-BE49-F238E27FC236}">
                <a16:creationId xmlns:a16="http://schemas.microsoft.com/office/drawing/2014/main" id="{82337564-CC1C-4E88-963B-1CD8B1F67712}"/>
              </a:ext>
            </a:extLst>
          </p:cNvPr>
          <p:cNvGrpSpPr/>
          <p:nvPr/>
        </p:nvGrpSpPr>
        <p:grpSpPr>
          <a:xfrm>
            <a:off x="7547244" y="1326294"/>
            <a:ext cx="3038816" cy="740654"/>
            <a:chOff x="6976630" y="1352666"/>
            <a:chExt cx="3099355" cy="755409"/>
          </a:xfrm>
        </p:grpSpPr>
        <p:grpSp>
          <p:nvGrpSpPr>
            <p:cNvPr id="93" name="Group 92">
              <a:extLst>
                <a:ext uri="{FF2B5EF4-FFF2-40B4-BE49-F238E27FC236}">
                  <a16:creationId xmlns:a16="http://schemas.microsoft.com/office/drawing/2014/main" id="{D2577884-D947-429D-8B08-E020B6760382}"/>
                </a:ext>
              </a:extLst>
            </p:cNvPr>
            <p:cNvGrpSpPr/>
            <p:nvPr/>
          </p:nvGrpSpPr>
          <p:grpSpPr>
            <a:xfrm rot="16200000" flipV="1">
              <a:off x="6976629" y="1437389"/>
              <a:ext cx="650458" cy="650456"/>
              <a:chOff x="6332226" y="3086685"/>
              <a:chExt cx="1127354" cy="1127350"/>
            </a:xfrm>
          </p:grpSpPr>
          <p:sp>
            <p:nvSpPr>
              <p:cNvPr id="95" name="arrow_16" title="Icon of two arrows that crisscross">
                <a:extLst>
                  <a:ext uri="{FF2B5EF4-FFF2-40B4-BE49-F238E27FC236}">
                    <a16:creationId xmlns:a16="http://schemas.microsoft.com/office/drawing/2014/main" id="{D2FF3E05-304E-4B1D-B88E-E09D10DBD8AA}"/>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6" name="Oval 95">
                <a:extLst>
                  <a:ext uri="{FF2B5EF4-FFF2-40B4-BE49-F238E27FC236}">
                    <a16:creationId xmlns:a16="http://schemas.microsoft.com/office/drawing/2014/main" id="{B193609C-A796-48A9-A936-220C70C853FD}"/>
                  </a:ext>
                </a:extLst>
              </p:cNvPr>
              <p:cNvSpPr/>
              <p:nvPr/>
            </p:nvSpPr>
            <p:spPr bwMode="auto">
              <a:xfrm>
                <a:off x="6332226" y="3086685"/>
                <a:ext cx="1127354" cy="1127350"/>
              </a:xfrm>
              <a:prstGeom prst="ellipse">
                <a:avLst/>
              </a:prstGeom>
              <a:noFill/>
              <a:ln w="38100" cap="flat" cmpd="sng" algn="ctr">
                <a:solidFill>
                  <a:srgbClr val="002050"/>
                </a:solidFill>
                <a:prstDash val="solid"/>
                <a:headEnd type="none" w="med" len="med"/>
                <a:tailEnd type="none" w="med" len="med"/>
              </a:ln>
              <a:effectLst/>
            </p:spPr>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Content Placeholder 12">
              <a:extLst>
                <a:ext uri="{FF2B5EF4-FFF2-40B4-BE49-F238E27FC236}">
                  <a16:creationId xmlns:a16="http://schemas.microsoft.com/office/drawing/2014/main" id="{7BC97CA3-9629-438C-B5EE-7A5B83697B03}"/>
                </a:ext>
              </a:extLst>
            </p:cNvPr>
            <p:cNvSpPr txBox="1">
              <a:spLocks/>
            </p:cNvSpPr>
            <p:nvPr/>
          </p:nvSpPr>
          <p:spPr>
            <a:xfrm>
              <a:off x="7809945" y="1352666"/>
              <a:ext cx="2266040" cy="755409"/>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808" rtl="0" eaLnBrk="1" fontAlgn="auto" latinLnBrk="0" hangingPunct="1">
                <a:lnSpc>
                  <a:spcPct val="100000"/>
                </a:lnSpc>
                <a:spcBef>
                  <a:spcPts val="750"/>
                </a:spcBef>
                <a:spcAft>
                  <a:spcPts val="0"/>
                </a:spcAft>
                <a:buClr>
                  <a:srgbClr val="8DC63F"/>
                </a:buClr>
                <a:buSzPct val="100000"/>
                <a:buFont typeface="Arial"/>
                <a:buNone/>
                <a:tabLst/>
                <a:defRPr/>
              </a:pPr>
              <a:r>
                <a:rPr kumimoji="0" lang="en-US" sz="2400" b="0" i="0" u="none" strike="noStrike" kern="1200" cap="none" spc="0" normalizeH="0" baseline="0" noProof="0">
                  <a:ln>
                    <a:noFill/>
                  </a:ln>
                  <a:solidFill>
                    <a:srgbClr val="D2D2D2">
                      <a:lumMod val="10000"/>
                    </a:srgbClr>
                  </a:solidFill>
                  <a:effectLst/>
                  <a:uLnTx/>
                  <a:uFillTx/>
                  <a:latin typeface="Segoe" panose="020B0502040504020203" pitchFamily="34" charset="0"/>
                </a:rPr>
                <a:t>Modernization</a:t>
              </a:r>
            </a:p>
          </p:txBody>
        </p:sp>
      </p:grpSp>
      <p:sp>
        <p:nvSpPr>
          <p:cNvPr id="97" name="Content Placeholder 12">
            <a:extLst>
              <a:ext uri="{FF2B5EF4-FFF2-40B4-BE49-F238E27FC236}">
                <a16:creationId xmlns:a16="http://schemas.microsoft.com/office/drawing/2014/main" id="{37CD91C0-33E8-4DEF-BE24-5EDDEE4B65D6}"/>
              </a:ext>
            </a:extLst>
          </p:cNvPr>
          <p:cNvSpPr txBox="1">
            <a:spLocks/>
          </p:cNvSpPr>
          <p:nvPr/>
        </p:nvSpPr>
        <p:spPr>
          <a:xfrm>
            <a:off x="393779" y="2615003"/>
            <a:ext cx="4298272"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Font typeface="Arial"/>
              <a:buNone/>
              <a:defRPr/>
            </a:pPr>
            <a:r>
              <a:rPr lang="en-US" sz="2400" dirty="0">
                <a:solidFill>
                  <a:srgbClr val="137AD4"/>
                </a:solidFill>
                <a:latin typeface="Segoe" panose="020B0502040504020203" pitchFamily="34" charset="0"/>
              </a:rPr>
              <a:t>Objective Focus:</a:t>
            </a:r>
            <a:endParaRPr lang="en-US" sz="100" dirty="0">
              <a:solidFill>
                <a:srgbClr val="137AD4"/>
              </a:solidFill>
              <a:latin typeface="Segoe" panose="020B0502040504020203" pitchFamily="34" charset="0"/>
            </a:endParaRPr>
          </a:p>
          <a:p>
            <a:pPr marL="0" indent="0" defTabSz="685808">
              <a:lnSpc>
                <a:spcPct val="100000"/>
              </a:lnSpc>
              <a:buFont typeface="Arial"/>
              <a:buNone/>
              <a:defRPr/>
            </a:pPr>
            <a:r>
              <a:rPr lang="en-US" sz="100" dirty="0">
                <a:solidFill>
                  <a:srgbClr val="137AD4"/>
                </a:solidFill>
                <a:latin typeface="Segoe" panose="020B0502040504020203" pitchFamily="34" charset="0"/>
              </a:rPr>
              <a:t>TTTT=  </a:t>
            </a:r>
            <a:r>
              <a:rPr lang="en-US" sz="1177" dirty="0">
                <a:solidFill>
                  <a:srgbClr val="D2D2D2">
                    <a:lumMod val="10000"/>
                  </a:srgbClr>
                </a:solidFill>
                <a:latin typeface="Segoe" panose="020B0502040504020203" pitchFamily="34" charset="0"/>
              </a:rPr>
              <a:t>The team focuses on the following objectives</a:t>
            </a:r>
          </a:p>
        </p:txBody>
      </p:sp>
      <p:sp>
        <p:nvSpPr>
          <p:cNvPr id="98" name="Content Placeholder 12">
            <a:extLst>
              <a:ext uri="{FF2B5EF4-FFF2-40B4-BE49-F238E27FC236}">
                <a16:creationId xmlns:a16="http://schemas.microsoft.com/office/drawing/2014/main" id="{D41B7C15-F6F2-4B8D-B336-207638DA510D}"/>
              </a:ext>
            </a:extLst>
          </p:cNvPr>
          <p:cNvSpPr txBox="1">
            <a:spLocks/>
          </p:cNvSpPr>
          <p:nvPr/>
        </p:nvSpPr>
        <p:spPr>
          <a:xfrm>
            <a:off x="374764" y="3798891"/>
            <a:ext cx="4823009" cy="74065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dirty="0">
                <a:solidFill>
                  <a:srgbClr val="137AD4"/>
                </a:solidFill>
                <a:latin typeface="Segoe" panose="020B0502040504020203" pitchFamily="34" charset="0"/>
              </a:rPr>
              <a:t>Critical Business &amp; Motivations:</a:t>
            </a:r>
            <a:endParaRPr lang="en-US" sz="100" dirty="0">
              <a:solidFill>
                <a:srgbClr val="137AD4"/>
              </a:solidFill>
              <a:latin typeface="Segoe" panose="020B0502040504020203" pitchFamily="34" charset="0"/>
            </a:endParaRPr>
          </a:p>
          <a:p>
            <a:pPr marL="0" indent="0" defTabSz="685808">
              <a:lnSpc>
                <a:spcPct val="100000"/>
              </a:lnSpc>
              <a:buFont typeface="Arial"/>
              <a:buNone/>
              <a:defRPr/>
            </a:pPr>
            <a:r>
              <a:rPr lang="en-US" sz="1177" dirty="0">
                <a:solidFill>
                  <a:srgbClr val="D2D2D2">
                    <a:lumMod val="10000"/>
                  </a:srgbClr>
                </a:solidFill>
                <a:latin typeface="Segoe" panose="020B0502040504020203" pitchFamily="34" charset="0"/>
              </a:rPr>
              <a:t>Prioritize the following motivations based on desired business outcomes</a:t>
            </a:r>
          </a:p>
        </p:txBody>
      </p:sp>
      <p:sp>
        <p:nvSpPr>
          <p:cNvPr id="102" name="Rectangle 101">
            <a:extLst>
              <a:ext uri="{FF2B5EF4-FFF2-40B4-BE49-F238E27FC236}">
                <a16:creationId xmlns:a16="http://schemas.microsoft.com/office/drawing/2014/main" id="{A63C5356-E3C1-439E-B359-4415EFA32E8F}"/>
              </a:ext>
            </a:extLst>
          </p:cNvPr>
          <p:cNvSpPr/>
          <p:nvPr/>
        </p:nvSpPr>
        <p:spPr bwMode="auto">
          <a:xfrm>
            <a:off x="4702885" y="2618985"/>
            <a:ext cx="880949" cy="7605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1E445AD-4DF1-4FDA-8A11-4C57849090F8}"/>
              </a:ext>
            </a:extLst>
          </p:cNvPr>
          <p:cNvSpPr/>
          <p:nvPr/>
        </p:nvSpPr>
        <p:spPr bwMode="auto">
          <a:xfrm>
            <a:off x="6961230" y="2588139"/>
            <a:ext cx="771177" cy="7605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orklift" title="Icon of a forklift carrying boxes">
            <a:extLst>
              <a:ext uri="{FF2B5EF4-FFF2-40B4-BE49-F238E27FC236}">
                <a16:creationId xmlns:a16="http://schemas.microsoft.com/office/drawing/2014/main" id="{44CA1BCC-1789-4DC8-865B-3861E0D2D5C6}"/>
              </a:ext>
            </a:extLst>
          </p:cNvPr>
          <p:cNvSpPr>
            <a:spLocks noChangeAspect="1" noEditPoints="1"/>
          </p:cNvSpPr>
          <p:nvPr/>
        </p:nvSpPr>
        <p:spPr bwMode="auto">
          <a:xfrm>
            <a:off x="7264677" y="2714896"/>
            <a:ext cx="387405" cy="35861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defTabSz="91455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07" name="Intelligence" title="Icon of circles connected by crossing lines">
            <a:extLst>
              <a:ext uri="{FF2B5EF4-FFF2-40B4-BE49-F238E27FC236}">
                <a16:creationId xmlns:a16="http://schemas.microsoft.com/office/drawing/2014/main" id="{D7D5687A-45BA-48DD-86C7-5DD062C6E337}"/>
              </a:ext>
            </a:extLst>
          </p:cNvPr>
          <p:cNvSpPr>
            <a:spLocks noChangeAspect="1" noEditPoints="1"/>
          </p:cNvSpPr>
          <p:nvPr/>
        </p:nvSpPr>
        <p:spPr bwMode="auto">
          <a:xfrm>
            <a:off x="5117378" y="2719232"/>
            <a:ext cx="373203" cy="35861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marL="0" marR="0" lvl="0" indent="0" defTabSz="914554"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8" name="Text Placeholder 3">
            <a:extLst>
              <a:ext uri="{FF2B5EF4-FFF2-40B4-BE49-F238E27FC236}">
                <a16:creationId xmlns:a16="http://schemas.microsoft.com/office/drawing/2014/main" id="{8F47BB7D-90FA-409F-B6CD-2B813FBEF563}"/>
              </a:ext>
            </a:extLst>
          </p:cNvPr>
          <p:cNvSpPr txBox="1">
            <a:spLocks/>
          </p:cNvSpPr>
          <p:nvPr/>
        </p:nvSpPr>
        <p:spPr>
          <a:xfrm>
            <a:off x="329123" y="4811501"/>
            <a:ext cx="3319814" cy="1660841"/>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178" indent="-280178" defTabSz="914378">
              <a:buFont typeface="+mj-lt"/>
              <a:buAutoNum type="arabicPeriod"/>
            </a:pPr>
            <a:r>
              <a:rPr lang="en-US" sz="1177" dirty="0">
                <a:solidFill>
                  <a:srgbClr val="FF0000"/>
                </a:solidFill>
                <a:latin typeface="Segoe" panose="020B0502040504020203" pitchFamily="34" charset="0"/>
              </a:rPr>
              <a:t>Data center exit</a:t>
            </a:r>
          </a:p>
          <a:p>
            <a:pPr marL="280178" indent="-280178" defTabSz="914378">
              <a:buFont typeface="+mj-lt"/>
              <a:buAutoNum type="arabicPeriod"/>
            </a:pPr>
            <a:r>
              <a:rPr lang="en-US" sz="1177" dirty="0">
                <a:solidFill>
                  <a:srgbClr val="FF0000"/>
                </a:solidFill>
                <a:latin typeface="Segoe" panose="020B0502040504020203" pitchFamily="34" charset="0"/>
              </a:rPr>
              <a:t>Reductions in capital expenses</a:t>
            </a:r>
          </a:p>
          <a:p>
            <a:pPr marL="280178" indent="-280178" defTabSz="914378">
              <a:buFont typeface="+mj-lt"/>
              <a:buAutoNum type="arabicPeriod"/>
            </a:pPr>
            <a:r>
              <a:rPr lang="en-US" sz="1177" dirty="0">
                <a:solidFill>
                  <a:srgbClr val="FF0000"/>
                </a:solidFill>
                <a:latin typeface="Segoe" panose="020B0502040504020203" pitchFamily="34" charset="0"/>
              </a:rPr>
              <a:t>End of support for mission critical technologies</a:t>
            </a:r>
          </a:p>
          <a:p>
            <a:pPr marL="280178" indent="-280178" defTabSz="914378">
              <a:buFont typeface="+mj-lt"/>
              <a:buAutoNum type="arabicPeriod"/>
            </a:pPr>
            <a:r>
              <a:rPr lang="en-US" sz="1177" dirty="0">
                <a:solidFill>
                  <a:srgbClr val="D2D2D2">
                    <a:lumMod val="10000"/>
                  </a:srgbClr>
                </a:solidFill>
                <a:latin typeface="Segoe" panose="020B0502040504020203" pitchFamily="34" charset="0"/>
              </a:rPr>
              <a:t>Regulatory compliance, data sovereignty requirements</a:t>
            </a:r>
          </a:p>
          <a:p>
            <a:pPr marL="280178" indent="-280178" defTabSz="914378">
              <a:buFont typeface="+mj-lt"/>
              <a:buAutoNum type="arabicPeriod"/>
            </a:pPr>
            <a:r>
              <a:rPr lang="en-US" sz="1177" dirty="0">
                <a:solidFill>
                  <a:srgbClr val="FF0000"/>
                </a:solidFill>
                <a:latin typeface="Segoe" panose="020B0502040504020203" pitchFamily="34" charset="0"/>
              </a:rPr>
              <a:t>Reduce disruptions and improve IT stability</a:t>
            </a:r>
          </a:p>
        </p:txBody>
      </p:sp>
      <p:sp>
        <p:nvSpPr>
          <p:cNvPr id="109" name="Text Placeholder 4">
            <a:extLst>
              <a:ext uri="{FF2B5EF4-FFF2-40B4-BE49-F238E27FC236}">
                <a16:creationId xmlns:a16="http://schemas.microsoft.com/office/drawing/2014/main" id="{75E3E8B5-6437-46D7-B522-B1E26F417B0B}"/>
              </a:ext>
            </a:extLst>
          </p:cNvPr>
          <p:cNvSpPr txBox="1">
            <a:spLocks/>
          </p:cNvSpPr>
          <p:nvPr/>
        </p:nvSpPr>
        <p:spPr>
          <a:xfrm>
            <a:off x="4368907" y="4789365"/>
            <a:ext cx="3319814"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1177" dirty="0">
                <a:solidFill>
                  <a:srgbClr val="FF0000"/>
                </a:solidFill>
                <a:latin typeface="Segoe" panose="020B0502040504020203" pitchFamily="34" charset="0"/>
              </a:rPr>
              <a:t>6.    Cost Savings</a:t>
            </a:r>
          </a:p>
          <a:p>
            <a:pPr marL="280178" indent="-280178" defTabSz="914378">
              <a:buFont typeface="+mj-lt"/>
              <a:buAutoNum type="arabicPeriod" startAt="7"/>
            </a:pPr>
            <a:r>
              <a:rPr lang="en-US" sz="1177" dirty="0">
                <a:solidFill>
                  <a:srgbClr val="FF0000"/>
                </a:solidFill>
                <a:latin typeface="Segoe" panose="020B0502040504020203" pitchFamily="34" charset="0"/>
              </a:rPr>
              <a:t>Reduction in vendor or technical complexity</a:t>
            </a:r>
          </a:p>
          <a:p>
            <a:pPr marL="280178" indent="-280178" defTabSz="914378">
              <a:buFont typeface="+mj-lt"/>
              <a:buAutoNum type="arabicPeriod" startAt="7"/>
            </a:pPr>
            <a:r>
              <a:rPr lang="en-US" sz="1177" dirty="0">
                <a:solidFill>
                  <a:srgbClr val="FF0000"/>
                </a:solidFill>
                <a:latin typeface="Segoe" panose="020B0502040504020203" pitchFamily="34" charset="0"/>
              </a:rPr>
              <a:t>Optimization of internal operations</a:t>
            </a:r>
          </a:p>
          <a:p>
            <a:pPr marL="280178" indent="-280178" defTabSz="914378">
              <a:buFont typeface="+mj-lt"/>
              <a:buAutoNum type="arabicPeriod" startAt="7"/>
            </a:pPr>
            <a:r>
              <a:rPr lang="en-US" sz="1177" dirty="0">
                <a:solidFill>
                  <a:srgbClr val="FF0000"/>
                </a:solidFill>
                <a:latin typeface="Segoe" panose="020B0502040504020203" pitchFamily="34" charset="0"/>
              </a:rPr>
              <a:t>Increase business agility</a:t>
            </a:r>
          </a:p>
          <a:p>
            <a:pPr marL="280178" indent="-280178" defTabSz="914378">
              <a:buFont typeface="+mj-lt"/>
              <a:buAutoNum type="arabicPeriod" startAt="7"/>
            </a:pPr>
            <a:r>
              <a:rPr lang="en-US" sz="1177" dirty="0">
                <a:solidFill>
                  <a:srgbClr val="D2D2D2">
                    <a:lumMod val="10000"/>
                  </a:srgbClr>
                </a:solidFill>
                <a:latin typeface="Segoe" panose="020B0502040504020203" pitchFamily="34" charset="0"/>
              </a:rPr>
              <a:t>Prepare for new technical capabilities</a:t>
            </a:r>
          </a:p>
          <a:p>
            <a:pPr marL="280178" indent="-280178" defTabSz="914378">
              <a:buFont typeface="+mj-lt"/>
              <a:buAutoNum type="arabicPeriod" startAt="7"/>
            </a:pPr>
            <a:r>
              <a:rPr lang="en-US" sz="1177" dirty="0">
                <a:solidFill>
                  <a:srgbClr val="FF0000"/>
                </a:solidFill>
                <a:latin typeface="Segoe" panose="020B0502040504020203" pitchFamily="34" charset="0"/>
              </a:rPr>
              <a:t>Scale to meet market demands</a:t>
            </a:r>
          </a:p>
          <a:p>
            <a:pPr marL="280178" indent="-280178" defTabSz="914378">
              <a:buFont typeface="+mj-lt"/>
              <a:buAutoNum type="arabicPeriod" startAt="7"/>
            </a:pPr>
            <a:r>
              <a:rPr lang="en-US" sz="1177" dirty="0">
                <a:solidFill>
                  <a:srgbClr val="D2D2D2">
                    <a:lumMod val="10000"/>
                  </a:srgbClr>
                </a:solidFill>
                <a:latin typeface="Segoe" panose="020B0502040504020203" pitchFamily="34" charset="0"/>
              </a:rPr>
              <a:t>Scale to meet geographic demands</a:t>
            </a:r>
          </a:p>
        </p:txBody>
      </p:sp>
      <p:sp>
        <p:nvSpPr>
          <p:cNvPr id="110" name="Text Placeholder 5">
            <a:extLst>
              <a:ext uri="{FF2B5EF4-FFF2-40B4-BE49-F238E27FC236}">
                <a16:creationId xmlns:a16="http://schemas.microsoft.com/office/drawing/2014/main" id="{DA3A6E03-3D1C-4DD6-95EE-67385FECC929}"/>
              </a:ext>
            </a:extLst>
          </p:cNvPr>
          <p:cNvSpPr txBox="1">
            <a:spLocks/>
          </p:cNvSpPr>
          <p:nvPr/>
        </p:nvSpPr>
        <p:spPr>
          <a:xfrm>
            <a:off x="8200418" y="4789365"/>
            <a:ext cx="3618381" cy="168297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b="0" i="0" kern="1200" spc="0" baseline="0">
                <a:solidFill>
                  <a:schemeClr val="bg1"/>
                </a:solidFill>
                <a:latin typeface="+mn-lt"/>
                <a:ea typeface="Segoe UI" charset="0"/>
                <a:cs typeface="Segoe UI"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1177" dirty="0">
                <a:solidFill>
                  <a:srgbClr val="D2D2D2">
                    <a:lumMod val="10000"/>
                  </a:srgbClr>
                </a:solidFill>
                <a:latin typeface="Segoe" panose="020B0502040504020203" pitchFamily="34" charset="0"/>
              </a:rPr>
              <a:t>13.  Build new technical capabilities</a:t>
            </a:r>
          </a:p>
          <a:p>
            <a:pPr marL="280178" indent="-280178" defTabSz="914378">
              <a:buFont typeface="+mj-lt"/>
              <a:buAutoNum type="arabicPeriod" startAt="14"/>
            </a:pPr>
            <a:r>
              <a:rPr lang="en-US" sz="1177" dirty="0">
                <a:solidFill>
                  <a:srgbClr val="FF0000"/>
                </a:solidFill>
                <a:latin typeface="Segoe" panose="020B0502040504020203" pitchFamily="34" charset="0"/>
              </a:rPr>
              <a:t>Improve customer experiences / engagements</a:t>
            </a:r>
          </a:p>
          <a:p>
            <a:pPr marL="280178" indent="-280178" defTabSz="914378">
              <a:buFont typeface="+mj-lt"/>
              <a:buAutoNum type="arabicPeriod" startAt="14"/>
            </a:pPr>
            <a:r>
              <a:rPr lang="en-US" sz="1177" dirty="0">
                <a:solidFill>
                  <a:srgbClr val="D2D2D2">
                    <a:lumMod val="10000"/>
                  </a:srgbClr>
                </a:solidFill>
                <a:latin typeface="Segoe" panose="020B0502040504020203" pitchFamily="34" charset="0"/>
              </a:rPr>
              <a:t>Transform products or services</a:t>
            </a:r>
          </a:p>
          <a:p>
            <a:pPr marL="280178" indent="-280178" defTabSz="914378">
              <a:buFont typeface="+mj-lt"/>
              <a:buAutoNum type="arabicPeriod" startAt="14"/>
            </a:pPr>
            <a:r>
              <a:rPr lang="en-US" sz="1177" dirty="0">
                <a:solidFill>
                  <a:srgbClr val="FF0000"/>
                </a:solidFill>
                <a:latin typeface="Segoe" panose="020B0502040504020203" pitchFamily="34" charset="0"/>
              </a:rPr>
              <a:t>Disrupt the market with new products or services</a:t>
            </a:r>
          </a:p>
        </p:txBody>
      </p:sp>
    </p:spTree>
    <p:extLst>
      <p:ext uri="{BB962C8B-B14F-4D97-AF65-F5344CB8AC3E}">
        <p14:creationId xmlns:p14="http://schemas.microsoft.com/office/powerpoint/2010/main" val="340740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500"/>
                                        <p:tgtEl>
                                          <p:spTgt spid="97"/>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500"/>
                                        <p:tgtEl>
                                          <p:spTgt spid="10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p:bldP spid="98" grpId="0"/>
      <p:bldP spid="108" grpId="0"/>
      <p:bldP spid="109" grpId="0"/>
      <p:bldP spid="1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50</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Re-architect Methodology</a:t>
            </a:r>
          </a:p>
          <a:p>
            <a:r>
              <a:rPr lang="vi-VN" sz="1400">
                <a:solidFill>
                  <a:srgbClr val="000000"/>
                </a:solidFill>
                <a:cs typeface="Segoe UI"/>
              </a:rPr>
              <a:t>- Moving from Single tenant to Multi tenant architect</a:t>
            </a:r>
            <a:r>
              <a:rPr lang="en-US" sz="1400" err="1">
                <a:solidFill>
                  <a:srgbClr val="000000"/>
                </a:solidFill>
                <a:cs typeface="Segoe UI"/>
              </a:rPr>
              <a:t>ure</a:t>
            </a:r>
            <a:r>
              <a:rPr lang="vi-VN" sz="1400">
                <a:solidFill>
                  <a:srgbClr val="000000"/>
                </a:solidFill>
                <a:cs typeface="Segoe UI"/>
              </a:rPr>
              <a:t> </a:t>
            </a:r>
            <a:endParaRPr lang="en-US"/>
          </a:p>
        </p:txBody>
      </p:sp>
      <p:pic>
        <p:nvPicPr>
          <p:cNvPr id="4" name="Picture 3">
            <a:extLst>
              <a:ext uri="{FF2B5EF4-FFF2-40B4-BE49-F238E27FC236}">
                <a16:creationId xmlns:a16="http://schemas.microsoft.com/office/drawing/2014/main" id="{23FB3266-5C66-9A45-B449-BC3374D35CCA}"/>
              </a:ext>
            </a:extLst>
          </p:cNvPr>
          <p:cNvPicPr>
            <a:picLocks noChangeAspect="1"/>
          </p:cNvPicPr>
          <p:nvPr/>
        </p:nvPicPr>
        <p:blipFill>
          <a:blip r:embed="rId2"/>
          <a:stretch>
            <a:fillRect/>
          </a:stretch>
        </p:blipFill>
        <p:spPr>
          <a:xfrm>
            <a:off x="2530560" y="1564431"/>
            <a:ext cx="7053684" cy="4366566"/>
          </a:xfrm>
          <a:prstGeom prst="rect">
            <a:avLst/>
          </a:prstGeom>
        </p:spPr>
      </p:pic>
      <p:sp>
        <p:nvSpPr>
          <p:cNvPr id="5" name="TextBox 4">
            <a:extLst>
              <a:ext uri="{FF2B5EF4-FFF2-40B4-BE49-F238E27FC236}">
                <a16:creationId xmlns:a16="http://schemas.microsoft.com/office/drawing/2014/main" id="{15A52ACC-DE85-2120-C165-1B827AEEBBA6}"/>
              </a:ext>
            </a:extLst>
          </p:cNvPr>
          <p:cNvSpPr txBox="1"/>
          <p:nvPr/>
        </p:nvSpPr>
        <p:spPr>
          <a:xfrm>
            <a:off x="60160" y="2087651"/>
            <a:ext cx="2863514" cy="1200329"/>
          </a:xfrm>
          <a:prstGeom prst="rect">
            <a:avLst/>
          </a:prstGeom>
          <a:noFill/>
        </p:spPr>
        <p:txBody>
          <a:bodyPr wrap="square" rtlCol="0">
            <a:spAutoFit/>
          </a:bodyPr>
          <a:lstStyle/>
          <a:p>
            <a:r>
              <a:rPr lang="en-VN" sz="1200">
                <a:solidFill>
                  <a:schemeClr val="bg2">
                    <a:lumMod val="50000"/>
                  </a:schemeClr>
                </a:solidFill>
              </a:rPr>
              <a:t>Pros</a:t>
            </a:r>
          </a:p>
          <a:p>
            <a:pPr marL="171450" indent="-171450">
              <a:buFontTx/>
              <a:buChar char="-"/>
            </a:pPr>
            <a:r>
              <a:rPr lang="en-VN" sz="1200"/>
              <a:t>Each client will have separate application </a:t>
            </a:r>
            <a:r>
              <a:rPr lang="en-US" sz="1200"/>
              <a:t>a</a:t>
            </a:r>
            <a:r>
              <a:rPr lang="en-VN" sz="1200"/>
              <a:t>nd database so it will be hard to deploy.</a:t>
            </a:r>
          </a:p>
          <a:p>
            <a:r>
              <a:rPr lang="en-VN" sz="1200">
                <a:solidFill>
                  <a:schemeClr val="bg2">
                    <a:lumMod val="50000"/>
                  </a:schemeClr>
                </a:solidFill>
              </a:rPr>
              <a:t>Cons</a:t>
            </a:r>
          </a:p>
          <a:p>
            <a:r>
              <a:rPr lang="en-VN" sz="1200"/>
              <a:t>- High infra cost when scale out.</a:t>
            </a:r>
          </a:p>
        </p:txBody>
      </p:sp>
      <p:sp>
        <p:nvSpPr>
          <p:cNvPr id="7" name="TextBox 6">
            <a:extLst>
              <a:ext uri="{FF2B5EF4-FFF2-40B4-BE49-F238E27FC236}">
                <a16:creationId xmlns:a16="http://schemas.microsoft.com/office/drawing/2014/main" id="{03094A54-3561-EE82-755D-2DDC1623C3F1}"/>
              </a:ext>
            </a:extLst>
          </p:cNvPr>
          <p:cNvSpPr txBox="1"/>
          <p:nvPr/>
        </p:nvSpPr>
        <p:spPr>
          <a:xfrm>
            <a:off x="9548132" y="2080648"/>
            <a:ext cx="2477409" cy="1015663"/>
          </a:xfrm>
          <a:prstGeom prst="rect">
            <a:avLst/>
          </a:prstGeom>
          <a:noFill/>
        </p:spPr>
        <p:txBody>
          <a:bodyPr wrap="none" rtlCol="0">
            <a:spAutoFit/>
          </a:bodyPr>
          <a:lstStyle/>
          <a:p>
            <a:r>
              <a:rPr lang="en-VN" sz="1200">
                <a:solidFill>
                  <a:schemeClr val="bg2">
                    <a:lumMod val="50000"/>
                  </a:schemeClr>
                </a:solidFill>
              </a:rPr>
              <a:t>Pros</a:t>
            </a:r>
          </a:p>
          <a:p>
            <a:pPr marL="171450" indent="-171450">
              <a:buFontTx/>
              <a:buChar char="-"/>
            </a:pPr>
            <a:r>
              <a:rPr lang="en-VN" sz="1200"/>
              <a:t>Easy to deploy. One application</a:t>
            </a:r>
          </a:p>
          <a:p>
            <a:r>
              <a:rPr lang="en-US" sz="1200"/>
              <a:t>u</a:t>
            </a:r>
            <a:r>
              <a:rPr lang="en-VN" sz="1200"/>
              <a:t>se for many tenant.</a:t>
            </a:r>
          </a:p>
          <a:p>
            <a:pPr marL="171450" indent="-171450">
              <a:buFontTx/>
              <a:buChar char="-"/>
            </a:pPr>
            <a:r>
              <a:rPr lang="en-VN" sz="1200"/>
              <a:t>Low infra cost</a:t>
            </a:r>
          </a:p>
          <a:p>
            <a:pPr marL="171450" indent="-171450">
              <a:buFontTx/>
              <a:buChar char="-"/>
            </a:pPr>
            <a:r>
              <a:rPr lang="en-VN" sz="1200"/>
              <a:t>Easy to scale out</a:t>
            </a:r>
          </a:p>
        </p:txBody>
      </p:sp>
    </p:spTree>
    <p:extLst>
      <p:ext uri="{BB962C8B-B14F-4D97-AF65-F5344CB8AC3E}">
        <p14:creationId xmlns:p14="http://schemas.microsoft.com/office/powerpoint/2010/main" val="1508265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51</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Refactor Methodology</a:t>
            </a:r>
          </a:p>
          <a:p>
            <a:r>
              <a:rPr lang="vi-VN" sz="1400">
                <a:solidFill>
                  <a:srgbClr val="000000"/>
                </a:solidFill>
                <a:cs typeface="Segoe UI"/>
              </a:rPr>
              <a:t>- Moving from Monolithic to Microservices</a:t>
            </a:r>
            <a:endParaRPr lang="en-US" err="1"/>
          </a:p>
        </p:txBody>
      </p:sp>
      <p:pic>
        <p:nvPicPr>
          <p:cNvPr id="7" name="Picture 6">
            <a:extLst>
              <a:ext uri="{FF2B5EF4-FFF2-40B4-BE49-F238E27FC236}">
                <a16:creationId xmlns:a16="http://schemas.microsoft.com/office/drawing/2014/main" id="{E1D80A43-E6F3-75F1-7991-CA3037B6D171}"/>
              </a:ext>
            </a:extLst>
          </p:cNvPr>
          <p:cNvPicPr>
            <a:picLocks noChangeAspect="1"/>
          </p:cNvPicPr>
          <p:nvPr/>
        </p:nvPicPr>
        <p:blipFill>
          <a:blip r:embed="rId2"/>
          <a:stretch>
            <a:fillRect/>
          </a:stretch>
        </p:blipFill>
        <p:spPr>
          <a:xfrm>
            <a:off x="2382574" y="1800951"/>
            <a:ext cx="8094849" cy="4378031"/>
          </a:xfrm>
          <a:prstGeom prst="rect">
            <a:avLst/>
          </a:prstGeom>
        </p:spPr>
      </p:pic>
      <p:sp>
        <p:nvSpPr>
          <p:cNvPr id="9" name="TextBox 8">
            <a:extLst>
              <a:ext uri="{FF2B5EF4-FFF2-40B4-BE49-F238E27FC236}">
                <a16:creationId xmlns:a16="http://schemas.microsoft.com/office/drawing/2014/main" id="{BF237D05-6452-5967-2652-439CB8CCA41D}"/>
              </a:ext>
            </a:extLst>
          </p:cNvPr>
          <p:cNvSpPr txBox="1"/>
          <p:nvPr/>
        </p:nvSpPr>
        <p:spPr>
          <a:xfrm>
            <a:off x="189988" y="4431794"/>
            <a:ext cx="2322414" cy="830997"/>
          </a:xfrm>
          <a:prstGeom prst="rect">
            <a:avLst/>
          </a:prstGeom>
          <a:noFill/>
          <a:ln>
            <a:solidFill>
              <a:schemeClr val="tx1"/>
            </a:solidFill>
            <a:prstDash val="dash"/>
          </a:ln>
        </p:spPr>
        <p:txBody>
          <a:bodyPr wrap="square" rtlCol="0">
            <a:spAutoFit/>
          </a:bodyPr>
          <a:lstStyle/>
          <a:p>
            <a:r>
              <a:rPr lang="en-VN" sz="1200">
                <a:solidFill>
                  <a:schemeClr val="bg2">
                    <a:lumMod val="50000"/>
                  </a:schemeClr>
                </a:solidFill>
              </a:rPr>
              <a:t>Cons</a:t>
            </a:r>
          </a:p>
          <a:p>
            <a:pPr marL="171450" indent="-171450">
              <a:buFontTx/>
              <a:buChar char="-"/>
            </a:pPr>
            <a:r>
              <a:rPr lang="en-VN" sz="1200"/>
              <a:t>Difficult to maintainance.</a:t>
            </a:r>
          </a:p>
          <a:p>
            <a:pPr marL="171450" indent="-171450">
              <a:buFontTx/>
              <a:buChar char="-"/>
            </a:pPr>
            <a:r>
              <a:rPr lang="en-VN" sz="1200"/>
              <a:t>Difficult to scale.</a:t>
            </a:r>
          </a:p>
          <a:p>
            <a:pPr marL="171450" indent="-171450">
              <a:buFontTx/>
              <a:buChar char="-"/>
            </a:pPr>
            <a:r>
              <a:rPr lang="en-VN" sz="1200"/>
              <a:t>High dependency</a:t>
            </a:r>
          </a:p>
        </p:txBody>
      </p:sp>
      <p:sp>
        <p:nvSpPr>
          <p:cNvPr id="10" name="TextBox 9">
            <a:extLst>
              <a:ext uri="{FF2B5EF4-FFF2-40B4-BE49-F238E27FC236}">
                <a16:creationId xmlns:a16="http://schemas.microsoft.com/office/drawing/2014/main" id="{2E1569C5-CE27-F809-052A-9DE7A59A4335}"/>
              </a:ext>
            </a:extLst>
          </p:cNvPr>
          <p:cNvSpPr txBox="1"/>
          <p:nvPr/>
        </p:nvSpPr>
        <p:spPr>
          <a:xfrm>
            <a:off x="9585659" y="1912474"/>
            <a:ext cx="2322414" cy="830997"/>
          </a:xfrm>
          <a:prstGeom prst="rect">
            <a:avLst/>
          </a:prstGeom>
          <a:noFill/>
          <a:ln>
            <a:solidFill>
              <a:schemeClr val="tx1"/>
            </a:solidFill>
            <a:prstDash val="dash"/>
          </a:ln>
        </p:spPr>
        <p:txBody>
          <a:bodyPr wrap="square" rtlCol="0">
            <a:spAutoFit/>
          </a:bodyPr>
          <a:lstStyle/>
          <a:p>
            <a:r>
              <a:rPr lang="en-VN" sz="1200">
                <a:solidFill>
                  <a:schemeClr val="bg2">
                    <a:lumMod val="50000"/>
                  </a:schemeClr>
                </a:solidFill>
              </a:rPr>
              <a:t>Pros</a:t>
            </a:r>
          </a:p>
          <a:p>
            <a:pPr marL="171450" indent="-171450">
              <a:buFontTx/>
              <a:buChar char="-"/>
            </a:pPr>
            <a:r>
              <a:rPr lang="vi-VN" sz="1200"/>
              <a:t>Easy to maitain</a:t>
            </a:r>
            <a:r>
              <a:rPr lang="en-VN" sz="1200"/>
              <a:t>.</a:t>
            </a:r>
          </a:p>
          <a:p>
            <a:pPr marL="171450" indent="-171450">
              <a:buFontTx/>
              <a:buChar char="-"/>
            </a:pPr>
            <a:r>
              <a:rPr lang="en-VN" sz="1200"/>
              <a:t>Easy to scale</a:t>
            </a:r>
          </a:p>
          <a:p>
            <a:pPr marL="171450" indent="-171450">
              <a:buFontTx/>
              <a:buChar char="-"/>
            </a:pPr>
            <a:r>
              <a:rPr lang="en-VN" sz="1200"/>
              <a:t>Low dependency</a:t>
            </a:r>
          </a:p>
        </p:txBody>
      </p:sp>
    </p:spTree>
    <p:extLst>
      <p:ext uri="{BB962C8B-B14F-4D97-AF65-F5344CB8AC3E}">
        <p14:creationId xmlns:p14="http://schemas.microsoft.com/office/powerpoint/2010/main" val="1077332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597E557-D57B-E541-1CD5-FF018DEEC4E4}"/>
              </a:ext>
            </a:extLst>
          </p:cNvPr>
          <p:cNvSpPr/>
          <p:nvPr/>
        </p:nvSpPr>
        <p:spPr>
          <a:xfrm>
            <a:off x="6155403" y="1715018"/>
            <a:ext cx="3949701" cy="35029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VN" sz="1200">
                <a:solidFill>
                  <a:schemeClr val="accent5"/>
                </a:solidFill>
              </a:rPr>
              <a:t>Azure Kubernetes Service (AKS)</a:t>
            </a:r>
          </a:p>
        </p:txBody>
      </p:sp>
      <p:sp>
        <p:nvSpPr>
          <p:cNvPr id="19" name="Rectangle 18">
            <a:extLst>
              <a:ext uri="{FF2B5EF4-FFF2-40B4-BE49-F238E27FC236}">
                <a16:creationId xmlns:a16="http://schemas.microsoft.com/office/drawing/2014/main" id="{1863910C-10A2-F8FB-FE22-EDBAFCD2FE1F}"/>
              </a:ext>
            </a:extLst>
          </p:cNvPr>
          <p:cNvSpPr/>
          <p:nvPr/>
        </p:nvSpPr>
        <p:spPr>
          <a:xfrm>
            <a:off x="1003299" y="1704033"/>
            <a:ext cx="3949701" cy="35029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VN" sz="1200">
                <a:solidFill>
                  <a:schemeClr val="accent5"/>
                </a:solidFill>
              </a:rPr>
              <a:t>Monolithic</a:t>
            </a:r>
          </a:p>
        </p:txBody>
      </p:sp>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52</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a:solidFill>
                  <a:srgbClr val="000000"/>
                </a:solidFill>
                <a:cs typeface="Segoe UI"/>
              </a:rPr>
              <a:t>Refactor Methodology</a:t>
            </a:r>
          </a:p>
          <a:p>
            <a:r>
              <a:rPr lang="vi-VN" sz="1400">
                <a:solidFill>
                  <a:srgbClr val="000000"/>
                </a:solidFill>
                <a:cs typeface="Segoe UI"/>
              </a:rPr>
              <a:t>- Moving from Monolithic to Microservices</a:t>
            </a:r>
            <a:endParaRPr lang="en-US" err="1"/>
          </a:p>
        </p:txBody>
      </p:sp>
      <p:sp>
        <p:nvSpPr>
          <p:cNvPr id="4" name="Rounded Rectangle 3">
            <a:extLst>
              <a:ext uri="{FF2B5EF4-FFF2-40B4-BE49-F238E27FC236}">
                <a16:creationId xmlns:a16="http://schemas.microsoft.com/office/drawing/2014/main" id="{8F7E203E-A529-8520-5E7E-15361ECEB230}"/>
              </a:ext>
            </a:extLst>
          </p:cNvPr>
          <p:cNvSpPr/>
          <p:nvPr/>
        </p:nvSpPr>
        <p:spPr>
          <a:xfrm>
            <a:off x="1262647" y="2171700"/>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MM</a:t>
            </a:r>
          </a:p>
        </p:txBody>
      </p:sp>
      <p:sp>
        <p:nvSpPr>
          <p:cNvPr id="11" name="Rounded Rectangle 10">
            <a:extLst>
              <a:ext uri="{FF2B5EF4-FFF2-40B4-BE49-F238E27FC236}">
                <a16:creationId xmlns:a16="http://schemas.microsoft.com/office/drawing/2014/main" id="{2BD8577E-E895-7CA1-8799-F1C2590CF573}"/>
              </a:ext>
            </a:extLst>
          </p:cNvPr>
          <p:cNvSpPr/>
          <p:nvPr/>
        </p:nvSpPr>
        <p:spPr>
          <a:xfrm>
            <a:off x="1262647" y="2764756"/>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WM</a:t>
            </a:r>
          </a:p>
        </p:txBody>
      </p:sp>
      <p:sp>
        <p:nvSpPr>
          <p:cNvPr id="12" name="Rounded Rectangle 11">
            <a:extLst>
              <a:ext uri="{FF2B5EF4-FFF2-40B4-BE49-F238E27FC236}">
                <a16:creationId xmlns:a16="http://schemas.microsoft.com/office/drawing/2014/main" id="{486D728B-C9E9-E153-5C9C-5C18E6010279}"/>
              </a:ext>
            </a:extLst>
          </p:cNvPr>
          <p:cNvSpPr/>
          <p:nvPr/>
        </p:nvSpPr>
        <p:spPr>
          <a:xfrm>
            <a:off x="3224462" y="2764756"/>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CO</a:t>
            </a:r>
          </a:p>
        </p:txBody>
      </p:sp>
      <p:sp>
        <p:nvSpPr>
          <p:cNvPr id="13" name="Rounded Rectangle 12">
            <a:extLst>
              <a:ext uri="{FF2B5EF4-FFF2-40B4-BE49-F238E27FC236}">
                <a16:creationId xmlns:a16="http://schemas.microsoft.com/office/drawing/2014/main" id="{1483E796-E776-E547-875A-FFCFD4D68501}"/>
              </a:ext>
            </a:extLst>
          </p:cNvPr>
          <p:cNvSpPr/>
          <p:nvPr/>
        </p:nvSpPr>
        <p:spPr>
          <a:xfrm>
            <a:off x="3224462" y="2171700"/>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SD</a:t>
            </a:r>
          </a:p>
        </p:txBody>
      </p:sp>
      <p:sp>
        <p:nvSpPr>
          <p:cNvPr id="14" name="Rounded Rectangle 13">
            <a:extLst>
              <a:ext uri="{FF2B5EF4-FFF2-40B4-BE49-F238E27FC236}">
                <a16:creationId xmlns:a16="http://schemas.microsoft.com/office/drawing/2014/main" id="{BF82AD6C-B9A5-4F88-A481-6552E3334DBC}"/>
              </a:ext>
            </a:extLst>
          </p:cNvPr>
          <p:cNvSpPr/>
          <p:nvPr/>
        </p:nvSpPr>
        <p:spPr>
          <a:xfrm>
            <a:off x="1262647" y="3395912"/>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FI</a:t>
            </a:r>
          </a:p>
        </p:txBody>
      </p:sp>
      <p:sp>
        <p:nvSpPr>
          <p:cNvPr id="15" name="Rounded Rectangle 14">
            <a:extLst>
              <a:ext uri="{FF2B5EF4-FFF2-40B4-BE49-F238E27FC236}">
                <a16:creationId xmlns:a16="http://schemas.microsoft.com/office/drawing/2014/main" id="{2084A581-1B04-7495-38CA-904EB7A08002}"/>
              </a:ext>
            </a:extLst>
          </p:cNvPr>
          <p:cNvSpPr/>
          <p:nvPr/>
        </p:nvSpPr>
        <p:spPr>
          <a:xfrm>
            <a:off x="3224462" y="3395912"/>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MD</a:t>
            </a:r>
          </a:p>
        </p:txBody>
      </p:sp>
      <p:sp>
        <p:nvSpPr>
          <p:cNvPr id="16" name="Rounded Rectangle 15">
            <a:extLst>
              <a:ext uri="{FF2B5EF4-FFF2-40B4-BE49-F238E27FC236}">
                <a16:creationId xmlns:a16="http://schemas.microsoft.com/office/drawing/2014/main" id="{E555A85A-1EC7-4594-4C04-F8D23E46A245}"/>
              </a:ext>
            </a:extLst>
          </p:cNvPr>
          <p:cNvSpPr/>
          <p:nvPr/>
        </p:nvSpPr>
        <p:spPr>
          <a:xfrm>
            <a:off x="1262647" y="4001668"/>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CS</a:t>
            </a:r>
          </a:p>
        </p:txBody>
      </p:sp>
      <p:sp>
        <p:nvSpPr>
          <p:cNvPr id="17" name="Rounded Rectangle 16">
            <a:extLst>
              <a:ext uri="{FF2B5EF4-FFF2-40B4-BE49-F238E27FC236}">
                <a16:creationId xmlns:a16="http://schemas.microsoft.com/office/drawing/2014/main" id="{6195A2CE-1A9F-A327-9CC3-69A7AB5D805D}"/>
              </a:ext>
            </a:extLst>
          </p:cNvPr>
          <p:cNvSpPr/>
          <p:nvPr/>
        </p:nvSpPr>
        <p:spPr>
          <a:xfrm>
            <a:off x="3224462" y="4001668"/>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TR</a:t>
            </a:r>
          </a:p>
        </p:txBody>
      </p:sp>
      <p:sp>
        <p:nvSpPr>
          <p:cNvPr id="18" name="Rounded Rectangle 17">
            <a:extLst>
              <a:ext uri="{FF2B5EF4-FFF2-40B4-BE49-F238E27FC236}">
                <a16:creationId xmlns:a16="http://schemas.microsoft.com/office/drawing/2014/main" id="{9EED67B8-39D1-B144-0FC7-BF7120C707B7}"/>
              </a:ext>
            </a:extLst>
          </p:cNvPr>
          <p:cNvSpPr/>
          <p:nvPr/>
        </p:nvSpPr>
        <p:spPr>
          <a:xfrm>
            <a:off x="2244222" y="4607424"/>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Common</a:t>
            </a:r>
          </a:p>
        </p:txBody>
      </p:sp>
      <p:sp>
        <p:nvSpPr>
          <p:cNvPr id="5" name="Can 4">
            <a:extLst>
              <a:ext uri="{FF2B5EF4-FFF2-40B4-BE49-F238E27FC236}">
                <a16:creationId xmlns:a16="http://schemas.microsoft.com/office/drawing/2014/main" id="{158376B4-1A0F-EF29-3624-70FBD142F885}"/>
              </a:ext>
            </a:extLst>
          </p:cNvPr>
          <p:cNvSpPr/>
          <p:nvPr/>
        </p:nvSpPr>
        <p:spPr>
          <a:xfrm>
            <a:off x="2244222" y="5674667"/>
            <a:ext cx="1459162" cy="7177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Database</a:t>
            </a:r>
          </a:p>
        </p:txBody>
      </p:sp>
      <p:sp>
        <p:nvSpPr>
          <p:cNvPr id="8" name="Striped Right Arrow 7">
            <a:extLst>
              <a:ext uri="{FF2B5EF4-FFF2-40B4-BE49-F238E27FC236}">
                <a16:creationId xmlns:a16="http://schemas.microsoft.com/office/drawing/2014/main" id="{4FE61B03-C731-19BC-6B6F-F6724044A9D6}"/>
              </a:ext>
            </a:extLst>
          </p:cNvPr>
          <p:cNvSpPr/>
          <p:nvPr/>
        </p:nvSpPr>
        <p:spPr>
          <a:xfrm>
            <a:off x="5372100" y="2971800"/>
            <a:ext cx="723900" cy="711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0" name="Can 19">
            <a:extLst>
              <a:ext uri="{FF2B5EF4-FFF2-40B4-BE49-F238E27FC236}">
                <a16:creationId xmlns:a16="http://schemas.microsoft.com/office/drawing/2014/main" id="{2D189138-F1E7-4AEE-6B85-E1AC646DF12F}"/>
              </a:ext>
            </a:extLst>
          </p:cNvPr>
          <p:cNvSpPr/>
          <p:nvPr/>
        </p:nvSpPr>
        <p:spPr>
          <a:xfrm>
            <a:off x="8620458" y="2434135"/>
            <a:ext cx="1161381" cy="50532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Database</a:t>
            </a:r>
          </a:p>
        </p:txBody>
      </p:sp>
      <p:sp>
        <p:nvSpPr>
          <p:cNvPr id="21" name="Rounded Rectangle 20">
            <a:extLst>
              <a:ext uri="{FF2B5EF4-FFF2-40B4-BE49-F238E27FC236}">
                <a16:creationId xmlns:a16="http://schemas.microsoft.com/office/drawing/2014/main" id="{9464C6EA-A861-DB28-7551-634EA91CC2B2}"/>
              </a:ext>
            </a:extLst>
          </p:cNvPr>
          <p:cNvSpPr/>
          <p:nvPr/>
        </p:nvSpPr>
        <p:spPr>
          <a:xfrm>
            <a:off x="6515100" y="2501094"/>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MM</a:t>
            </a:r>
          </a:p>
        </p:txBody>
      </p:sp>
      <p:sp>
        <p:nvSpPr>
          <p:cNvPr id="22" name="Rounded Rectangle 21">
            <a:extLst>
              <a:ext uri="{FF2B5EF4-FFF2-40B4-BE49-F238E27FC236}">
                <a16:creationId xmlns:a16="http://schemas.microsoft.com/office/drawing/2014/main" id="{044F7E6B-C8D0-979B-4246-800E103B0545}"/>
              </a:ext>
            </a:extLst>
          </p:cNvPr>
          <p:cNvSpPr/>
          <p:nvPr/>
        </p:nvSpPr>
        <p:spPr>
          <a:xfrm>
            <a:off x="6515100" y="3213839"/>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WM</a:t>
            </a:r>
          </a:p>
        </p:txBody>
      </p:sp>
      <p:sp>
        <p:nvSpPr>
          <p:cNvPr id="25" name="Rounded Rectangle 24">
            <a:extLst>
              <a:ext uri="{FF2B5EF4-FFF2-40B4-BE49-F238E27FC236}">
                <a16:creationId xmlns:a16="http://schemas.microsoft.com/office/drawing/2014/main" id="{44926B44-F08A-9307-7434-D926D910E850}"/>
              </a:ext>
            </a:extLst>
          </p:cNvPr>
          <p:cNvSpPr/>
          <p:nvPr/>
        </p:nvSpPr>
        <p:spPr>
          <a:xfrm>
            <a:off x="6515100" y="3926584"/>
            <a:ext cx="1467853" cy="505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a:t>
            </a:r>
          </a:p>
        </p:txBody>
      </p:sp>
      <p:sp>
        <p:nvSpPr>
          <p:cNvPr id="30" name="Can 29">
            <a:extLst>
              <a:ext uri="{FF2B5EF4-FFF2-40B4-BE49-F238E27FC236}">
                <a16:creationId xmlns:a16="http://schemas.microsoft.com/office/drawing/2014/main" id="{AA5159FC-9BB4-71BD-973A-737CD048B9BB}"/>
              </a:ext>
            </a:extLst>
          </p:cNvPr>
          <p:cNvSpPr/>
          <p:nvPr/>
        </p:nvSpPr>
        <p:spPr>
          <a:xfrm>
            <a:off x="8620458" y="3158255"/>
            <a:ext cx="1161381" cy="50532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Database</a:t>
            </a:r>
          </a:p>
        </p:txBody>
      </p:sp>
      <p:sp>
        <p:nvSpPr>
          <p:cNvPr id="31" name="Can 30">
            <a:extLst>
              <a:ext uri="{FF2B5EF4-FFF2-40B4-BE49-F238E27FC236}">
                <a16:creationId xmlns:a16="http://schemas.microsoft.com/office/drawing/2014/main" id="{EE158E96-0CC0-E55E-D610-8A37BB34C3E0}"/>
              </a:ext>
            </a:extLst>
          </p:cNvPr>
          <p:cNvSpPr/>
          <p:nvPr/>
        </p:nvSpPr>
        <p:spPr>
          <a:xfrm>
            <a:off x="8620458" y="3882376"/>
            <a:ext cx="1161381" cy="50532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600"/>
              <a:t>Database</a:t>
            </a:r>
          </a:p>
        </p:txBody>
      </p:sp>
      <p:sp>
        <p:nvSpPr>
          <p:cNvPr id="32" name="Up-Down Arrow 31">
            <a:extLst>
              <a:ext uri="{FF2B5EF4-FFF2-40B4-BE49-F238E27FC236}">
                <a16:creationId xmlns:a16="http://schemas.microsoft.com/office/drawing/2014/main" id="{30F1F982-52A5-82EE-3B0F-50FBE299E2E0}"/>
              </a:ext>
            </a:extLst>
          </p:cNvPr>
          <p:cNvSpPr/>
          <p:nvPr/>
        </p:nvSpPr>
        <p:spPr>
          <a:xfrm>
            <a:off x="2859503" y="5269383"/>
            <a:ext cx="213897" cy="3429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Up-Down Arrow 32">
            <a:extLst>
              <a:ext uri="{FF2B5EF4-FFF2-40B4-BE49-F238E27FC236}">
                <a16:creationId xmlns:a16="http://schemas.microsoft.com/office/drawing/2014/main" id="{7FC3E376-E5AA-7656-2B03-348CEA0FF163}"/>
              </a:ext>
            </a:extLst>
          </p:cNvPr>
          <p:cNvSpPr/>
          <p:nvPr/>
        </p:nvSpPr>
        <p:spPr>
          <a:xfrm rot="16200000">
            <a:off x="8187404" y="2582308"/>
            <a:ext cx="228600" cy="3429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4" name="Up-Down Arrow 33">
            <a:extLst>
              <a:ext uri="{FF2B5EF4-FFF2-40B4-BE49-F238E27FC236}">
                <a16:creationId xmlns:a16="http://schemas.microsoft.com/office/drawing/2014/main" id="{C919C397-ED54-14FE-E8FF-A47F5FFE040C}"/>
              </a:ext>
            </a:extLst>
          </p:cNvPr>
          <p:cNvSpPr/>
          <p:nvPr/>
        </p:nvSpPr>
        <p:spPr>
          <a:xfrm rot="16200000">
            <a:off x="8187405" y="3295052"/>
            <a:ext cx="228600" cy="3429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5" name="Up-Down Arrow 34">
            <a:extLst>
              <a:ext uri="{FF2B5EF4-FFF2-40B4-BE49-F238E27FC236}">
                <a16:creationId xmlns:a16="http://schemas.microsoft.com/office/drawing/2014/main" id="{F9D0789D-C6FE-3A8C-5898-B562C6A0B33E}"/>
              </a:ext>
            </a:extLst>
          </p:cNvPr>
          <p:cNvSpPr/>
          <p:nvPr/>
        </p:nvSpPr>
        <p:spPr>
          <a:xfrm rot="16200000">
            <a:off x="8187404" y="3963589"/>
            <a:ext cx="228600" cy="3429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643894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Rearchitect/Refactor Methodology</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53</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523220"/>
          </a:xfrm>
          <a:prstGeom prst="rect">
            <a:avLst/>
          </a:prstGeom>
        </p:spPr>
        <p:txBody>
          <a:bodyPr wrap="square" lIns="91440" tIns="45720" rIns="91440" bIns="45720" anchor="t">
            <a:spAutoFit/>
          </a:bodyPr>
          <a:lstStyle/>
          <a:p>
            <a:r>
              <a:rPr lang="vi-VN" sz="1400" dirty="0">
                <a:solidFill>
                  <a:srgbClr val="000000"/>
                </a:solidFill>
                <a:cs typeface="Segoe UI"/>
              </a:rPr>
              <a:t>Refactor Methodology</a:t>
            </a:r>
          </a:p>
          <a:p>
            <a:r>
              <a:rPr lang="vi-VN" sz="1400" dirty="0">
                <a:solidFill>
                  <a:srgbClr val="000000"/>
                </a:solidFill>
                <a:cs typeface="Segoe UI"/>
              </a:rPr>
              <a:t>- Microservices on Azure – Deployment Architecture (Dockerization)</a:t>
            </a:r>
            <a:endParaRPr lang="en-US" dirty="0"/>
          </a:p>
        </p:txBody>
      </p:sp>
      <p:pic>
        <p:nvPicPr>
          <p:cNvPr id="3074" name="Picture 2">
            <a:extLst>
              <a:ext uri="{FF2B5EF4-FFF2-40B4-BE49-F238E27FC236}">
                <a16:creationId xmlns:a16="http://schemas.microsoft.com/office/drawing/2014/main" id="{F5A9E351-96A2-AC6F-8437-889B1BFE9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356" y="1508024"/>
            <a:ext cx="7688278" cy="49638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77FD64-F630-AAA2-F2CA-C32E794A9058}"/>
              </a:ext>
            </a:extLst>
          </p:cNvPr>
          <p:cNvSpPr txBox="1"/>
          <p:nvPr/>
        </p:nvSpPr>
        <p:spPr>
          <a:xfrm>
            <a:off x="290708" y="2109308"/>
            <a:ext cx="3626929" cy="1015663"/>
          </a:xfrm>
          <a:prstGeom prst="rect">
            <a:avLst/>
          </a:prstGeom>
          <a:noFill/>
          <a:ln>
            <a:solidFill>
              <a:schemeClr val="tx1"/>
            </a:solidFill>
            <a:prstDash val="dash"/>
          </a:ln>
        </p:spPr>
        <p:txBody>
          <a:bodyPr wrap="square" rtlCol="0">
            <a:spAutoFit/>
          </a:bodyPr>
          <a:lstStyle/>
          <a:p>
            <a:pPr marL="171450" indent="-171450">
              <a:buFontTx/>
              <a:buChar char="-"/>
            </a:pPr>
            <a:r>
              <a:rPr lang="en-VN" sz="1200"/>
              <a:t>Microservice will be deploy on AKS inside a container of a pod. </a:t>
            </a:r>
          </a:p>
          <a:p>
            <a:pPr marL="171450" indent="-171450">
              <a:buFontTx/>
              <a:buChar char="-"/>
            </a:pPr>
            <a:r>
              <a:rPr lang="en-VN" sz="1200"/>
              <a:t>The Azure Pipeline will help to automate the code pipeline, docker pipeline. </a:t>
            </a:r>
          </a:p>
          <a:p>
            <a:pPr marL="171450" indent="-171450">
              <a:buFontTx/>
              <a:buChar char="-"/>
            </a:pPr>
            <a:r>
              <a:rPr lang="en-VN" sz="1200"/>
              <a:t>AKS will help the backend for auto scaling.</a:t>
            </a:r>
          </a:p>
        </p:txBody>
      </p:sp>
    </p:spTree>
    <p:extLst>
      <p:ext uri="{BB962C8B-B14F-4D97-AF65-F5344CB8AC3E}">
        <p14:creationId xmlns:p14="http://schemas.microsoft.com/office/powerpoint/2010/main" val="3062803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28448" y="4804552"/>
            <a:ext cx="11077318" cy="830997"/>
          </a:xfrm>
          <a:prstGeom prst="rect">
            <a:avLst/>
          </a:prstGeom>
          <a:noFill/>
        </p:spPr>
        <p:txBody>
          <a:bodyPr wrap="square" lIns="91440" tIns="45720" rIns="91440" bIns="45720" rtlCol="0" anchor="t">
            <a:spAutoFit/>
          </a:bodyPr>
          <a:lstStyle/>
          <a:p>
            <a:pPr>
              <a:defRPr/>
            </a:pPr>
            <a:r>
              <a:rPr lang="en-US" sz="4800" b="1" spc="-100">
                <a:solidFill>
                  <a:srgbClr val="FFFFFF"/>
                </a:solidFill>
                <a:ea typeface="+mn-lt"/>
                <a:cs typeface="+mn-lt"/>
              </a:rPr>
              <a:t>3.3 BACK-END MOBILE</a:t>
            </a:r>
            <a:endParaRPr lang="en-US"/>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54</a:t>
            </a:fld>
            <a:endParaRPr lang="x-none"/>
          </a:p>
        </p:txBody>
      </p:sp>
    </p:spTree>
    <p:extLst>
      <p:ext uri="{BB962C8B-B14F-4D97-AF65-F5344CB8AC3E}">
        <p14:creationId xmlns:p14="http://schemas.microsoft.com/office/powerpoint/2010/main" val="557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F82A2-CD68-4F3F-8008-CD659A14C090}"/>
              </a:ext>
            </a:extLst>
          </p:cNvPr>
          <p:cNvSpPr>
            <a:spLocks noGrp="1"/>
          </p:cNvSpPr>
          <p:nvPr>
            <p:ph type="title"/>
          </p:nvPr>
        </p:nvSpPr>
        <p:spPr/>
        <p:txBody>
          <a:bodyPr/>
          <a:lstStyle/>
          <a:p>
            <a:r>
              <a:rPr lang="en-US"/>
              <a:t>BACK-END MOBILE</a:t>
            </a:r>
          </a:p>
        </p:txBody>
      </p:sp>
      <p:sp>
        <p:nvSpPr>
          <p:cNvPr id="3" name="Slide Number Placeholder 2">
            <a:extLst>
              <a:ext uri="{FF2B5EF4-FFF2-40B4-BE49-F238E27FC236}">
                <a16:creationId xmlns:a16="http://schemas.microsoft.com/office/drawing/2014/main" id="{F7D68E0E-26E6-42D2-9BE5-56970BEFCB1D}"/>
              </a:ext>
            </a:extLst>
          </p:cNvPr>
          <p:cNvSpPr>
            <a:spLocks noGrp="1"/>
          </p:cNvSpPr>
          <p:nvPr>
            <p:ph type="sldNum" sz="quarter" idx="12"/>
          </p:nvPr>
        </p:nvSpPr>
        <p:spPr/>
        <p:txBody>
          <a:bodyPr/>
          <a:lstStyle/>
          <a:p>
            <a:fld id="{E012F146-47F9-A646-B182-8CC39B8AD32B}" type="slidenum">
              <a:rPr lang="x-none" smtClean="0"/>
              <a:pPr/>
              <a:t>55</a:t>
            </a:fld>
            <a:endParaRPr lang="x-none"/>
          </a:p>
        </p:txBody>
      </p:sp>
      <p:sp>
        <p:nvSpPr>
          <p:cNvPr id="8" name="TextBox 7">
            <a:extLst>
              <a:ext uri="{FF2B5EF4-FFF2-40B4-BE49-F238E27FC236}">
                <a16:creationId xmlns:a16="http://schemas.microsoft.com/office/drawing/2014/main" id="{BD988BDA-2F8A-4761-A4D0-084EAE02C6CF}"/>
              </a:ext>
            </a:extLst>
          </p:cNvPr>
          <p:cNvSpPr txBox="1"/>
          <p:nvPr/>
        </p:nvSpPr>
        <p:spPr>
          <a:xfrm>
            <a:off x="525780" y="1242536"/>
            <a:ext cx="11245306" cy="2031325"/>
          </a:xfrm>
          <a:prstGeom prst="rect">
            <a:avLst/>
          </a:prstGeom>
          <a:noFill/>
        </p:spPr>
        <p:txBody>
          <a:bodyPr wrap="square">
            <a:spAutoFit/>
          </a:bodyPr>
          <a:lstStyle/>
          <a:p>
            <a:r>
              <a:rPr lang="vi-VN"/>
              <a:t>Xây dựng hệ thống back-end cho các ứng dụng Mobile theo kiến trúc Microservices sử dụng nền tảng .Net Core 6.Back-end cho phép nhiều ứng dụng Mobile, Web kết nối đến. Dữ liệu được tổng hợp từ nhiều nguồn khác nhau: </a:t>
            </a:r>
            <a:endParaRPr lang="en-US"/>
          </a:p>
          <a:p>
            <a:pPr marL="285750" indent="-285750">
              <a:buFont typeface="Arial" panose="020B0604020202020204" pitchFamily="34" charset="0"/>
              <a:buChar char="•"/>
            </a:pPr>
            <a:r>
              <a:rPr lang="vi-VN"/>
              <a:t>ERP </a:t>
            </a:r>
            <a:endParaRPr lang="en-US"/>
          </a:p>
          <a:p>
            <a:pPr marL="285750" indent="-285750">
              <a:buFont typeface="Arial" panose="020B0604020202020204" pitchFamily="34" charset="0"/>
              <a:buChar char="•"/>
            </a:pPr>
            <a:r>
              <a:rPr lang="vi-VN"/>
              <a:t>EGAS </a:t>
            </a:r>
            <a:endParaRPr lang="en-US"/>
          </a:p>
          <a:p>
            <a:pPr marL="285750" indent="-285750">
              <a:buFont typeface="Arial" panose="020B0604020202020204" pitchFamily="34" charset="0"/>
              <a:buChar char="•"/>
            </a:pPr>
            <a:r>
              <a:rPr lang="vi-VN"/>
              <a:t>TAS </a:t>
            </a:r>
            <a:endParaRPr lang="en-US"/>
          </a:p>
          <a:p>
            <a:pPr marL="285750" indent="-285750">
              <a:buFont typeface="Arial" panose="020B0604020202020204" pitchFamily="34" charset="0"/>
              <a:buChar char="•"/>
            </a:pPr>
            <a:r>
              <a:rPr lang="vi-VN"/>
              <a:t>IoT</a:t>
            </a:r>
          </a:p>
        </p:txBody>
      </p:sp>
    </p:spTree>
    <p:extLst>
      <p:ext uri="{BB962C8B-B14F-4D97-AF65-F5344CB8AC3E}">
        <p14:creationId xmlns:p14="http://schemas.microsoft.com/office/powerpoint/2010/main" val="2691599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F94-7659-4CF0-86AD-1241A938E965}"/>
              </a:ext>
            </a:extLst>
          </p:cNvPr>
          <p:cNvSpPr>
            <a:spLocks noGrp="1"/>
          </p:cNvSpPr>
          <p:nvPr>
            <p:ph type="title"/>
          </p:nvPr>
        </p:nvSpPr>
        <p:spPr/>
        <p:txBody>
          <a:bodyPr>
            <a:normAutofit/>
          </a:bodyPr>
          <a:lstStyle/>
          <a:p>
            <a:r>
              <a:rPr lang="en-US"/>
              <a:t>Current Architecture | </a:t>
            </a:r>
            <a:r>
              <a:rPr lang="en-US" sz="2800" b="1" spc="-100">
                <a:solidFill>
                  <a:srgbClr val="FFFFFF"/>
                </a:solidFill>
                <a:latin typeface="BR Omega VN"/>
                <a:cs typeface="Arial"/>
              </a:rPr>
              <a:t>Back-end Mobile</a:t>
            </a:r>
            <a:endParaRPr lang="en-US"/>
          </a:p>
        </p:txBody>
      </p:sp>
      <p:sp>
        <p:nvSpPr>
          <p:cNvPr id="3" name="Slide Number Placeholder 2">
            <a:extLst>
              <a:ext uri="{FF2B5EF4-FFF2-40B4-BE49-F238E27FC236}">
                <a16:creationId xmlns:a16="http://schemas.microsoft.com/office/drawing/2014/main" id="{F0B62B2A-792B-43D6-B22A-17038A7FB666}"/>
              </a:ext>
            </a:extLst>
          </p:cNvPr>
          <p:cNvSpPr>
            <a:spLocks noGrp="1"/>
          </p:cNvSpPr>
          <p:nvPr>
            <p:ph type="sldNum" sz="quarter" idx="12"/>
          </p:nvPr>
        </p:nvSpPr>
        <p:spPr/>
        <p:txBody>
          <a:bodyPr/>
          <a:lstStyle/>
          <a:p>
            <a:fld id="{E012F146-47F9-A646-B182-8CC39B8AD32B}" type="slidenum">
              <a:rPr lang="x-none" smtClean="0"/>
              <a:pPr/>
              <a:t>56</a:t>
            </a:fld>
            <a:endParaRPr lang="x-none"/>
          </a:p>
        </p:txBody>
      </p:sp>
      <p:pic>
        <p:nvPicPr>
          <p:cNvPr id="5" name="Picture 4">
            <a:extLst>
              <a:ext uri="{FF2B5EF4-FFF2-40B4-BE49-F238E27FC236}">
                <a16:creationId xmlns:a16="http://schemas.microsoft.com/office/drawing/2014/main" id="{AE7C167A-FE92-45CE-8B2F-CA172EFE77AD}"/>
              </a:ext>
            </a:extLst>
          </p:cNvPr>
          <p:cNvPicPr>
            <a:picLocks noChangeAspect="1"/>
          </p:cNvPicPr>
          <p:nvPr/>
        </p:nvPicPr>
        <p:blipFill>
          <a:blip r:embed="rId2"/>
          <a:stretch>
            <a:fillRect/>
          </a:stretch>
        </p:blipFill>
        <p:spPr>
          <a:xfrm>
            <a:off x="1499308" y="1543488"/>
            <a:ext cx="8417738" cy="4182061"/>
          </a:xfrm>
          <a:prstGeom prst="rect">
            <a:avLst/>
          </a:prstGeom>
        </p:spPr>
      </p:pic>
    </p:spTree>
    <p:extLst>
      <p:ext uri="{BB962C8B-B14F-4D97-AF65-F5344CB8AC3E}">
        <p14:creationId xmlns:p14="http://schemas.microsoft.com/office/powerpoint/2010/main" val="3097697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BR Omega VN"/>
              </a:rPr>
              <a:t>Findings | Back-end Mobile</a:t>
            </a:r>
            <a:endParaRPr lang="en-US">
              <a:latin typeface="BR Omega VN"/>
            </a:endParaRPr>
          </a:p>
        </p:txBody>
      </p:sp>
      <p:sp>
        <p:nvSpPr>
          <p:cNvPr id="3" name="Slide Number Placeholder 2"/>
          <p:cNvSpPr>
            <a:spLocks noGrp="1"/>
          </p:cNvSpPr>
          <p:nvPr>
            <p:ph type="sldNum" sz="quarter" idx="12"/>
          </p:nvPr>
        </p:nvSpPr>
        <p:spPr/>
        <p:txBody>
          <a:bodyPr/>
          <a:lstStyle/>
          <a:p>
            <a:fld id="{E012F146-47F9-A646-B182-8CC39B8AD32B}" type="slidenum">
              <a:rPr lang="x-none" smtClean="0"/>
              <a:pPr/>
              <a:t>57</a:t>
            </a:fld>
            <a:endParaRPr lang="x-none"/>
          </a:p>
        </p:txBody>
      </p:sp>
      <p:sp>
        <p:nvSpPr>
          <p:cNvPr id="5" name="TextBox 4">
            <a:extLst>
              <a:ext uri="{FF2B5EF4-FFF2-40B4-BE49-F238E27FC236}">
                <a16:creationId xmlns:a16="http://schemas.microsoft.com/office/drawing/2014/main" id="{2AEB3E39-3912-446A-80ED-C4139768B30D}"/>
              </a:ext>
            </a:extLst>
          </p:cNvPr>
          <p:cNvSpPr txBox="1"/>
          <p:nvPr/>
        </p:nvSpPr>
        <p:spPr>
          <a:xfrm>
            <a:off x="1939742" y="2817611"/>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6" name="Table 5">
            <a:extLst>
              <a:ext uri="{FF2B5EF4-FFF2-40B4-BE49-F238E27FC236}">
                <a16:creationId xmlns:a16="http://schemas.microsoft.com/office/drawing/2014/main" id="{E7BF989B-EAE9-4BE0-896B-9F5A9562C359}"/>
              </a:ext>
            </a:extLst>
          </p:cNvPr>
          <p:cNvGraphicFramePr>
            <a:graphicFrameLocks noGrp="1"/>
          </p:cNvGraphicFramePr>
          <p:nvPr>
            <p:extLst>
              <p:ext uri="{D42A27DB-BD31-4B8C-83A1-F6EECF244321}">
                <p14:modId xmlns:p14="http://schemas.microsoft.com/office/powerpoint/2010/main" val="1756997170"/>
              </p:ext>
            </p:extLst>
          </p:nvPr>
        </p:nvGraphicFramePr>
        <p:xfrm>
          <a:off x="454399" y="2307090"/>
          <a:ext cx="5320695" cy="472440"/>
        </p:xfrm>
        <a:graphic>
          <a:graphicData uri="http://schemas.openxmlformats.org/drawingml/2006/table">
            <a:tbl>
              <a:tblPr firstRow="1" bandRow="1"/>
              <a:tblGrid>
                <a:gridCol w="1716713">
                  <a:extLst>
                    <a:ext uri="{9D8B030D-6E8A-4147-A177-3AD203B41FA5}">
                      <a16:colId xmlns:a16="http://schemas.microsoft.com/office/drawing/2014/main" val="3003734347"/>
                    </a:ext>
                  </a:extLst>
                </a:gridCol>
                <a:gridCol w="1801991">
                  <a:extLst>
                    <a:ext uri="{9D8B030D-6E8A-4147-A177-3AD203B41FA5}">
                      <a16:colId xmlns:a16="http://schemas.microsoft.com/office/drawing/2014/main" val="2607398930"/>
                    </a:ext>
                  </a:extLst>
                </a:gridCol>
                <a:gridCol w="1801991">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App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Lines of code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App Platform</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a:solidFill>
                            <a:schemeClr val="tx1"/>
                          </a:solidFill>
                          <a:latin typeface="+mn-lt"/>
                          <a:ea typeface="+mn-ea"/>
                          <a:cs typeface="+mn-cs"/>
                        </a:rPr>
                        <a:t>Web Application</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b="1" kern="1200">
                          <a:solidFill>
                            <a:schemeClr val="tx1"/>
                          </a:solidFill>
                          <a:latin typeface="+mn-lt"/>
                          <a:ea typeface="+mn-ea"/>
                          <a:cs typeface="+mn-cs"/>
                        </a:rPr>
                        <a:t>41010</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err="1">
                          <a:solidFill>
                            <a:schemeClr val="tx1"/>
                          </a:solidFill>
                          <a:latin typeface="+mn-lt"/>
                          <a:ea typeface="+mn-ea"/>
                          <a:cs typeface="+mn-cs"/>
                        </a:rPr>
                        <a:t>.Net</a:t>
                      </a:r>
                      <a:r>
                        <a:rPr lang="en-US" sz="900" kern="1200" dirty="0">
                          <a:solidFill>
                            <a:schemeClr val="tx1"/>
                          </a:solidFill>
                          <a:latin typeface="+mn-lt"/>
                          <a:ea typeface="+mn-ea"/>
                          <a:cs typeface="+mn-cs"/>
                        </a:rPr>
                        <a:t> core 6</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cxnSp>
        <p:nvCxnSpPr>
          <p:cNvPr id="7" name="Straight Connector 6">
            <a:extLst>
              <a:ext uri="{FF2B5EF4-FFF2-40B4-BE49-F238E27FC236}">
                <a16:creationId xmlns:a16="http://schemas.microsoft.com/office/drawing/2014/main" id="{CB984BBE-41DF-40D9-8BC6-0CD71D19146B}"/>
              </a:ext>
            </a:extLst>
          </p:cNvPr>
          <p:cNvCxnSpPr>
            <a:cxnSpLocks/>
          </p:cNvCxnSpPr>
          <p:nvPr/>
        </p:nvCxnSpPr>
        <p:spPr>
          <a:xfrm>
            <a:off x="6036291" y="2303999"/>
            <a:ext cx="2141" cy="3789389"/>
          </a:xfrm>
          <a:prstGeom prst="line">
            <a:avLst/>
          </a:prstGeom>
          <a:noFill/>
          <a:ln w="19050" cap="flat" cmpd="sng" algn="ctr">
            <a:solidFill>
              <a:srgbClr val="EBEBEB">
                <a:lumMod val="90000"/>
              </a:srgbClr>
            </a:solidFill>
            <a:prstDash val="solid"/>
          </a:ln>
          <a:effectLst/>
        </p:spPr>
      </p:cxnSp>
      <p:sp>
        <p:nvSpPr>
          <p:cNvPr id="8" name="TextBox 7">
            <a:extLst>
              <a:ext uri="{FF2B5EF4-FFF2-40B4-BE49-F238E27FC236}">
                <a16:creationId xmlns:a16="http://schemas.microsoft.com/office/drawing/2014/main" id="{E965BB33-1C39-4763-9266-30634D368C8B}"/>
              </a:ext>
            </a:extLst>
          </p:cNvPr>
          <p:cNvSpPr txBox="1"/>
          <p:nvPr/>
        </p:nvSpPr>
        <p:spPr>
          <a:xfrm>
            <a:off x="7785515" y="2817611"/>
            <a:ext cx="1270321" cy="145424"/>
          </a:xfrm>
          <a:prstGeom prst="rect">
            <a:avLst/>
          </a:prstGeom>
          <a:noFill/>
        </p:spPr>
        <p:txBody>
          <a:bodyPr wrap="square" lIns="0" tIns="0" rIns="0" bIns="0" rtlCol="0" anchor="b" anchorCtr="0">
            <a:spAutoFit/>
          </a:bodyPr>
          <a:lstStyle/>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r>
              <a:rPr lang="en-US" sz="1050">
                <a:solidFill>
                  <a:srgbClr val="0078D4"/>
                </a:solidFill>
                <a:latin typeface="Segoe UI Semibold"/>
              </a:rPr>
              <a:t>Readiness Status</a:t>
            </a:r>
          </a:p>
          <a:p>
            <a:pPr>
              <a:lnSpc>
                <a:spcPct val="90000"/>
              </a:lnSpc>
              <a:spcAft>
                <a:spcPts val="600"/>
              </a:spcAft>
              <a:defRPr sz="1400" b="0" i="0" u="none" strike="noStrike" kern="1200" spc="0" baseline="0">
                <a:solidFill>
                  <a:prstClr val="black">
                    <a:lumMod val="65000"/>
                    <a:lumOff val="35000"/>
                  </a:prstClr>
                </a:solidFill>
                <a:latin typeface="+mn-lt"/>
                <a:ea typeface="+mn-ea"/>
                <a:cs typeface="+mn-cs"/>
              </a:defRPr>
            </a:pPr>
            <a:endParaRPr lang="en-US" sz="1050">
              <a:solidFill>
                <a:srgbClr val="0078D4"/>
              </a:solidFill>
              <a:latin typeface="Segoe UI Semibold"/>
            </a:endParaRPr>
          </a:p>
        </p:txBody>
      </p:sp>
      <p:graphicFrame>
        <p:nvGraphicFramePr>
          <p:cNvPr id="9" name="Table 8">
            <a:extLst>
              <a:ext uri="{FF2B5EF4-FFF2-40B4-BE49-F238E27FC236}">
                <a16:creationId xmlns:a16="http://schemas.microsoft.com/office/drawing/2014/main" id="{A3830276-C872-4D80-9651-C222935D2A23}"/>
              </a:ext>
            </a:extLst>
          </p:cNvPr>
          <p:cNvGraphicFramePr>
            <a:graphicFrameLocks noGrp="1"/>
          </p:cNvGraphicFramePr>
          <p:nvPr>
            <p:extLst>
              <p:ext uri="{D42A27DB-BD31-4B8C-83A1-F6EECF244321}">
                <p14:modId xmlns:p14="http://schemas.microsoft.com/office/powerpoint/2010/main" val="32377629"/>
              </p:ext>
            </p:extLst>
          </p:nvPr>
        </p:nvGraphicFramePr>
        <p:xfrm>
          <a:off x="6300173" y="2303999"/>
          <a:ext cx="5320697" cy="472440"/>
        </p:xfrm>
        <a:graphic>
          <a:graphicData uri="http://schemas.openxmlformats.org/drawingml/2006/table">
            <a:tbl>
              <a:tblPr firstRow="1" bandRow="1"/>
              <a:tblGrid>
                <a:gridCol w="1442754">
                  <a:extLst>
                    <a:ext uri="{9D8B030D-6E8A-4147-A177-3AD203B41FA5}">
                      <a16:colId xmlns:a16="http://schemas.microsoft.com/office/drawing/2014/main" val="3003734347"/>
                    </a:ext>
                  </a:extLst>
                </a:gridCol>
                <a:gridCol w="2075951">
                  <a:extLst>
                    <a:ext uri="{9D8B030D-6E8A-4147-A177-3AD203B41FA5}">
                      <a16:colId xmlns:a16="http://schemas.microsoft.com/office/drawing/2014/main" val="2607398930"/>
                    </a:ext>
                  </a:extLst>
                </a:gridCol>
                <a:gridCol w="1801992">
                  <a:extLst>
                    <a:ext uri="{9D8B030D-6E8A-4147-A177-3AD203B41FA5}">
                      <a16:colId xmlns:a16="http://schemas.microsoft.com/office/drawing/2014/main" val="3736150595"/>
                    </a:ext>
                  </a:extLst>
                </a:gridCol>
              </a:tblGrid>
              <a:tr h="201569">
                <a:tc>
                  <a:txBody>
                    <a:bodyPr/>
                    <a:lstStyle>
                      <a:lvl1pPr marL="0" algn="l" defTabSz="914363" rtl="0" eaLnBrk="1" latinLnBrk="0" hangingPunct="1">
                        <a:defRPr sz="1765" b="1" kern="1200">
                          <a:solidFill>
                            <a:schemeClr val="lt1"/>
                          </a:solidFill>
                          <a:latin typeface="Segoe UI"/>
                        </a:defRPr>
                      </a:lvl1pPr>
                      <a:lvl2pPr marL="457181" algn="l" defTabSz="914363" rtl="0" eaLnBrk="1" latinLnBrk="0" hangingPunct="1">
                        <a:defRPr sz="1765" b="1" kern="1200">
                          <a:solidFill>
                            <a:schemeClr val="lt1"/>
                          </a:solidFill>
                          <a:latin typeface="Segoe UI"/>
                        </a:defRPr>
                      </a:lvl2pPr>
                      <a:lvl3pPr marL="914363" algn="l" defTabSz="914363" rtl="0" eaLnBrk="1" latinLnBrk="0" hangingPunct="1">
                        <a:defRPr sz="1765" b="1" kern="1200">
                          <a:solidFill>
                            <a:schemeClr val="lt1"/>
                          </a:solidFill>
                          <a:latin typeface="Segoe UI"/>
                        </a:defRPr>
                      </a:lvl3pPr>
                      <a:lvl4pPr marL="1371544" algn="l" defTabSz="914363" rtl="0" eaLnBrk="1" latinLnBrk="0" hangingPunct="1">
                        <a:defRPr sz="1765" b="1" kern="1200">
                          <a:solidFill>
                            <a:schemeClr val="lt1"/>
                          </a:solidFill>
                          <a:latin typeface="Segoe UI"/>
                        </a:defRPr>
                      </a:lvl4pPr>
                      <a:lvl5pPr marL="1828727" algn="l" defTabSz="914363" rtl="0" eaLnBrk="1" latinLnBrk="0" hangingPunct="1">
                        <a:defRPr sz="1765" b="1" kern="1200">
                          <a:solidFill>
                            <a:schemeClr val="lt1"/>
                          </a:solidFill>
                          <a:latin typeface="Segoe UI"/>
                        </a:defRPr>
                      </a:lvl5pPr>
                      <a:lvl6pPr marL="2285909" algn="l" defTabSz="914363" rtl="0" eaLnBrk="1" latinLnBrk="0" hangingPunct="1">
                        <a:defRPr sz="1765" b="1" kern="1200">
                          <a:solidFill>
                            <a:schemeClr val="lt1"/>
                          </a:solidFill>
                          <a:latin typeface="Segoe UI"/>
                        </a:defRPr>
                      </a:lvl6pPr>
                      <a:lvl7pPr marL="2743090" algn="l" defTabSz="914363" rtl="0" eaLnBrk="1" latinLnBrk="0" hangingPunct="1">
                        <a:defRPr sz="1765" b="1" kern="1200">
                          <a:solidFill>
                            <a:schemeClr val="lt1"/>
                          </a:solidFill>
                          <a:latin typeface="Segoe UI"/>
                        </a:defRPr>
                      </a:lvl7pPr>
                      <a:lvl8pPr marL="3200272" algn="l" defTabSz="914363" rtl="0" eaLnBrk="1" latinLnBrk="0" hangingPunct="1">
                        <a:defRPr sz="1765" b="1" kern="1200">
                          <a:solidFill>
                            <a:schemeClr val="lt1"/>
                          </a:solidFill>
                          <a:latin typeface="Segoe UI"/>
                        </a:defRPr>
                      </a:lvl8pPr>
                      <a:lvl9pPr marL="3657455" algn="l" defTabSz="914363" rtl="0" eaLnBrk="1" latinLnBrk="0" hangingPunct="1">
                        <a:defRPr sz="1765" b="1" kern="1200">
                          <a:solidFill>
                            <a:schemeClr val="lt1"/>
                          </a:solidFill>
                          <a:latin typeface="Segoe UI"/>
                        </a:defRPr>
                      </a:lvl9pPr>
                    </a:lstStyle>
                    <a:p>
                      <a:r>
                        <a:rPr lang="en-US" sz="1000" b="1">
                          <a:latin typeface="+mn-lt"/>
                        </a:rPr>
                        <a:t>Database type</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Server Edition</a:t>
                      </a:r>
                    </a:p>
                  </a:txBody>
                  <a:tcPr anchor="ctr">
                    <a:lnL w="12700" cmpd="sng">
                      <a:solidFill>
                        <a:srgbClr val="FFFFFF"/>
                      </a:solidFill>
                    </a:lnL>
                    <a:lnR w="12700" cap="flat" cmpd="sng" algn="ctr">
                      <a:solidFill>
                        <a:srgbClr val="FFFFFF"/>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1000" b="1" kern="1200">
                          <a:solidFill>
                            <a:schemeClr val="lt1"/>
                          </a:solidFill>
                          <a:latin typeface="+mn-lt"/>
                          <a:ea typeface="+mn-ea"/>
                          <a:cs typeface="+mn-cs"/>
                        </a:rPr>
                        <a:t>Size</a:t>
                      </a:r>
                    </a:p>
                  </a:txBody>
                  <a:tcPr anchor="ctr">
                    <a:lnL w="12700" cmpd="sng">
                      <a:solidFill>
                        <a:srgbClr val="FFFFFF"/>
                      </a:solidFill>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896702112"/>
                  </a:ext>
                </a:extLst>
              </a:tr>
              <a:tr h="201569">
                <a:tc>
                  <a:txBody>
                    <a:bodyPr/>
                    <a:lstStyle>
                      <a:lvl1pPr marL="0" algn="l" defTabSz="914363" rtl="0" eaLnBrk="1" latinLnBrk="0" hangingPunct="1">
                        <a:defRPr sz="1765" kern="1200">
                          <a:solidFill>
                            <a:schemeClr val="dk1"/>
                          </a:solidFill>
                          <a:latin typeface="Segoe UI"/>
                        </a:defRPr>
                      </a:lvl1pPr>
                      <a:lvl2pPr marL="457181" algn="l" defTabSz="914363" rtl="0" eaLnBrk="1" latinLnBrk="0" hangingPunct="1">
                        <a:defRPr sz="1765" kern="1200">
                          <a:solidFill>
                            <a:schemeClr val="dk1"/>
                          </a:solidFill>
                          <a:latin typeface="Segoe UI"/>
                        </a:defRPr>
                      </a:lvl2pPr>
                      <a:lvl3pPr marL="914363" algn="l" defTabSz="914363" rtl="0" eaLnBrk="1" latinLnBrk="0" hangingPunct="1">
                        <a:defRPr sz="1765" kern="1200">
                          <a:solidFill>
                            <a:schemeClr val="dk1"/>
                          </a:solidFill>
                          <a:latin typeface="Segoe UI"/>
                        </a:defRPr>
                      </a:lvl3pPr>
                      <a:lvl4pPr marL="1371544" algn="l" defTabSz="914363" rtl="0" eaLnBrk="1" latinLnBrk="0" hangingPunct="1">
                        <a:defRPr sz="1765" kern="1200">
                          <a:solidFill>
                            <a:schemeClr val="dk1"/>
                          </a:solidFill>
                          <a:latin typeface="Segoe UI"/>
                        </a:defRPr>
                      </a:lvl4pPr>
                      <a:lvl5pPr marL="1828727" algn="l" defTabSz="914363" rtl="0" eaLnBrk="1" latinLnBrk="0" hangingPunct="1">
                        <a:defRPr sz="1765" kern="1200">
                          <a:solidFill>
                            <a:schemeClr val="dk1"/>
                          </a:solidFill>
                          <a:latin typeface="Segoe UI"/>
                        </a:defRPr>
                      </a:lvl5pPr>
                      <a:lvl6pPr marL="2285909" algn="l" defTabSz="914363" rtl="0" eaLnBrk="1" latinLnBrk="0" hangingPunct="1">
                        <a:defRPr sz="1765" kern="1200">
                          <a:solidFill>
                            <a:schemeClr val="dk1"/>
                          </a:solidFill>
                          <a:latin typeface="Segoe UI"/>
                        </a:defRPr>
                      </a:lvl6pPr>
                      <a:lvl7pPr marL="2743090" algn="l" defTabSz="914363" rtl="0" eaLnBrk="1" latinLnBrk="0" hangingPunct="1">
                        <a:defRPr sz="1765" kern="1200">
                          <a:solidFill>
                            <a:schemeClr val="dk1"/>
                          </a:solidFill>
                          <a:latin typeface="Segoe UI"/>
                        </a:defRPr>
                      </a:lvl7pPr>
                      <a:lvl8pPr marL="3200272" algn="l" defTabSz="914363" rtl="0" eaLnBrk="1" latinLnBrk="0" hangingPunct="1">
                        <a:defRPr sz="1765" kern="1200">
                          <a:solidFill>
                            <a:schemeClr val="dk1"/>
                          </a:solidFill>
                          <a:latin typeface="Segoe UI"/>
                        </a:defRPr>
                      </a:lvl8pPr>
                      <a:lvl9pPr marL="3657455" algn="l" defTabSz="914363" rtl="0" eaLnBrk="1" latinLnBrk="0" hangingPunct="1">
                        <a:defRPr sz="1765" kern="1200">
                          <a:solidFill>
                            <a:schemeClr val="dk1"/>
                          </a:solidFill>
                          <a:latin typeface="Segoe UI"/>
                        </a:defRPr>
                      </a:lvl9pPr>
                    </a:lstStyle>
                    <a:p>
                      <a:pPr marL="0" algn="l" defTabSz="914363" rtl="0" eaLnBrk="1" latinLnBrk="0" hangingPunct="1"/>
                      <a:r>
                        <a:rPr lang="en-US" sz="900" kern="1200" dirty="0">
                          <a:solidFill>
                            <a:schemeClr val="tx1"/>
                          </a:solidFill>
                          <a:latin typeface="+mn-lt"/>
                          <a:ea typeface="+mn-ea"/>
                          <a:cs typeface="+mn-cs"/>
                        </a:rPr>
                        <a:t>MSSQL</a:t>
                      </a:r>
                    </a:p>
                  </a:txBody>
                  <a:tcPr anchor="ctr">
                    <a:lnL w="12700" cap="flat" cmpd="sng" algn="ctr">
                      <a:solidFill>
                        <a:srgbClr val="F0F0F0"/>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a:solidFill>
                            <a:schemeClr val="tx1"/>
                          </a:solidFill>
                          <a:latin typeface="+mn-lt"/>
                          <a:ea typeface="+mn-ea"/>
                          <a:cs typeface="+mn-cs"/>
                        </a:rPr>
                        <a:t>Enterprise Edition (64-bit)</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049" rtl="0" eaLnBrk="1" latinLnBrk="0" hangingPunct="1">
                        <a:defRPr sz="1800" kern="1200">
                          <a:solidFill>
                            <a:schemeClr val="tx1"/>
                          </a:solidFill>
                          <a:latin typeface="Segoe UI"/>
                        </a:defRPr>
                      </a:lvl1pPr>
                      <a:lvl2pPr marL="457025" algn="l" defTabSz="914049" rtl="0" eaLnBrk="1" latinLnBrk="0" hangingPunct="1">
                        <a:defRPr sz="1800" kern="1200">
                          <a:solidFill>
                            <a:schemeClr val="tx1"/>
                          </a:solidFill>
                          <a:latin typeface="Segoe UI"/>
                        </a:defRPr>
                      </a:lvl2pPr>
                      <a:lvl3pPr marL="914049" algn="l" defTabSz="914049" rtl="0" eaLnBrk="1" latinLnBrk="0" hangingPunct="1">
                        <a:defRPr sz="1800" kern="1200">
                          <a:solidFill>
                            <a:schemeClr val="tx1"/>
                          </a:solidFill>
                          <a:latin typeface="Segoe UI"/>
                        </a:defRPr>
                      </a:lvl3pPr>
                      <a:lvl4pPr marL="1371074" algn="l" defTabSz="914049" rtl="0" eaLnBrk="1" latinLnBrk="0" hangingPunct="1">
                        <a:defRPr sz="1800" kern="1200">
                          <a:solidFill>
                            <a:schemeClr val="tx1"/>
                          </a:solidFill>
                          <a:latin typeface="Segoe UI"/>
                        </a:defRPr>
                      </a:lvl4pPr>
                      <a:lvl5pPr marL="1828098" algn="l" defTabSz="914049" rtl="0" eaLnBrk="1" latinLnBrk="0" hangingPunct="1">
                        <a:defRPr sz="1800" kern="1200">
                          <a:solidFill>
                            <a:schemeClr val="tx1"/>
                          </a:solidFill>
                          <a:latin typeface="Segoe UI"/>
                        </a:defRPr>
                      </a:lvl5pPr>
                      <a:lvl6pPr marL="2285122" algn="l" defTabSz="914049" rtl="0" eaLnBrk="1" latinLnBrk="0" hangingPunct="1">
                        <a:defRPr sz="1800" kern="1200">
                          <a:solidFill>
                            <a:schemeClr val="tx1"/>
                          </a:solidFill>
                          <a:latin typeface="Segoe UI"/>
                        </a:defRPr>
                      </a:lvl6pPr>
                      <a:lvl7pPr marL="2742147" algn="l" defTabSz="914049" rtl="0" eaLnBrk="1" latinLnBrk="0" hangingPunct="1">
                        <a:defRPr sz="1800" kern="1200">
                          <a:solidFill>
                            <a:schemeClr val="tx1"/>
                          </a:solidFill>
                          <a:latin typeface="Segoe UI"/>
                        </a:defRPr>
                      </a:lvl7pPr>
                      <a:lvl8pPr marL="3199171" algn="l" defTabSz="914049" rtl="0" eaLnBrk="1" latinLnBrk="0" hangingPunct="1">
                        <a:defRPr sz="1800" kern="1200">
                          <a:solidFill>
                            <a:schemeClr val="tx1"/>
                          </a:solidFill>
                          <a:latin typeface="Segoe UI"/>
                        </a:defRPr>
                      </a:lvl8pPr>
                      <a:lvl9pPr marL="3656195" algn="l" defTabSz="914049" rtl="0" eaLnBrk="1" latinLnBrk="0" hangingPunct="1">
                        <a:defRPr sz="1800" kern="1200">
                          <a:solidFill>
                            <a:schemeClr val="tx1"/>
                          </a:solidFill>
                          <a:latin typeface="Segoe UI"/>
                        </a:defRPr>
                      </a:lvl9pPr>
                    </a:lstStyle>
                    <a:p>
                      <a:pPr marL="0" algn="l" defTabSz="914363" rtl="0" eaLnBrk="1" latinLnBrk="0" hangingPunct="1"/>
                      <a:r>
                        <a:rPr lang="en-US" sz="900" kern="1200" dirty="0">
                          <a:solidFill>
                            <a:schemeClr val="tx1"/>
                          </a:solidFill>
                          <a:latin typeface="+mn-lt"/>
                          <a:ea typeface="+mn-ea"/>
                          <a:cs typeface="+mn-cs"/>
                        </a:rPr>
                        <a:t>1 GB</a:t>
                      </a:r>
                    </a:p>
                  </a:txBody>
                  <a:tcPr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17076982"/>
                  </a:ext>
                </a:extLst>
              </a:tr>
            </a:tbl>
          </a:graphicData>
        </a:graphic>
      </p:graphicFrame>
      <p:graphicFrame>
        <p:nvGraphicFramePr>
          <p:cNvPr id="10" name="Table 54">
            <a:extLst>
              <a:ext uri="{FF2B5EF4-FFF2-40B4-BE49-F238E27FC236}">
                <a16:creationId xmlns:a16="http://schemas.microsoft.com/office/drawing/2014/main" id="{DD86F088-E66C-4178-A075-21B5B2B42C9F}"/>
              </a:ext>
            </a:extLst>
          </p:cNvPr>
          <p:cNvGraphicFramePr>
            <a:graphicFrameLocks noGrp="1"/>
          </p:cNvGraphicFramePr>
          <p:nvPr>
            <p:extLst>
              <p:ext uri="{D42A27DB-BD31-4B8C-83A1-F6EECF244321}">
                <p14:modId xmlns:p14="http://schemas.microsoft.com/office/powerpoint/2010/main" val="1818538022"/>
              </p:ext>
            </p:extLst>
          </p:nvPr>
        </p:nvGraphicFramePr>
        <p:xfrm>
          <a:off x="455994" y="1096247"/>
          <a:ext cx="11164876" cy="1112520"/>
        </p:xfrm>
        <a:graphic>
          <a:graphicData uri="http://schemas.openxmlformats.org/drawingml/2006/table">
            <a:tbl>
              <a:tblPr firstRow="1" bandRow="1"/>
              <a:tblGrid>
                <a:gridCol w="2278328">
                  <a:extLst>
                    <a:ext uri="{9D8B030D-6E8A-4147-A177-3AD203B41FA5}">
                      <a16:colId xmlns:a16="http://schemas.microsoft.com/office/drawing/2014/main" val="3447046014"/>
                    </a:ext>
                  </a:extLst>
                </a:gridCol>
                <a:gridCol w="8886548">
                  <a:extLst>
                    <a:ext uri="{9D8B030D-6E8A-4147-A177-3AD203B41FA5}">
                      <a16:colId xmlns:a16="http://schemas.microsoft.com/office/drawing/2014/main" val="3857599020"/>
                    </a:ext>
                  </a:extLst>
                </a:gridCol>
              </a:tblGrid>
              <a:tr h="370840">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r>
                        <a:rPr lang="en-US" sz="1100"/>
                        <a:t>Application Details</a:t>
                      </a:r>
                      <a:endParaRPr lang="en-PH" sz="1100"/>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tc>
                  <a:txBody>
                    <a:bodyPr/>
                    <a:lstStyle>
                      <a:lvl1pPr marL="0" algn="l" defTabSz="914400" rtl="0" eaLnBrk="1" latinLnBrk="0" hangingPunct="1">
                        <a:defRPr sz="1800" b="1" kern="1200">
                          <a:solidFill>
                            <a:schemeClr val="bg1"/>
                          </a:solidFill>
                          <a:latin typeface="Segoe UI"/>
                        </a:defRPr>
                      </a:lvl1pPr>
                      <a:lvl2pPr marL="457200" algn="l" defTabSz="914400" rtl="0" eaLnBrk="1" latinLnBrk="0" hangingPunct="1">
                        <a:defRPr sz="1800" b="1" kern="1200">
                          <a:solidFill>
                            <a:schemeClr val="bg1"/>
                          </a:solidFill>
                          <a:latin typeface="Segoe UI"/>
                        </a:defRPr>
                      </a:lvl2pPr>
                      <a:lvl3pPr marL="914400" algn="l" defTabSz="914400" rtl="0" eaLnBrk="1" latinLnBrk="0" hangingPunct="1">
                        <a:defRPr sz="1800" b="1" kern="1200">
                          <a:solidFill>
                            <a:schemeClr val="bg1"/>
                          </a:solidFill>
                          <a:latin typeface="Segoe UI"/>
                        </a:defRPr>
                      </a:lvl3pPr>
                      <a:lvl4pPr marL="1371600" algn="l" defTabSz="914400" rtl="0" eaLnBrk="1" latinLnBrk="0" hangingPunct="1">
                        <a:defRPr sz="1800" b="1" kern="1200">
                          <a:solidFill>
                            <a:schemeClr val="bg1"/>
                          </a:solidFill>
                          <a:latin typeface="Segoe UI"/>
                        </a:defRPr>
                      </a:lvl4pPr>
                      <a:lvl5pPr marL="1828800" algn="l" defTabSz="914400" rtl="0" eaLnBrk="1" latinLnBrk="0" hangingPunct="1">
                        <a:defRPr sz="1800" b="1" kern="1200">
                          <a:solidFill>
                            <a:schemeClr val="bg1"/>
                          </a:solidFill>
                          <a:latin typeface="Segoe UI"/>
                        </a:defRPr>
                      </a:lvl5pPr>
                      <a:lvl6pPr marL="2286000" algn="l" defTabSz="914400" rtl="0" eaLnBrk="1" latinLnBrk="0" hangingPunct="1">
                        <a:defRPr sz="1800" b="1" kern="1200">
                          <a:solidFill>
                            <a:schemeClr val="bg1"/>
                          </a:solidFill>
                          <a:latin typeface="Segoe UI"/>
                        </a:defRPr>
                      </a:lvl6pPr>
                      <a:lvl7pPr marL="2743200" algn="l" defTabSz="914400" rtl="0" eaLnBrk="1" latinLnBrk="0" hangingPunct="1">
                        <a:defRPr sz="1800" b="1" kern="1200">
                          <a:solidFill>
                            <a:schemeClr val="bg1"/>
                          </a:solidFill>
                          <a:latin typeface="Segoe UI"/>
                        </a:defRPr>
                      </a:lvl7pPr>
                      <a:lvl8pPr marL="3200400" algn="l" defTabSz="914400" rtl="0" eaLnBrk="1" latinLnBrk="0" hangingPunct="1">
                        <a:defRPr sz="1800" b="1" kern="1200">
                          <a:solidFill>
                            <a:schemeClr val="bg1"/>
                          </a:solidFill>
                          <a:latin typeface="Segoe UI"/>
                        </a:defRPr>
                      </a:lvl8pPr>
                      <a:lvl9pPr marL="3657600" algn="l" defTabSz="914400" rtl="0" eaLnBrk="1" latinLnBrk="0" hangingPunct="1">
                        <a:defRPr sz="1800" b="1" kern="1200">
                          <a:solidFill>
                            <a:schemeClr val="bg1"/>
                          </a:solidFill>
                          <a:latin typeface="Segoe UI"/>
                        </a:defRPr>
                      </a:lvl9pPr>
                    </a:lstStyle>
                    <a:p>
                      <a:endParaRPr lang="en-PH" sz="1100"/>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864603482"/>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General description:</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a:t>Back-end allows connections from multiple Mobile, Web applications. Data collected from different resources such as ERP, EGAS, IoT, TAS</a:t>
                      </a:r>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53364044"/>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b="1"/>
                        <a:t>Critical/Non-critical?</a:t>
                      </a:r>
                      <a:endParaRPr lang="en-PH" sz="1100" b="1"/>
                    </a:p>
                  </a:txBody>
                  <a:tcPr anchor="ctr">
                    <a:lnL w="9525" cap="flat" cmpd="sng" algn="ctr">
                      <a:solidFill>
                        <a:srgbClr val="0078D3"/>
                      </a:solidFill>
                      <a:prstDash val="solid"/>
                    </a:lnL>
                    <a:lnR>
                      <a:noFill/>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sz="1100"/>
                        <a:t>Non-critical</a:t>
                      </a:r>
                      <a:endParaRPr lang="en-PH" sz="1100"/>
                    </a:p>
                  </a:txBody>
                  <a:tcPr anchor="ctr">
                    <a:lnL>
                      <a:noFill/>
                    </a:lnL>
                    <a:lnR w="9525" cap="flat" cmpd="sng" algn="ctr">
                      <a:solidFill>
                        <a:srgbClr val="0078D3"/>
                      </a:solidFill>
                      <a:prstDash val="solid"/>
                    </a:lnR>
                    <a:lnT w="9525" cap="flat" cmpd="sng" algn="ctr">
                      <a:solidFill>
                        <a:srgbClr val="0078D3"/>
                      </a:solidFill>
                      <a:prstDash val="solid"/>
                    </a:lnT>
                    <a:lnB w="9525" cap="flat" cmpd="sng" algn="ctr">
                      <a:solidFill>
                        <a:srgbClr val="0078D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68056070"/>
                  </a:ext>
                </a:extLst>
              </a:tr>
            </a:tbl>
          </a:graphicData>
        </a:graphic>
      </p:graphicFrame>
      <p:sp>
        <p:nvSpPr>
          <p:cNvPr id="11" name="Rectangle: Rounded Corners 10">
            <a:extLst>
              <a:ext uri="{FF2B5EF4-FFF2-40B4-BE49-F238E27FC236}">
                <a16:creationId xmlns:a16="http://schemas.microsoft.com/office/drawing/2014/main" id="{9B24CE8F-3B81-4324-AADC-DC3FEDA05E15}"/>
              </a:ext>
            </a:extLst>
          </p:cNvPr>
          <p:cNvSpPr/>
          <p:nvPr/>
        </p:nvSpPr>
        <p:spPr bwMode="auto">
          <a:xfrm>
            <a:off x="416787" y="5433873"/>
            <a:ext cx="5354522" cy="985918"/>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4F6755F-0B2C-4379-BF31-CA21B2C19982}"/>
              </a:ext>
            </a:extLst>
          </p:cNvPr>
          <p:cNvSpPr txBox="1"/>
          <p:nvPr/>
        </p:nvSpPr>
        <p:spPr>
          <a:xfrm>
            <a:off x="558001" y="5487210"/>
            <a:ext cx="5046937" cy="484748"/>
          </a:xfrm>
          <a:prstGeom prst="rect">
            <a:avLst/>
          </a:prstGeom>
          <a:noFill/>
        </p:spPr>
        <p:txBody>
          <a:bodyPr wrap="square" lIns="0" tIns="0" rIns="0" bIns="0" rtlCol="0" anchor="t">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Azure Container (AKS) </a:t>
            </a:r>
            <a:r>
              <a:rPr lang="en-US" sz="1050">
                <a:gradFill>
                  <a:gsLst>
                    <a:gs pos="2917">
                      <a:prstClr val="black"/>
                    </a:gs>
                    <a:gs pos="30000">
                      <a:prstClr val="black"/>
                    </a:gs>
                  </a:gsLst>
                  <a:lin ang="5400000" scaled="0"/>
                </a:gradFill>
                <a:latin typeface="Segoe UI"/>
              </a:rPr>
              <a:t>enables you to build and host web applications in the programming language of your choice without managing infrastructure. </a:t>
            </a:r>
          </a:p>
        </p:txBody>
      </p:sp>
      <p:sp>
        <p:nvSpPr>
          <p:cNvPr id="13" name="TextBox 12">
            <a:extLst>
              <a:ext uri="{FF2B5EF4-FFF2-40B4-BE49-F238E27FC236}">
                <a16:creationId xmlns:a16="http://schemas.microsoft.com/office/drawing/2014/main" id="{54826335-82B2-4E20-9C08-BCD2B939D0DF}"/>
              </a:ext>
            </a:extLst>
          </p:cNvPr>
          <p:cNvSpPr txBox="1"/>
          <p:nvPr/>
        </p:nvSpPr>
        <p:spPr>
          <a:xfrm>
            <a:off x="526649" y="6034292"/>
            <a:ext cx="5155808" cy="323165"/>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a:solidFill>
                  <a:srgbClr val="4E4E4E"/>
                </a:solidFill>
                <a:latin typeface="Arial" panose="020B0604020202020204" pitchFamily="34" charset="0"/>
              </a:rPr>
              <a:t>This application is a good choice to move to Azure App Services, as it has no blockers &amp; has additional features without any cost.</a:t>
            </a:r>
            <a:endParaRPr lang="en-US" sz="1050">
              <a:gradFill>
                <a:gsLst>
                  <a:gs pos="2917">
                    <a:prstClr val="black"/>
                  </a:gs>
                  <a:gs pos="30000">
                    <a:prstClr val="black"/>
                  </a:gs>
                </a:gsLst>
                <a:lin ang="5400000" scaled="0"/>
              </a:gradFill>
              <a:latin typeface="Segoe UI"/>
            </a:endParaRPr>
          </a:p>
        </p:txBody>
      </p:sp>
      <p:sp>
        <p:nvSpPr>
          <p:cNvPr id="14" name="Rectangle: Rounded Corners 13">
            <a:extLst>
              <a:ext uri="{FF2B5EF4-FFF2-40B4-BE49-F238E27FC236}">
                <a16:creationId xmlns:a16="http://schemas.microsoft.com/office/drawing/2014/main" id="{D3E5B36C-2CD4-4BE2-81F0-5357682EFBF4}"/>
              </a:ext>
            </a:extLst>
          </p:cNvPr>
          <p:cNvSpPr/>
          <p:nvPr/>
        </p:nvSpPr>
        <p:spPr bwMode="auto">
          <a:xfrm>
            <a:off x="6293841" y="5433873"/>
            <a:ext cx="5354522" cy="981628"/>
          </a:xfrm>
          <a:prstGeom prst="round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24F0CC8-4AC4-40D4-9EFB-6D4EE0901BAD}"/>
              </a:ext>
            </a:extLst>
          </p:cNvPr>
          <p:cNvSpPr txBox="1"/>
          <p:nvPr/>
        </p:nvSpPr>
        <p:spPr>
          <a:xfrm>
            <a:off x="6435056" y="5487210"/>
            <a:ext cx="5038500" cy="323165"/>
          </a:xfrm>
          <a:prstGeom prst="rect">
            <a:avLst/>
          </a:prstGeom>
          <a:noFill/>
        </p:spPr>
        <p:txBody>
          <a:bodyPr wrap="square" lIns="0" tIns="0" rIns="0" bIns="0" rtlCol="0">
            <a:spAutoFit/>
          </a:bodyPr>
          <a:lstStyle/>
          <a:p>
            <a:pPr>
              <a:spcAft>
                <a:spcPts val="300"/>
              </a:spcAft>
              <a:defRPr/>
            </a:pPr>
            <a:r>
              <a:rPr lang="en-US" sz="1050" b="1">
                <a:solidFill>
                  <a:srgbClr val="0078D3"/>
                </a:solidFill>
                <a:latin typeface="Segoe UI"/>
              </a:rPr>
              <a:t>Recommendation: </a:t>
            </a:r>
            <a:r>
              <a:rPr lang="en-US" sz="1050" b="1">
                <a:solidFill>
                  <a:srgbClr val="000000"/>
                </a:solidFill>
                <a:latin typeface="Segoe UI"/>
              </a:rPr>
              <a:t>SQL Managed Instance </a:t>
            </a:r>
            <a:r>
              <a:rPr lang="en-US" sz="1050">
                <a:gradFill>
                  <a:gsLst>
                    <a:gs pos="2917">
                      <a:prstClr val="black"/>
                    </a:gs>
                    <a:gs pos="30000">
                      <a:prstClr val="black"/>
                    </a:gs>
                  </a:gsLst>
                  <a:lin ang="5400000" scaled="0"/>
                </a:gradFill>
                <a:latin typeface="Segoe UI"/>
              </a:rPr>
              <a:t>is a general-purpose relational database service that supports structures such as relational data, JSON</a:t>
            </a:r>
          </a:p>
        </p:txBody>
      </p:sp>
      <p:sp>
        <p:nvSpPr>
          <p:cNvPr id="16" name="TextBox 15">
            <a:extLst>
              <a:ext uri="{FF2B5EF4-FFF2-40B4-BE49-F238E27FC236}">
                <a16:creationId xmlns:a16="http://schemas.microsoft.com/office/drawing/2014/main" id="{E3CE83D0-9F3B-4C77-A151-2A0DE9EA9928}"/>
              </a:ext>
            </a:extLst>
          </p:cNvPr>
          <p:cNvSpPr txBox="1"/>
          <p:nvPr/>
        </p:nvSpPr>
        <p:spPr>
          <a:xfrm>
            <a:off x="6435056" y="5855919"/>
            <a:ext cx="5155808" cy="161583"/>
          </a:xfrm>
          <a:prstGeom prst="rect">
            <a:avLst/>
          </a:prstGeom>
          <a:noFill/>
        </p:spPr>
        <p:txBody>
          <a:bodyPr wrap="square" lIns="0" tIns="0" rIns="0" bIns="0" rtlCol="0">
            <a:spAutoFit/>
          </a:bodyPr>
          <a:lstStyle/>
          <a:p>
            <a:pPr>
              <a:spcAft>
                <a:spcPts val="300"/>
              </a:spcAft>
              <a:defRPr/>
            </a:pPr>
            <a:r>
              <a:rPr lang="en-US" sz="1050" b="1">
                <a:solidFill>
                  <a:srgbClr val="C00000"/>
                </a:solidFill>
                <a:latin typeface="Segoe UI"/>
              </a:rPr>
              <a:t>Why: </a:t>
            </a:r>
            <a:r>
              <a:rPr lang="en-US" sz="1050">
                <a:gradFill>
                  <a:gsLst>
                    <a:gs pos="2917">
                      <a:prstClr val="black"/>
                    </a:gs>
                    <a:gs pos="30000">
                      <a:prstClr val="black"/>
                    </a:gs>
                  </a:gsLst>
                  <a:lin ang="5400000" scaled="0"/>
                </a:gradFill>
                <a:latin typeface="Segoe UI"/>
              </a:rPr>
              <a:t>Highly scalable without downtown. </a:t>
            </a:r>
            <a:r>
              <a:rPr lang="en-US" sz="1050">
                <a:solidFill>
                  <a:srgbClr val="000000"/>
                </a:solidFill>
                <a:latin typeface="Segoe UI"/>
              </a:rPr>
              <a:t>Enable Failover clustering in minutes.</a:t>
            </a:r>
            <a:endParaRPr lang="en-US" sz="1050">
              <a:gradFill>
                <a:gsLst>
                  <a:gs pos="2917">
                    <a:prstClr val="black"/>
                  </a:gs>
                  <a:gs pos="30000">
                    <a:prstClr val="black"/>
                  </a:gs>
                </a:gsLst>
                <a:lin ang="5400000" scaled="0"/>
              </a:gradFill>
              <a:latin typeface="Segoe UI"/>
            </a:endParaRPr>
          </a:p>
        </p:txBody>
      </p:sp>
      <p:cxnSp>
        <p:nvCxnSpPr>
          <p:cNvPr id="17" name="Straight Connector 16">
            <a:extLst>
              <a:ext uri="{FF2B5EF4-FFF2-40B4-BE49-F238E27FC236}">
                <a16:creationId xmlns:a16="http://schemas.microsoft.com/office/drawing/2014/main" id="{E8F3DBA4-D18E-46B8-8CEB-8FCF6323AAD0}"/>
              </a:ext>
            </a:extLst>
          </p:cNvPr>
          <p:cNvCxnSpPr>
            <a:cxnSpLocks/>
          </p:cNvCxnSpPr>
          <p:nvPr/>
        </p:nvCxnSpPr>
        <p:spPr>
          <a:xfrm>
            <a:off x="369559" y="5325237"/>
            <a:ext cx="11278804" cy="0"/>
          </a:xfrm>
          <a:prstGeom prst="line">
            <a:avLst/>
          </a:prstGeom>
          <a:noFill/>
          <a:ln w="19050" cap="flat" cmpd="sng" algn="ctr">
            <a:solidFill>
              <a:srgbClr val="EBEBEB">
                <a:lumMod val="90000"/>
              </a:srgbClr>
            </a:solidFill>
            <a:prstDash val="solid"/>
          </a:ln>
          <a:effectLst/>
        </p:spPr>
      </p:cxnSp>
      <p:sp>
        <p:nvSpPr>
          <p:cNvPr id="18" name="Rectangle 17">
            <a:extLst>
              <a:ext uri="{FF2B5EF4-FFF2-40B4-BE49-F238E27FC236}">
                <a16:creationId xmlns:a16="http://schemas.microsoft.com/office/drawing/2014/main" id="{FD4EE806-FE5C-4F5E-BC22-1685853F034F}"/>
              </a:ext>
            </a:extLst>
          </p:cNvPr>
          <p:cNvSpPr/>
          <p:nvPr/>
        </p:nvSpPr>
        <p:spPr bwMode="auto">
          <a:xfrm>
            <a:off x="5792214" y="5080362"/>
            <a:ext cx="433494" cy="4334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98746DC-0A74-4CDE-995B-868E600748C5}"/>
              </a:ext>
            </a:extLst>
          </p:cNvPr>
          <p:cNvSpPr/>
          <p:nvPr/>
        </p:nvSpPr>
        <p:spPr bwMode="auto">
          <a:xfrm>
            <a:off x="423216" y="4613387"/>
            <a:ext cx="1763480"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D2D9281-1675-41CE-9E61-9FADEEED6951}"/>
              </a:ext>
            </a:extLst>
          </p:cNvPr>
          <p:cNvSpPr/>
          <p:nvPr/>
        </p:nvSpPr>
        <p:spPr bwMode="auto">
          <a:xfrm>
            <a:off x="2226560" y="4630450"/>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8B31975-ECBE-4348-9224-09A766F8095B}"/>
              </a:ext>
            </a:extLst>
          </p:cNvPr>
          <p:cNvSpPr/>
          <p:nvPr/>
        </p:nvSpPr>
        <p:spPr bwMode="auto">
          <a:xfrm>
            <a:off x="4021070" y="4622265"/>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64DA513-74C3-4514-A402-5E3028A24C83}"/>
              </a:ext>
            </a:extLst>
          </p:cNvPr>
          <p:cNvSpPr/>
          <p:nvPr/>
        </p:nvSpPr>
        <p:spPr bwMode="auto">
          <a:xfrm>
            <a:off x="6255859" y="4596324"/>
            <a:ext cx="1763480"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642E160-7444-412B-BE8E-5092331BEE7A}"/>
              </a:ext>
            </a:extLst>
          </p:cNvPr>
          <p:cNvSpPr/>
          <p:nvPr/>
        </p:nvSpPr>
        <p:spPr bwMode="auto">
          <a:xfrm>
            <a:off x="8059203" y="4613387"/>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14307A6-7744-4CD1-A2A2-EDE36DC9C11C}"/>
              </a:ext>
            </a:extLst>
          </p:cNvPr>
          <p:cNvSpPr/>
          <p:nvPr/>
        </p:nvSpPr>
        <p:spPr bwMode="auto">
          <a:xfrm>
            <a:off x="9853713" y="4605202"/>
            <a:ext cx="1760691" cy="59196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PH"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443E7C7B-16C3-4D6A-8615-6A401CF8B160}"/>
              </a:ext>
            </a:extLst>
          </p:cNvPr>
          <p:cNvSpPr txBox="1"/>
          <p:nvPr/>
        </p:nvSpPr>
        <p:spPr>
          <a:xfrm>
            <a:off x="529001" y="4685430"/>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App Service</a:t>
            </a:r>
          </a:p>
        </p:txBody>
      </p:sp>
      <p:sp>
        <p:nvSpPr>
          <p:cNvPr id="26" name="TextBox 25">
            <a:extLst>
              <a:ext uri="{FF2B5EF4-FFF2-40B4-BE49-F238E27FC236}">
                <a16:creationId xmlns:a16="http://schemas.microsoft.com/office/drawing/2014/main" id="{E3E38853-D123-4588-B07E-4723359A0998}"/>
              </a:ext>
            </a:extLst>
          </p:cNvPr>
          <p:cNvSpPr txBox="1"/>
          <p:nvPr/>
        </p:nvSpPr>
        <p:spPr>
          <a:xfrm>
            <a:off x="2309030" y="4685430"/>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Container (AKS)</a:t>
            </a:r>
          </a:p>
        </p:txBody>
      </p:sp>
      <p:sp>
        <p:nvSpPr>
          <p:cNvPr id="27" name="TextBox 26">
            <a:extLst>
              <a:ext uri="{FF2B5EF4-FFF2-40B4-BE49-F238E27FC236}">
                <a16:creationId xmlns:a16="http://schemas.microsoft.com/office/drawing/2014/main" id="{C43F8D85-DC88-4D6A-AAF0-09A0F92D9E08}"/>
              </a:ext>
            </a:extLst>
          </p:cNvPr>
          <p:cNvSpPr txBox="1"/>
          <p:nvPr/>
        </p:nvSpPr>
        <p:spPr>
          <a:xfrm>
            <a:off x="4128302" y="4685430"/>
            <a:ext cx="1410741" cy="161583"/>
          </a:xfrm>
          <a:prstGeom prst="rect">
            <a:avLst/>
          </a:prstGeom>
          <a:noFill/>
        </p:spPr>
        <p:txBody>
          <a:bodyPr wrap="square" lIns="0" tIns="0" rIns="0" bIns="0" rtlCol="0" anchor="t">
            <a:spAutoFit/>
          </a:bodyPr>
          <a:lstStyle/>
          <a:p>
            <a:pPr>
              <a:spcAft>
                <a:spcPts val="300"/>
              </a:spcAft>
              <a:defRPr/>
            </a:pPr>
            <a:r>
              <a:rPr lang="en-US" sz="1050" b="1">
                <a:solidFill>
                  <a:srgbClr val="000000"/>
                </a:solidFill>
                <a:latin typeface="Segoe UI"/>
              </a:rPr>
              <a:t>Azure Virtual Machine</a:t>
            </a:r>
          </a:p>
        </p:txBody>
      </p:sp>
      <p:sp>
        <p:nvSpPr>
          <p:cNvPr id="28" name="TextBox 27">
            <a:extLst>
              <a:ext uri="{FF2B5EF4-FFF2-40B4-BE49-F238E27FC236}">
                <a16:creationId xmlns:a16="http://schemas.microsoft.com/office/drawing/2014/main" id="{606AABC7-7F20-44F2-8DAD-DB10F7E0365D}"/>
              </a:ext>
            </a:extLst>
          </p:cNvPr>
          <p:cNvSpPr txBox="1"/>
          <p:nvPr/>
        </p:nvSpPr>
        <p:spPr>
          <a:xfrm>
            <a:off x="534736" y="4862925"/>
            <a:ext cx="1380942"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a:ln>
                  <a:noFill/>
                </a:ln>
                <a:solidFill>
                  <a:srgbClr val="000000"/>
                </a:solidFill>
                <a:effectLst/>
                <a:uLnTx/>
                <a:uFillTx/>
                <a:latin typeface="Segoe UI"/>
              </a:rPr>
              <a:t>S3 ( USD $ 292.80)</a:t>
            </a:r>
          </a:p>
        </p:txBody>
      </p:sp>
      <p:sp>
        <p:nvSpPr>
          <p:cNvPr id="29" name="TextBox 28">
            <a:extLst>
              <a:ext uri="{FF2B5EF4-FFF2-40B4-BE49-F238E27FC236}">
                <a16:creationId xmlns:a16="http://schemas.microsoft.com/office/drawing/2014/main" id="{04432BBE-2CC3-4CB1-9B6D-3F64D13132E2}"/>
              </a:ext>
            </a:extLst>
          </p:cNvPr>
          <p:cNvSpPr txBox="1"/>
          <p:nvPr/>
        </p:nvSpPr>
        <p:spPr>
          <a:xfrm>
            <a:off x="2285814" y="4867666"/>
            <a:ext cx="1637478" cy="323165"/>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fr-FR" sz="1050" b="0" i="0" u="none" strike="noStrike" kern="0" cap="none" spc="0" normalizeH="0" baseline="0" noProof="0">
                <a:ln>
                  <a:noFill/>
                </a:ln>
                <a:solidFill>
                  <a:srgbClr val="000000"/>
                </a:solidFill>
                <a:effectLst/>
                <a:uLnTx/>
                <a:uFillTx/>
                <a:latin typeface="Segoe UI"/>
              </a:rPr>
              <a:t>DS3 v2: 4 </a:t>
            </a:r>
            <a:r>
              <a:rPr kumimoji="0" lang="fr-FR" sz="1050" b="0" i="0" u="none" strike="noStrike" kern="0" cap="none" spc="0" normalizeH="0" baseline="0" noProof="0" err="1">
                <a:ln>
                  <a:noFill/>
                </a:ln>
                <a:solidFill>
                  <a:srgbClr val="000000"/>
                </a:solidFill>
                <a:effectLst/>
                <a:uLnTx/>
                <a:uFillTx/>
                <a:latin typeface="Segoe UI"/>
              </a:rPr>
              <a:t>vCPUs</a:t>
            </a:r>
            <a:r>
              <a:rPr kumimoji="0" lang="fr-FR" sz="1050" b="0" i="0" u="none" strike="noStrike" kern="0" cap="none" spc="0" normalizeH="0" baseline="0" noProof="0">
                <a:ln>
                  <a:noFill/>
                </a:ln>
                <a:solidFill>
                  <a:srgbClr val="000000"/>
                </a:solidFill>
                <a:effectLst/>
                <a:uLnTx/>
                <a:uFillTx/>
                <a:latin typeface="Segoe UI"/>
              </a:rPr>
              <a:t> (2 </a:t>
            </a:r>
            <a:r>
              <a:rPr kumimoji="0" lang="fr-FR" sz="1050" b="0" i="0" u="none" strike="noStrike" kern="0" cap="none" spc="0" normalizeH="0" baseline="0" noProof="0" err="1">
                <a:ln>
                  <a:noFill/>
                </a:ln>
                <a:solidFill>
                  <a:srgbClr val="000000"/>
                </a:solidFill>
                <a:effectLst/>
                <a:uLnTx/>
                <a:uFillTx/>
                <a:latin typeface="Segoe UI"/>
              </a:rPr>
              <a:t>Nodes</a:t>
            </a:r>
            <a:r>
              <a:rPr kumimoji="0" lang="fr-FR" sz="1050" b="0" i="0" u="none" strike="noStrike" kern="0" cap="none" spc="0" normalizeH="0" baseline="0" noProof="0">
                <a:ln>
                  <a:noFill/>
                </a:ln>
                <a:solidFill>
                  <a:srgbClr val="000000"/>
                </a:solidFill>
                <a:effectLst/>
                <a:uLnTx/>
                <a:uFillTx/>
                <a:latin typeface="Segoe UI"/>
              </a:rPr>
              <a:t>) ( USD $ 849.12)</a:t>
            </a:r>
            <a:endParaRPr kumimoji="0" lang="en-PH" sz="1050" b="0" i="0" u="none" strike="noStrike" kern="0" cap="none" spc="0" normalizeH="0" baseline="0" noProof="0">
              <a:ln>
                <a:noFill/>
              </a:ln>
              <a:solidFill>
                <a:srgbClr val="000000"/>
              </a:solidFill>
              <a:effectLst/>
              <a:uLnTx/>
              <a:uFillTx/>
              <a:latin typeface="Segoe UI"/>
            </a:endParaRPr>
          </a:p>
        </p:txBody>
      </p:sp>
      <p:sp>
        <p:nvSpPr>
          <p:cNvPr id="30" name="TextBox 29">
            <a:extLst>
              <a:ext uri="{FF2B5EF4-FFF2-40B4-BE49-F238E27FC236}">
                <a16:creationId xmlns:a16="http://schemas.microsoft.com/office/drawing/2014/main" id="{13BCE4F5-A085-4D0D-A784-209AC09F1A2F}"/>
              </a:ext>
            </a:extLst>
          </p:cNvPr>
          <p:cNvSpPr txBox="1"/>
          <p:nvPr/>
        </p:nvSpPr>
        <p:spPr>
          <a:xfrm>
            <a:off x="4129729" y="4895679"/>
            <a:ext cx="1540954" cy="161583"/>
          </a:xfrm>
          <a:prstGeom prst="rect">
            <a:avLst/>
          </a:prstGeom>
          <a:noFill/>
        </p:spPr>
        <p:txBody>
          <a:bodyPr wrap="square" lIns="0" tIns="0" rIns="0" bIns="0" rtlCol="0" anchor="t">
            <a:spAutoFit/>
          </a:bodyPr>
          <a:lstStyle>
            <a:defPPr>
              <a:defRPr lang="en-US"/>
            </a:defPPr>
            <a:lvl1pPr>
              <a:spcAft>
                <a:spcPts val="300"/>
              </a:spcAft>
              <a:defRPr sz="1050">
                <a:latin typeface="Segoe UI"/>
              </a:defRPr>
            </a:lvl1pPr>
          </a:lstStyle>
          <a:p>
            <a:pPr>
              <a:defRPr/>
            </a:pPr>
            <a:r>
              <a:rPr lang="pt-BR" sz="1050" b="0" i="0" u="none" strike="noStrike" kern="0" cap="none" spc="0" normalizeH="0" baseline="0" noProof="0">
                <a:ln>
                  <a:noFill/>
                </a:ln>
                <a:solidFill>
                  <a:srgbClr val="000000"/>
                </a:solidFill>
                <a:effectLst/>
                <a:uLnTx/>
                <a:uFillTx/>
                <a:latin typeface="Segoe UI"/>
                <a:cs typeface="Segoe UI"/>
              </a:rPr>
              <a:t>DS3 v2 ( USD $ 424.56)</a:t>
            </a:r>
            <a:endParaRPr lang="en-PH" sz="1050" b="0" i="0" u="none" strike="noStrike" kern="0" cap="none" spc="0" normalizeH="0" baseline="0" noProof="0">
              <a:ln>
                <a:noFill/>
              </a:ln>
              <a:solidFill>
                <a:srgbClr val="000000"/>
              </a:solidFill>
              <a:effectLst/>
              <a:uLnTx/>
              <a:uFillTx/>
              <a:latin typeface="Segoe UI"/>
              <a:cs typeface="Segoe UI"/>
            </a:endParaRPr>
          </a:p>
        </p:txBody>
      </p:sp>
      <p:sp>
        <p:nvSpPr>
          <p:cNvPr id="31" name="TextBox 30">
            <a:extLst>
              <a:ext uri="{FF2B5EF4-FFF2-40B4-BE49-F238E27FC236}">
                <a16:creationId xmlns:a16="http://schemas.microsoft.com/office/drawing/2014/main" id="{DE902659-7A39-47A5-81F0-9B843393FB8E}"/>
              </a:ext>
            </a:extLst>
          </p:cNvPr>
          <p:cNvSpPr txBox="1"/>
          <p:nvPr/>
        </p:nvSpPr>
        <p:spPr>
          <a:xfrm>
            <a:off x="6340327" y="4650732"/>
            <a:ext cx="1410741"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Azure SQL DB</a:t>
            </a:r>
          </a:p>
        </p:txBody>
      </p:sp>
      <p:sp>
        <p:nvSpPr>
          <p:cNvPr id="32" name="TextBox 31">
            <a:extLst>
              <a:ext uri="{FF2B5EF4-FFF2-40B4-BE49-F238E27FC236}">
                <a16:creationId xmlns:a16="http://schemas.microsoft.com/office/drawing/2014/main" id="{BE6683F9-83C1-4F5E-93ED-B7A06067A416}"/>
              </a:ext>
            </a:extLst>
          </p:cNvPr>
          <p:cNvSpPr txBox="1"/>
          <p:nvPr/>
        </p:nvSpPr>
        <p:spPr>
          <a:xfrm>
            <a:off x="8120356" y="4650732"/>
            <a:ext cx="1699538"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SQL running on VM</a:t>
            </a:r>
          </a:p>
        </p:txBody>
      </p:sp>
      <p:sp>
        <p:nvSpPr>
          <p:cNvPr id="33" name="TextBox 32">
            <a:extLst>
              <a:ext uri="{FF2B5EF4-FFF2-40B4-BE49-F238E27FC236}">
                <a16:creationId xmlns:a16="http://schemas.microsoft.com/office/drawing/2014/main" id="{E64A7433-835C-489B-B449-EE187E40B542}"/>
              </a:ext>
            </a:extLst>
          </p:cNvPr>
          <p:cNvSpPr txBox="1"/>
          <p:nvPr/>
        </p:nvSpPr>
        <p:spPr>
          <a:xfrm>
            <a:off x="9939628" y="4650732"/>
            <a:ext cx="1651236" cy="161583"/>
          </a:xfrm>
          <a:prstGeom prst="rect">
            <a:avLst/>
          </a:prstGeom>
          <a:noFill/>
        </p:spPr>
        <p:txBody>
          <a:bodyPr wrap="square" lIns="0" tIns="0" rIns="0" bIns="0" rtlCol="0">
            <a:spAutoFit/>
          </a:bodyPr>
          <a:lstStyle/>
          <a:p>
            <a:pPr>
              <a:spcAft>
                <a:spcPts val="300"/>
              </a:spcAft>
              <a:defRPr/>
            </a:pPr>
            <a:r>
              <a:rPr lang="en-US" sz="1050" b="1">
                <a:solidFill>
                  <a:srgbClr val="000000"/>
                </a:solidFill>
                <a:latin typeface="Segoe UI"/>
              </a:rPr>
              <a:t>SQL Managed Instance</a:t>
            </a:r>
          </a:p>
        </p:txBody>
      </p:sp>
      <p:sp>
        <p:nvSpPr>
          <p:cNvPr id="34" name="TextBox 33">
            <a:extLst>
              <a:ext uri="{FF2B5EF4-FFF2-40B4-BE49-F238E27FC236}">
                <a16:creationId xmlns:a16="http://schemas.microsoft.com/office/drawing/2014/main" id="{A6F538F1-E9AF-4C6F-A19B-6CEA1D3A2BCB}"/>
              </a:ext>
            </a:extLst>
          </p:cNvPr>
          <p:cNvSpPr txBox="1"/>
          <p:nvPr/>
        </p:nvSpPr>
        <p:spPr>
          <a:xfrm>
            <a:off x="6324826" y="4870280"/>
            <a:ext cx="1604337" cy="323165"/>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da-DK" sz="1050" b="0" i="0" u="none" strike="noStrike" kern="0" cap="none" spc="0" normalizeH="0" baseline="0" noProof="0">
                <a:ln>
                  <a:noFill/>
                </a:ln>
                <a:solidFill>
                  <a:srgbClr val="000000"/>
                </a:solidFill>
                <a:effectLst/>
                <a:uLnTx/>
                <a:uFillTx/>
                <a:latin typeface="Segoe UI"/>
              </a:rPr>
              <a:t>Gen 5 4 vCore ( USD $ 823.07)</a:t>
            </a:r>
            <a:endParaRPr kumimoji="0" lang="en-PH" sz="1050" b="0" i="0" u="none" strike="noStrike" kern="0" cap="none" spc="0" normalizeH="0" baseline="0" noProof="0">
              <a:ln>
                <a:noFill/>
              </a:ln>
              <a:solidFill>
                <a:srgbClr val="000000"/>
              </a:solidFill>
              <a:effectLst/>
              <a:uLnTx/>
              <a:uFillTx/>
              <a:latin typeface="Segoe UI"/>
            </a:endParaRPr>
          </a:p>
        </p:txBody>
      </p:sp>
      <p:sp>
        <p:nvSpPr>
          <p:cNvPr id="35" name="TextBox 34">
            <a:extLst>
              <a:ext uri="{FF2B5EF4-FFF2-40B4-BE49-F238E27FC236}">
                <a16:creationId xmlns:a16="http://schemas.microsoft.com/office/drawing/2014/main" id="{108A01CF-A4F4-4706-9E2F-C5AE809974B4}"/>
              </a:ext>
            </a:extLst>
          </p:cNvPr>
          <p:cNvSpPr txBox="1"/>
          <p:nvPr/>
        </p:nvSpPr>
        <p:spPr>
          <a:xfrm>
            <a:off x="8167558" y="4899019"/>
            <a:ext cx="1474780"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algn="r" defTabSz="914400" eaLnBrk="1" fontAlgn="auto" latinLnBrk="0" hangingPunct="1">
              <a:lnSpc>
                <a:spcPct val="100000"/>
              </a:lnSpc>
              <a:spcBef>
                <a:spcPts val="0"/>
              </a:spcBef>
              <a:spcAft>
                <a:spcPts val="300"/>
              </a:spcAft>
              <a:buClrTx/>
              <a:buSzTx/>
              <a:buFontTx/>
              <a:buNone/>
              <a:tabLst/>
              <a:defRPr/>
            </a:pPr>
            <a:r>
              <a:rPr kumimoji="0" lang="en-PH" sz="1050" b="0" i="0" u="none" strike="noStrike" kern="0" cap="none" spc="0" normalizeH="0" baseline="0" noProof="0">
                <a:ln>
                  <a:noFill/>
                </a:ln>
                <a:solidFill>
                  <a:srgbClr val="000000"/>
                </a:solidFill>
                <a:effectLst/>
                <a:uLnTx/>
                <a:uFillTx/>
                <a:latin typeface="Segoe UI"/>
              </a:rPr>
              <a:t>D3 ( USD $ 764.21)</a:t>
            </a:r>
          </a:p>
        </p:txBody>
      </p:sp>
      <p:sp>
        <p:nvSpPr>
          <p:cNvPr id="36" name="TextBox 35">
            <a:extLst>
              <a:ext uri="{FF2B5EF4-FFF2-40B4-BE49-F238E27FC236}">
                <a16:creationId xmlns:a16="http://schemas.microsoft.com/office/drawing/2014/main" id="{8B6FA255-F965-4F8F-B073-A0A8D3F9BFFC}"/>
              </a:ext>
            </a:extLst>
          </p:cNvPr>
          <p:cNvSpPr txBox="1"/>
          <p:nvPr/>
        </p:nvSpPr>
        <p:spPr>
          <a:xfrm>
            <a:off x="9979047" y="4889077"/>
            <a:ext cx="1466132" cy="161583"/>
          </a:xfrm>
          <a:prstGeom prst="rect">
            <a:avLst/>
          </a:prstGeom>
          <a:noFill/>
        </p:spPr>
        <p:txBody>
          <a:bodyPr wrap="square" lIns="0" tIns="0" rIns="0" bIns="0" rtlCol="0">
            <a:spAutoFit/>
          </a:bodyPr>
          <a:lstStyle>
            <a:defPPr>
              <a:defRPr lang="en-US"/>
            </a:defPPr>
            <a:lvl1pPr>
              <a:spcAft>
                <a:spcPts val="300"/>
              </a:spcAft>
              <a:defRPr sz="1050">
                <a:latin typeface="Segoe UI"/>
              </a:defRPr>
            </a:lvl1p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rPr>
              <a:t>4 </a:t>
            </a:r>
            <a:r>
              <a:rPr kumimoji="0" lang="en-US" sz="1050" b="0" i="0" u="none" strike="noStrike" kern="0" cap="none" spc="0" normalizeH="0" baseline="0" noProof="0" err="1">
                <a:ln>
                  <a:noFill/>
                </a:ln>
                <a:solidFill>
                  <a:srgbClr val="000000"/>
                </a:solidFill>
                <a:effectLst/>
                <a:uLnTx/>
                <a:uFillTx/>
                <a:latin typeface="Segoe UI"/>
              </a:rPr>
              <a:t>vCore</a:t>
            </a:r>
            <a:r>
              <a:rPr kumimoji="0" lang="en-US" sz="1050" b="0" i="0" u="none" strike="noStrike" kern="0" cap="none" spc="0" normalizeH="0" baseline="0" noProof="0">
                <a:ln>
                  <a:noFill/>
                </a:ln>
                <a:solidFill>
                  <a:srgbClr val="000000"/>
                </a:solidFill>
                <a:effectLst/>
                <a:uLnTx/>
                <a:uFillTx/>
                <a:latin typeface="Segoe UI"/>
              </a:rPr>
              <a:t> ( USD $ 823.08)</a:t>
            </a:r>
            <a:endParaRPr kumimoji="0" lang="en-PH" sz="1050" b="0" i="0" u="none" strike="noStrike" kern="0" cap="none" spc="0" normalizeH="0" baseline="0" noProof="0">
              <a:ln>
                <a:noFill/>
              </a:ln>
              <a:solidFill>
                <a:srgbClr val="000000"/>
              </a:solidFill>
              <a:effectLst/>
              <a:uLnTx/>
              <a:uFillTx/>
              <a:latin typeface="Segoe UI"/>
            </a:endParaRPr>
          </a:p>
        </p:txBody>
      </p:sp>
      <p:pic>
        <p:nvPicPr>
          <p:cNvPr id="42" name="Picture 41">
            <a:extLst>
              <a:ext uri="{FF2B5EF4-FFF2-40B4-BE49-F238E27FC236}">
                <a16:creationId xmlns:a16="http://schemas.microsoft.com/office/drawing/2014/main" id="{F49DA551-561B-4D55-AC2F-FA50C711529A}"/>
              </a:ext>
            </a:extLst>
          </p:cNvPr>
          <p:cNvPicPr>
            <a:picLocks noChangeAspect="1"/>
          </p:cNvPicPr>
          <p:nvPr/>
        </p:nvPicPr>
        <p:blipFill>
          <a:blip r:embed="rId2"/>
          <a:stretch>
            <a:fillRect/>
          </a:stretch>
        </p:blipFill>
        <p:spPr>
          <a:xfrm>
            <a:off x="885033" y="2788151"/>
            <a:ext cx="4459425" cy="1805005"/>
          </a:xfrm>
          <a:prstGeom prst="rect">
            <a:avLst/>
          </a:prstGeom>
        </p:spPr>
      </p:pic>
      <p:pic>
        <p:nvPicPr>
          <p:cNvPr id="44" name="Picture 43">
            <a:extLst>
              <a:ext uri="{FF2B5EF4-FFF2-40B4-BE49-F238E27FC236}">
                <a16:creationId xmlns:a16="http://schemas.microsoft.com/office/drawing/2014/main" id="{D91151D7-B510-410C-A91B-DCE704F7D96D}"/>
              </a:ext>
            </a:extLst>
          </p:cNvPr>
          <p:cNvPicPr>
            <a:picLocks noChangeAspect="1"/>
          </p:cNvPicPr>
          <p:nvPr/>
        </p:nvPicPr>
        <p:blipFill>
          <a:blip r:embed="rId3"/>
          <a:stretch>
            <a:fillRect/>
          </a:stretch>
        </p:blipFill>
        <p:spPr>
          <a:xfrm>
            <a:off x="6431046" y="2813459"/>
            <a:ext cx="4781550" cy="1774248"/>
          </a:xfrm>
          <a:prstGeom prst="rect">
            <a:avLst/>
          </a:prstGeom>
        </p:spPr>
      </p:pic>
    </p:spTree>
    <p:extLst>
      <p:ext uri="{BB962C8B-B14F-4D97-AF65-F5344CB8AC3E}">
        <p14:creationId xmlns:p14="http://schemas.microsoft.com/office/powerpoint/2010/main" val="1788818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As-Is System High Level Architecture </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58</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07777"/>
          </a:xfrm>
          <a:prstGeom prst="rect">
            <a:avLst/>
          </a:prstGeom>
        </p:spPr>
        <p:txBody>
          <a:bodyPr wrap="square" lIns="91440" tIns="45720" rIns="91440" bIns="45720" anchor="t">
            <a:spAutoFit/>
          </a:bodyPr>
          <a:lstStyle/>
          <a:p>
            <a:r>
              <a:rPr lang="vi-VN" sz="1400">
                <a:solidFill>
                  <a:srgbClr val="000000"/>
                </a:solidFill>
                <a:cs typeface="Segoe UI"/>
              </a:rPr>
              <a:t>Microservices Ready, able to migrate to AKS</a:t>
            </a:r>
            <a:endParaRPr lang="en-US" err="1"/>
          </a:p>
        </p:txBody>
      </p:sp>
      <p:pic>
        <p:nvPicPr>
          <p:cNvPr id="37" name="Picture 36" descr="Chart&#10;&#10;Description automatically generated with medium confidence">
            <a:extLst>
              <a:ext uri="{FF2B5EF4-FFF2-40B4-BE49-F238E27FC236}">
                <a16:creationId xmlns:a16="http://schemas.microsoft.com/office/drawing/2014/main" id="{40FC97DD-8917-40DC-835D-8FD72A79B5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8391" y="1749613"/>
            <a:ext cx="9432925" cy="4067176"/>
          </a:xfrm>
          <a:prstGeom prst="rect">
            <a:avLst/>
          </a:prstGeom>
          <a:noFill/>
          <a:ln>
            <a:noFill/>
          </a:ln>
        </p:spPr>
      </p:pic>
    </p:spTree>
    <p:extLst>
      <p:ext uri="{BB962C8B-B14F-4D97-AF65-F5344CB8AC3E}">
        <p14:creationId xmlns:p14="http://schemas.microsoft.com/office/powerpoint/2010/main" val="55554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BR Omega VN"/>
              </a:rPr>
              <a:t>As-Is System High Level Architecture</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59</a:t>
            </a:fld>
            <a:endParaRPr lang="x-none"/>
          </a:p>
        </p:txBody>
      </p:sp>
      <p:sp>
        <p:nvSpPr>
          <p:cNvPr id="6" name="Rectangle 5">
            <a:extLst>
              <a:ext uri="{FF2B5EF4-FFF2-40B4-BE49-F238E27FC236}">
                <a16:creationId xmlns:a16="http://schemas.microsoft.com/office/drawing/2014/main" id="{12021C32-2C7A-6B7C-948E-C189DA1AE903}"/>
              </a:ext>
            </a:extLst>
          </p:cNvPr>
          <p:cNvSpPr/>
          <p:nvPr/>
        </p:nvSpPr>
        <p:spPr>
          <a:xfrm>
            <a:off x="189988" y="1041211"/>
            <a:ext cx="11187184" cy="307777"/>
          </a:xfrm>
          <a:prstGeom prst="rect">
            <a:avLst/>
          </a:prstGeom>
        </p:spPr>
        <p:txBody>
          <a:bodyPr wrap="square" lIns="91440" tIns="45720" rIns="91440" bIns="45720" anchor="t">
            <a:spAutoFit/>
          </a:bodyPr>
          <a:lstStyle/>
          <a:p>
            <a:r>
              <a:rPr lang="vi-VN" sz="1400">
                <a:solidFill>
                  <a:srgbClr val="000000"/>
                </a:solidFill>
                <a:cs typeface="Segoe UI"/>
              </a:rPr>
              <a:t>Microservices Ready Deployment architect</a:t>
            </a:r>
            <a:r>
              <a:rPr lang="en-US" sz="1400" err="1">
                <a:solidFill>
                  <a:srgbClr val="000000"/>
                </a:solidFill>
                <a:cs typeface="Segoe UI"/>
              </a:rPr>
              <a:t>ure</a:t>
            </a:r>
            <a:endParaRPr lang="en-US"/>
          </a:p>
        </p:txBody>
      </p:sp>
      <p:pic>
        <p:nvPicPr>
          <p:cNvPr id="7" name="Picture 6" descr="Diagram&#10;&#10;Description automatically generated">
            <a:extLst>
              <a:ext uri="{FF2B5EF4-FFF2-40B4-BE49-F238E27FC236}">
                <a16:creationId xmlns:a16="http://schemas.microsoft.com/office/drawing/2014/main" id="{C0CFF614-0B7D-4257-8E66-B0015768C145}"/>
              </a:ext>
            </a:extLst>
          </p:cNvPr>
          <p:cNvPicPr/>
          <p:nvPr/>
        </p:nvPicPr>
        <p:blipFill>
          <a:blip r:embed="rId2"/>
          <a:stretch>
            <a:fillRect/>
          </a:stretch>
        </p:blipFill>
        <p:spPr>
          <a:xfrm>
            <a:off x="1654175" y="1741487"/>
            <a:ext cx="8655050" cy="3933825"/>
          </a:xfrm>
          <a:prstGeom prst="rect">
            <a:avLst/>
          </a:prstGeom>
        </p:spPr>
      </p:pic>
    </p:spTree>
    <p:extLst>
      <p:ext uri="{BB962C8B-B14F-4D97-AF65-F5344CB8AC3E}">
        <p14:creationId xmlns:p14="http://schemas.microsoft.com/office/powerpoint/2010/main" val="17984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a:solidFill>
                  <a:srgbClr val="33B2C1"/>
                </a:solidFill>
                <a:latin typeface="BR Omega VN" pitchFamily="2" charset="77"/>
                <a:cs typeface="Arial" panose="020B0604020202020204" pitchFamily="34" charset="0"/>
              </a:rPr>
              <a:t>1</a:t>
            </a:r>
            <a:r>
              <a:rPr kumimoji="0" lang="en-US" sz="4800" b="1" u="none" strike="noStrike" kern="1200" cap="none" spc="-100" normalizeH="0" baseline="0" noProof="0">
                <a:ln>
                  <a:noFill/>
                </a:ln>
                <a:solidFill>
                  <a:srgbClr val="33B2C1"/>
                </a:solidFill>
                <a:effectLst/>
                <a:uLnTx/>
                <a:uFillTx/>
                <a:latin typeface="BR Omega VN" pitchFamily="2" charset="77"/>
                <a:cs typeface="Arial" panose="020B0604020202020204" pitchFamily="34" charset="0"/>
              </a:rPr>
              <a:t>. </a:t>
            </a:r>
            <a:r>
              <a:rPr lang="en-US" sz="4800" b="1" spc="-100">
                <a:solidFill>
                  <a:srgbClr val="FFFFFF"/>
                </a:solidFill>
                <a:latin typeface="BR Omega VN" pitchFamily="2" charset="77"/>
                <a:cs typeface="Arial" panose="020B0604020202020204" pitchFamily="34" charset="0"/>
              </a:rPr>
              <a:t>EXECUTIVE SUMMARY</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6</a:t>
            </a:fld>
            <a:endParaRPr lang="x-none"/>
          </a:p>
        </p:txBody>
      </p:sp>
    </p:spTree>
    <p:extLst>
      <p:ext uri="{BB962C8B-B14F-4D97-AF65-F5344CB8AC3E}">
        <p14:creationId xmlns:p14="http://schemas.microsoft.com/office/powerpoint/2010/main" val="56440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D20D92-A620-4450-9C5A-D99E37362B31}"/>
              </a:ext>
            </a:extLst>
          </p:cNvPr>
          <p:cNvSpPr>
            <a:spLocks noGrp="1"/>
          </p:cNvSpPr>
          <p:nvPr>
            <p:ph type="title"/>
          </p:nvPr>
        </p:nvSpPr>
        <p:spPr/>
        <p:txBody>
          <a:bodyPr>
            <a:normAutofit/>
          </a:bodyPr>
          <a:lstStyle/>
          <a:p>
            <a:r>
              <a:rPr lang="en-US"/>
              <a:t>Azure Microservices Architecture Reference | </a:t>
            </a:r>
            <a:r>
              <a:rPr lang="en-US" sz="2800" b="1" spc="-100">
                <a:solidFill>
                  <a:srgbClr val="FFFFFF"/>
                </a:solidFill>
                <a:latin typeface="BR Omega VN"/>
                <a:cs typeface="Arial"/>
              </a:rPr>
              <a:t>Back-end Mobile</a:t>
            </a:r>
            <a:endParaRPr lang="en-US"/>
          </a:p>
        </p:txBody>
      </p:sp>
      <p:sp>
        <p:nvSpPr>
          <p:cNvPr id="3" name="Slide Number Placeholder 2"/>
          <p:cNvSpPr>
            <a:spLocks noGrp="1"/>
          </p:cNvSpPr>
          <p:nvPr>
            <p:ph type="sldNum" sz="quarter" idx="12"/>
          </p:nvPr>
        </p:nvSpPr>
        <p:spPr/>
        <p:txBody>
          <a:bodyPr/>
          <a:lstStyle/>
          <a:p>
            <a:fld id="{E012F146-47F9-A646-B182-8CC39B8AD32B}" type="slidenum">
              <a:rPr lang="x-none" smtClean="0"/>
              <a:pPr/>
              <a:t>60</a:t>
            </a:fld>
            <a:endParaRPr lang="x-none"/>
          </a:p>
        </p:txBody>
      </p:sp>
      <p:pic>
        <p:nvPicPr>
          <p:cNvPr id="6" name="Picture 5">
            <a:extLst>
              <a:ext uri="{FF2B5EF4-FFF2-40B4-BE49-F238E27FC236}">
                <a16:creationId xmlns:a16="http://schemas.microsoft.com/office/drawing/2014/main" id="{6ACEB1FF-238E-4DF4-9CF6-3F4BE21F6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124" y="1128235"/>
            <a:ext cx="8207280" cy="5287267"/>
          </a:xfrm>
          <a:prstGeom prst="rect">
            <a:avLst/>
          </a:prstGeom>
        </p:spPr>
      </p:pic>
    </p:spTree>
    <p:extLst>
      <p:ext uri="{BB962C8B-B14F-4D97-AF65-F5344CB8AC3E}">
        <p14:creationId xmlns:p14="http://schemas.microsoft.com/office/powerpoint/2010/main" val="1095277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28448" y="4804552"/>
            <a:ext cx="11077318" cy="830997"/>
          </a:xfrm>
          <a:prstGeom prst="rect">
            <a:avLst/>
          </a:prstGeom>
          <a:noFill/>
        </p:spPr>
        <p:txBody>
          <a:bodyPr wrap="square" lIns="91440" tIns="45720" rIns="91440" bIns="45720" rtlCol="0" anchor="t">
            <a:spAutoFit/>
          </a:bodyPr>
          <a:lstStyle/>
          <a:p>
            <a:pPr>
              <a:defRPr/>
            </a:pPr>
            <a:r>
              <a:rPr lang="en-US" sz="4800" b="1" spc="-100">
                <a:solidFill>
                  <a:srgbClr val="FFFFFF"/>
                </a:solidFill>
                <a:ea typeface="+mn-lt"/>
                <a:cs typeface="+mn-lt"/>
              </a:rPr>
              <a:t>3.4 IOT</a:t>
            </a:r>
            <a:endParaRPr lang="en-US"/>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61</a:t>
            </a:fld>
            <a:endParaRPr lang="x-none"/>
          </a:p>
        </p:txBody>
      </p:sp>
    </p:spTree>
    <p:extLst>
      <p:ext uri="{BB962C8B-B14F-4D97-AF65-F5344CB8AC3E}">
        <p14:creationId xmlns:p14="http://schemas.microsoft.com/office/powerpoint/2010/main" val="318937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39DF52-BC17-4BEE-BB8B-4D9289D6EF01}"/>
              </a:ext>
            </a:extLst>
          </p:cNvPr>
          <p:cNvSpPr>
            <a:spLocks noGrp="1"/>
          </p:cNvSpPr>
          <p:nvPr>
            <p:ph type="title"/>
          </p:nvPr>
        </p:nvSpPr>
        <p:spPr/>
        <p:txBody>
          <a:bodyPr/>
          <a:lstStyle/>
          <a:p>
            <a:r>
              <a:rPr lang="en-US"/>
              <a:t>IOT</a:t>
            </a:r>
          </a:p>
        </p:txBody>
      </p:sp>
      <p:sp>
        <p:nvSpPr>
          <p:cNvPr id="3" name="Slide Number Placeholder 2">
            <a:extLst>
              <a:ext uri="{FF2B5EF4-FFF2-40B4-BE49-F238E27FC236}">
                <a16:creationId xmlns:a16="http://schemas.microsoft.com/office/drawing/2014/main" id="{D8D704DB-216A-4FA0-ADA1-34B8E4F7F994}"/>
              </a:ext>
            </a:extLst>
          </p:cNvPr>
          <p:cNvSpPr>
            <a:spLocks noGrp="1"/>
          </p:cNvSpPr>
          <p:nvPr>
            <p:ph type="sldNum" sz="quarter" idx="12"/>
          </p:nvPr>
        </p:nvSpPr>
        <p:spPr/>
        <p:txBody>
          <a:bodyPr/>
          <a:lstStyle/>
          <a:p>
            <a:fld id="{E012F146-47F9-A646-B182-8CC39B8AD32B}" type="slidenum">
              <a:rPr lang="x-none" smtClean="0"/>
              <a:pPr/>
              <a:t>62</a:t>
            </a:fld>
            <a:endParaRPr lang="x-none"/>
          </a:p>
        </p:txBody>
      </p:sp>
      <p:sp>
        <p:nvSpPr>
          <p:cNvPr id="10" name="TextBox 9">
            <a:extLst>
              <a:ext uri="{FF2B5EF4-FFF2-40B4-BE49-F238E27FC236}">
                <a16:creationId xmlns:a16="http://schemas.microsoft.com/office/drawing/2014/main" id="{9F9990B8-30F9-4A4F-8D44-C1ECCA4A2F8C}"/>
              </a:ext>
            </a:extLst>
          </p:cNvPr>
          <p:cNvSpPr txBox="1"/>
          <p:nvPr/>
        </p:nvSpPr>
        <p:spPr>
          <a:xfrm>
            <a:off x="466090" y="1080316"/>
            <a:ext cx="11259820" cy="3539430"/>
          </a:xfrm>
          <a:prstGeom prst="rect">
            <a:avLst/>
          </a:prstGeom>
          <a:noFill/>
        </p:spPr>
        <p:txBody>
          <a:bodyPr wrap="square" lIns="91440" tIns="45720" rIns="91440" bIns="45720" anchor="t">
            <a:spAutoFit/>
          </a:bodyPr>
          <a:lstStyle/>
          <a:p>
            <a:pPr marL="285750" indent="-285750">
              <a:buFontTx/>
              <a:buChar char="-"/>
            </a:pPr>
            <a:r>
              <a:rPr lang="vi-VN" sz="1400"/>
              <a:t>Piacom hiện đang cung cấp giải pháp quản lý cửa hàng xăng dầu cho khoảng trên 3500 cửa hàng, mục tiêu mở rộng lên khoảng 17.000 cửa hàng tại Việt Nam và một số nước Đông Nam Á. Tại mỗi CHXD cần quản lý và thu nhận dữ liệu từ các thiết bị: </a:t>
            </a:r>
            <a:endParaRPr lang="en-US" sz="1400">
              <a:cs typeface="Segoe UI"/>
            </a:endParaRPr>
          </a:p>
          <a:p>
            <a:pPr marL="742950" lvl="1" indent="-285750">
              <a:buFont typeface="Arial" panose="020B0604020202020204" pitchFamily="34" charset="0"/>
              <a:buChar char="•"/>
            </a:pPr>
            <a:r>
              <a:rPr lang="vi-VN" sz="1400"/>
              <a:t>Trung bình có 5 trụ bơm tương ứng với khoảng 20 vòi bơm </a:t>
            </a:r>
            <a:endParaRPr lang="en-US" sz="1400">
              <a:cs typeface="Segoe UI"/>
            </a:endParaRPr>
          </a:p>
          <a:p>
            <a:pPr marL="742950" lvl="1" indent="-285750">
              <a:buFont typeface="Arial" panose="020B0604020202020204" pitchFamily="34" charset="0"/>
              <a:buChar char="•"/>
            </a:pPr>
            <a:r>
              <a:rPr lang="vi-VN" sz="1400"/>
              <a:t>4 bể chứa nhiên liệu trong đó có các thiết bị tđh như que đo </a:t>
            </a:r>
            <a:endParaRPr lang="en-US" sz="1400">
              <a:cs typeface="Segoe UI"/>
            </a:endParaRPr>
          </a:p>
          <a:p>
            <a:pPr marL="742950" lvl="1" indent="-285750">
              <a:buFont typeface="Arial" panose="020B0604020202020204" pitchFamily="34" charset="0"/>
              <a:buChar char="•"/>
            </a:pPr>
            <a:r>
              <a:rPr lang="vi-VN" sz="1400"/>
              <a:t>2-3 máy tính cần quản lý tập trung </a:t>
            </a:r>
            <a:endParaRPr lang="en-US" sz="1400">
              <a:cs typeface="Segoe UI"/>
            </a:endParaRPr>
          </a:p>
          <a:p>
            <a:pPr marL="742950" lvl="1" indent="-285750">
              <a:buFont typeface="Arial" panose="020B0604020202020204" pitchFamily="34" charset="0"/>
              <a:buChar char="•"/>
            </a:pPr>
            <a:r>
              <a:rPr lang="vi-VN" sz="1400"/>
              <a:t>Ngoài ra còn có các hệ thống camera giám sát, cảnh báo và các thiết bị IoT khác</a:t>
            </a:r>
            <a:endParaRPr lang="en-US" sz="1400">
              <a:cs typeface="Segoe UI"/>
            </a:endParaRPr>
          </a:p>
          <a:p>
            <a:pPr marL="285750" indent="-285750">
              <a:buFontTx/>
              <a:buChar char="-"/>
            </a:pPr>
            <a:r>
              <a:rPr lang="vi-VN" sz="1400"/>
              <a:t>Quản lý Kho xăng dầu: </a:t>
            </a:r>
            <a:endParaRPr lang="en-US" sz="1400">
              <a:cs typeface="Segoe UI"/>
            </a:endParaRPr>
          </a:p>
          <a:p>
            <a:pPr marL="742950" lvl="1" indent="-285750">
              <a:buFont typeface="Arial" panose="020B0604020202020204" pitchFamily="34" charset="0"/>
              <a:buChar char="•"/>
            </a:pPr>
            <a:r>
              <a:rPr lang="vi-VN" sz="1400"/>
              <a:t>Thu nhận số liệu về lượng hàng xuất, nhiệt độ, điểu khiển bơm, van, họng xuất… </a:t>
            </a:r>
            <a:endParaRPr lang="en-US" sz="1400">
              <a:cs typeface="Segoe UI"/>
            </a:endParaRPr>
          </a:p>
          <a:p>
            <a:pPr marL="742950" lvl="1" indent="-285750">
              <a:buFont typeface="Arial" panose="020B0604020202020204" pitchFamily="34" charset="0"/>
              <a:buChar char="•"/>
            </a:pPr>
            <a:r>
              <a:rPr lang="vi-VN" sz="1400"/>
              <a:t>Điểu khiển phối trộn nhiên liệu</a:t>
            </a:r>
            <a:endParaRPr lang="en-US" sz="1400">
              <a:cs typeface="Segoe UI"/>
            </a:endParaRPr>
          </a:p>
          <a:p>
            <a:pPr marL="742950" lvl="1" indent="-285750">
              <a:buFont typeface="Arial" panose="020B0604020202020204" pitchFamily="34" charset="0"/>
              <a:buChar char="•"/>
            </a:pPr>
            <a:r>
              <a:rPr lang="vi-VN" sz="1400"/>
              <a:t>Kiểm soát các điều kiện an toàn trong quá trình xuất hàng: tiếp địa, báo tràn, dừng khẩn cấp trên họng xuất</a:t>
            </a:r>
            <a:endParaRPr lang="en-US" sz="1400">
              <a:cs typeface="Segoe UI"/>
            </a:endParaRPr>
          </a:p>
          <a:p>
            <a:pPr marL="742950" lvl="1" indent="-285750">
              <a:buFont typeface="Arial" panose="020B0604020202020204" pitchFamily="34" charset="0"/>
              <a:buChar char="•"/>
            </a:pPr>
            <a:r>
              <a:rPr lang="vi-VN" sz="1400"/>
              <a:t>Giám sát thời gian thực đo mức bồn chứa</a:t>
            </a:r>
            <a:endParaRPr lang="en-US" sz="1400">
              <a:cs typeface="Segoe UI"/>
            </a:endParaRPr>
          </a:p>
          <a:p>
            <a:pPr marL="742950" lvl="1" indent="-285750">
              <a:buFont typeface="Arial" panose="020B0604020202020204" pitchFamily="34" charset="0"/>
              <a:buChar char="•"/>
            </a:pPr>
            <a:r>
              <a:rPr lang="vi-VN" sz="1400"/>
              <a:t>Hỗ trợ tính toán trên thiết bị lưu lượng kế qua đường ống</a:t>
            </a:r>
            <a:endParaRPr lang="en-US" sz="1400">
              <a:cs typeface="Segoe UI"/>
            </a:endParaRPr>
          </a:p>
          <a:p>
            <a:pPr marL="742950" lvl="1" indent="-285750">
              <a:buFont typeface="Arial" panose="020B0604020202020204" pitchFamily="34" charset="0"/>
              <a:buChar char="•"/>
            </a:pPr>
            <a:r>
              <a:rPr lang="vi-VN" sz="1400"/>
              <a:t>Quản lý, thu nhận tín hiệu từ các thiết bị cảnh báo: rò rỉ, báo tràn, cảnh báo cháy…</a:t>
            </a:r>
            <a:endParaRPr lang="en-US" sz="1400">
              <a:cs typeface="Segoe UI"/>
            </a:endParaRPr>
          </a:p>
          <a:p>
            <a:pPr marL="285750" indent="-285750">
              <a:buFontTx/>
              <a:buChar char="-"/>
            </a:pPr>
            <a:r>
              <a:rPr lang="vi-VN" sz="1400"/>
              <a:t>Yêu cầu: Giải pháp tổng thể quản lý, vận hành và giám sát các thiết bị tại CHXD và Kho xăng dầu trên Azure Cloud (tích hợp, thu nhận tín hiệu; lưu trữ, cấu trúc hóa và trích trọn thông tin dữ liệu lớn; phục vụ phân tích và trực quan hóa dữ liệu)</a:t>
            </a:r>
            <a:endParaRPr lang="en-US" sz="1400">
              <a:cs typeface="Segoe UI"/>
            </a:endParaRPr>
          </a:p>
          <a:p>
            <a:pPr marL="285750" indent="-285750">
              <a:buFontTx/>
              <a:buChar char="-"/>
            </a:pPr>
            <a:r>
              <a:rPr lang="vi-VN" sz="1400"/>
              <a:t>Một đơn vị là 6GB cho 3 năm, có 68 đơn"</a:t>
            </a:r>
            <a:endParaRPr lang="vi-VN" sz="1400">
              <a:cs typeface="Segoe UI"/>
            </a:endParaRPr>
          </a:p>
        </p:txBody>
      </p:sp>
    </p:spTree>
    <p:extLst>
      <p:ext uri="{BB962C8B-B14F-4D97-AF65-F5344CB8AC3E}">
        <p14:creationId xmlns:p14="http://schemas.microsoft.com/office/powerpoint/2010/main" val="3215413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BR Omega VN"/>
              </a:rPr>
              <a:t>IoT Device</a:t>
            </a:r>
            <a:endParaRPr lang="en-US" b="0">
              <a:latin typeface="BR Omega VN"/>
            </a:endParaRPr>
          </a:p>
        </p:txBody>
      </p:sp>
      <p:sp>
        <p:nvSpPr>
          <p:cNvPr id="2" name="Slide Number Placeholder 1"/>
          <p:cNvSpPr>
            <a:spLocks noGrp="1"/>
          </p:cNvSpPr>
          <p:nvPr>
            <p:ph type="sldNum" sz="quarter" idx="12"/>
          </p:nvPr>
        </p:nvSpPr>
        <p:spPr/>
        <p:txBody>
          <a:bodyPr lIns="91440" tIns="45720" rIns="91440" bIns="45720" anchor="t"/>
          <a:lstStyle/>
          <a:p>
            <a:pPr marL="171450" indent="-171450">
              <a:buFont typeface="Arial"/>
              <a:buChar char="•"/>
            </a:pPr>
            <a:fld id="{E012F146-47F9-A646-B182-8CC39B8AD32B}" type="slidenum">
              <a:rPr lang="x-none" dirty="0" smtClean="0"/>
              <a:pPr marL="171450" indent="-171450">
                <a:buFont typeface="Arial"/>
                <a:buChar char="•"/>
              </a:pPr>
              <a:t>63</a:t>
            </a:fld>
            <a:endParaRPr lang="x-none">
              <a:cs typeface="Segoe UI"/>
            </a:endParaRPr>
          </a:p>
        </p:txBody>
      </p:sp>
      <p:graphicFrame>
        <p:nvGraphicFramePr>
          <p:cNvPr id="6" name="Table 5">
            <a:extLst>
              <a:ext uri="{FF2B5EF4-FFF2-40B4-BE49-F238E27FC236}">
                <a16:creationId xmlns:a16="http://schemas.microsoft.com/office/drawing/2014/main" id="{907DD41D-0395-D3BC-4C9C-C57F0995F347}"/>
              </a:ext>
            </a:extLst>
          </p:cNvPr>
          <p:cNvGraphicFramePr>
            <a:graphicFrameLocks noGrp="1"/>
          </p:cNvGraphicFramePr>
          <p:nvPr>
            <p:extLst>
              <p:ext uri="{D42A27DB-BD31-4B8C-83A1-F6EECF244321}">
                <p14:modId xmlns:p14="http://schemas.microsoft.com/office/powerpoint/2010/main" val="4076181338"/>
              </p:ext>
            </p:extLst>
          </p:nvPr>
        </p:nvGraphicFramePr>
        <p:xfrm>
          <a:off x="295421" y="1131400"/>
          <a:ext cx="11570448" cy="4901311"/>
        </p:xfrm>
        <a:graphic>
          <a:graphicData uri="http://schemas.openxmlformats.org/drawingml/2006/table">
            <a:tbl>
              <a:tblPr firstRow="1" bandRow="1">
                <a:tableStyleId>{5C22544A-7EE6-4342-B048-85BDC9FD1C3A}</a:tableStyleId>
              </a:tblPr>
              <a:tblGrid>
                <a:gridCol w="1125847">
                  <a:extLst>
                    <a:ext uri="{9D8B030D-6E8A-4147-A177-3AD203B41FA5}">
                      <a16:colId xmlns:a16="http://schemas.microsoft.com/office/drawing/2014/main" val="2893952503"/>
                    </a:ext>
                  </a:extLst>
                </a:gridCol>
                <a:gridCol w="2455160">
                  <a:extLst>
                    <a:ext uri="{9D8B030D-6E8A-4147-A177-3AD203B41FA5}">
                      <a16:colId xmlns:a16="http://schemas.microsoft.com/office/drawing/2014/main" val="1324867315"/>
                    </a:ext>
                  </a:extLst>
                </a:gridCol>
                <a:gridCol w="3269025">
                  <a:extLst>
                    <a:ext uri="{9D8B030D-6E8A-4147-A177-3AD203B41FA5}">
                      <a16:colId xmlns:a16="http://schemas.microsoft.com/office/drawing/2014/main" val="1895970594"/>
                    </a:ext>
                  </a:extLst>
                </a:gridCol>
                <a:gridCol w="2360208">
                  <a:extLst>
                    <a:ext uri="{9D8B030D-6E8A-4147-A177-3AD203B41FA5}">
                      <a16:colId xmlns:a16="http://schemas.microsoft.com/office/drawing/2014/main" val="1729072729"/>
                    </a:ext>
                  </a:extLst>
                </a:gridCol>
                <a:gridCol w="2360208">
                  <a:extLst>
                    <a:ext uri="{9D8B030D-6E8A-4147-A177-3AD203B41FA5}">
                      <a16:colId xmlns:a16="http://schemas.microsoft.com/office/drawing/2014/main" val="2051884333"/>
                    </a:ext>
                  </a:extLst>
                </a:gridCol>
              </a:tblGrid>
              <a:tr h="407289">
                <a:tc>
                  <a:txBody>
                    <a:bodyPr/>
                    <a:lstStyle/>
                    <a:p>
                      <a:pPr marL="0" algn="ctr" rtl="0" eaLnBrk="1" latinLnBrk="0" hangingPunct="1">
                        <a:spcBef>
                          <a:spcPts val="0"/>
                        </a:spcBef>
                        <a:spcAft>
                          <a:spcPts val="0"/>
                        </a:spcAft>
                      </a:pPr>
                      <a:r>
                        <a:rPr lang="en-US" sz="1600" kern="1200">
                          <a:effectLst/>
                        </a:rPr>
                        <a:t>No.</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Device Name (per unit)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Description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Quantity</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Total</a:t>
                      </a:r>
                      <a:endParaRPr lang="en-US">
                        <a:effectLst/>
                      </a:endParaRPr>
                    </a:p>
                  </a:txBody>
                  <a:tcPr marL="0" marR="0" marT="0" marB="0" anchor="ctr"/>
                </a:tc>
                <a:extLst>
                  <a:ext uri="{0D108BD9-81ED-4DB2-BD59-A6C34878D82A}">
                    <a16:rowId xmlns:a16="http://schemas.microsoft.com/office/drawing/2014/main" val="2577352512"/>
                  </a:ext>
                </a:extLst>
              </a:tr>
              <a:tr h="368808">
                <a:tc>
                  <a:txBody>
                    <a:bodyPr/>
                    <a:lstStyle/>
                    <a:p>
                      <a:pPr marL="0" algn="ctr" rtl="0" eaLnBrk="1" latinLnBrk="0" hangingPunct="1">
                        <a:spcBef>
                          <a:spcPts val="0"/>
                        </a:spcBef>
                        <a:spcAft>
                          <a:spcPts val="0"/>
                        </a:spcAft>
                      </a:pPr>
                      <a:r>
                        <a:rPr lang="en-US" sz="1600" kern="1200">
                          <a:effectLst/>
                        </a:rPr>
                        <a:t>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Fuel Machine </a:t>
                      </a:r>
                      <a:endParaRPr lang="en-US">
                        <a:effectLst/>
                      </a:endParaRPr>
                    </a:p>
                  </a:txBody>
                  <a:tcPr marL="0" marR="0" marT="0" marB="0" anchor="ctr"/>
                </a:tc>
                <a:tc>
                  <a:txBody>
                    <a:bodyPr/>
                    <a:lstStyle/>
                    <a:p>
                      <a:pPr marL="0" algn="ctr" rtl="0" eaLnBrk="1" latinLnBrk="0" hangingPunct="1">
                        <a:spcBef>
                          <a:spcPts val="0"/>
                        </a:spcBef>
                        <a:spcAft>
                          <a:spcPts val="0"/>
                        </a:spcAft>
                      </a:pPr>
                      <a:r>
                        <a:rPr lang="vi-VN" sz="1600" kern="1200" err="1">
                          <a:effectLst/>
                        </a:rPr>
                        <a:t>Tatsuno</a:t>
                      </a:r>
                      <a:r>
                        <a:rPr lang="vi-VN" sz="1600" kern="1200">
                          <a:effectLst/>
                        </a:rPr>
                        <a:t> </a:t>
                      </a:r>
                      <a:r>
                        <a:rPr lang="vi-VN" sz="1600" kern="1200" err="1">
                          <a:effectLst/>
                        </a:rPr>
                        <a:t>Protocol</a:t>
                      </a:r>
                      <a:endParaRPr lang="vi-VN" err="1">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5</a:t>
                      </a:r>
                      <a:endParaRPr lang="en-US" dirty="0">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a:effectLst/>
                        </a:rPr>
                        <a:t>17500​</a:t>
                      </a:r>
                      <a:endParaRPr lang="en-US">
                        <a:effectLst/>
                      </a:endParaRPr>
                    </a:p>
                  </a:txBody>
                  <a:tcPr marL="0" marR="0" marT="0" marB="0" anchor="ctr"/>
                </a:tc>
                <a:extLst>
                  <a:ext uri="{0D108BD9-81ED-4DB2-BD59-A6C34878D82A}">
                    <a16:rowId xmlns:a16="http://schemas.microsoft.com/office/drawing/2014/main" val="2199843076"/>
                  </a:ext>
                </a:extLst>
              </a:tr>
              <a:tr h="449326">
                <a:tc>
                  <a:txBody>
                    <a:bodyPr/>
                    <a:lstStyle/>
                    <a:p>
                      <a:pPr marL="0" algn="ctr" rtl="0" eaLnBrk="1" latinLnBrk="0" hangingPunct="1">
                        <a:spcBef>
                          <a:spcPts val="0"/>
                        </a:spcBef>
                        <a:spcAft>
                          <a:spcPts val="0"/>
                        </a:spcAft>
                      </a:pPr>
                      <a:r>
                        <a:rPr lang="en-US" sz="1600" kern="1200">
                          <a:effectLst/>
                        </a:rPr>
                        <a:t>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Liquid level sensor </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Veeder root protocol</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15</a:t>
                      </a:r>
                    </a:p>
                  </a:txBody>
                  <a:tcPr marL="0" marR="0" marT="0" marB="0" anchor="ctr"/>
                </a:tc>
                <a:tc>
                  <a:txBody>
                    <a:bodyPr/>
                    <a:lstStyle/>
                    <a:p>
                      <a:pPr marL="0" algn="ctr" rtl="0" eaLnBrk="1" fontAlgn="base" latinLnBrk="0" hangingPunct="1">
                        <a:spcBef>
                          <a:spcPts val="0"/>
                        </a:spcBef>
                        <a:spcAft>
                          <a:spcPts val="0"/>
                        </a:spcAft>
                      </a:pPr>
                      <a:r>
                        <a:rPr lang="en-US" sz="1800" kern="1200">
                          <a:effectLst/>
                        </a:rPr>
                        <a:t>52500</a:t>
                      </a:r>
                    </a:p>
                  </a:txBody>
                  <a:tcPr marL="0" marR="0" marT="0" marB="0" anchor="ctr"/>
                </a:tc>
                <a:extLst>
                  <a:ext uri="{0D108BD9-81ED-4DB2-BD59-A6C34878D82A}">
                    <a16:rowId xmlns:a16="http://schemas.microsoft.com/office/drawing/2014/main" val="4190152416"/>
                  </a:ext>
                </a:extLst>
              </a:tr>
              <a:tr h="541909">
                <a:tc>
                  <a:txBody>
                    <a:bodyPr/>
                    <a:lstStyle/>
                    <a:p>
                      <a:pPr marL="0" algn="ctr" rtl="0" eaLnBrk="1" latinLnBrk="0" hangingPunct="1">
                        <a:spcBef>
                          <a:spcPts val="0"/>
                        </a:spcBef>
                        <a:spcAft>
                          <a:spcPts val="0"/>
                        </a:spcAft>
                      </a:pPr>
                      <a:r>
                        <a:rPr lang="en-US" sz="1600" kern="1200">
                          <a:effectLst/>
                        </a:rPr>
                        <a:t>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err="1">
                          <a:effectLst/>
                        </a:rPr>
                        <a:t>Máy</a:t>
                      </a:r>
                      <a:r>
                        <a:rPr lang="en-US" sz="1600" kern="1200">
                          <a:effectLst/>
                        </a:rPr>
                        <a:t> POS</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err="1">
                          <a:effectLst/>
                        </a:rPr>
                        <a:t>tcp</a:t>
                      </a:r>
                      <a:r>
                        <a:rPr lang="en-US" sz="1600" kern="1200">
                          <a:effectLst/>
                        </a:rPr>
                        <a:t>/</a:t>
                      </a:r>
                      <a:r>
                        <a:rPr lang="en-US" sz="1600" kern="1200" err="1">
                          <a:effectLst/>
                        </a:rPr>
                        <a:t>ip</a:t>
                      </a:r>
                      <a:r>
                        <a:rPr lang="en-US" sz="1600" kern="1200">
                          <a:effectLst/>
                        </a:rPr>
                        <a:t> socket, link with </a:t>
                      </a:r>
                      <a:r>
                        <a:rPr lang="en-US" sz="1600" kern="1200" err="1">
                          <a:effectLst/>
                        </a:rPr>
                        <a:t>HDBank</a:t>
                      </a:r>
                      <a:r>
                        <a:rPr lang="en-US" sz="1600" kern="1200">
                          <a:effectLst/>
                        </a:rPr>
                        <a:t>, </a:t>
                      </a:r>
                      <a:r>
                        <a:rPr lang="en-US" sz="1600" kern="1200" err="1">
                          <a:effectLst/>
                        </a:rPr>
                        <a:t>Viettinbank</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4</a:t>
                      </a:r>
                    </a:p>
                  </a:txBody>
                  <a:tcPr marL="0" marR="0" marT="0" marB="0" anchor="ctr"/>
                </a:tc>
                <a:tc>
                  <a:txBody>
                    <a:bodyPr/>
                    <a:lstStyle/>
                    <a:p>
                      <a:pPr marL="0" algn="ctr" rtl="0" eaLnBrk="1" fontAlgn="base" latinLnBrk="0" hangingPunct="1">
                        <a:spcBef>
                          <a:spcPts val="0"/>
                        </a:spcBef>
                        <a:spcAft>
                          <a:spcPts val="0"/>
                        </a:spcAft>
                      </a:pPr>
                      <a:r>
                        <a:rPr lang="en-US" sz="1800" kern="1200">
                          <a:effectLst/>
                        </a:rPr>
                        <a:t>14000</a:t>
                      </a:r>
                    </a:p>
                  </a:txBody>
                  <a:tcPr marL="0" marR="0" marT="0" marB="0" anchor="ctr"/>
                </a:tc>
                <a:extLst>
                  <a:ext uri="{0D108BD9-81ED-4DB2-BD59-A6C34878D82A}">
                    <a16:rowId xmlns:a16="http://schemas.microsoft.com/office/drawing/2014/main" val="2020420912"/>
                  </a:ext>
                </a:extLst>
              </a:tr>
              <a:tr h="426847">
                <a:tc>
                  <a:txBody>
                    <a:bodyPr/>
                    <a:lstStyle/>
                    <a:p>
                      <a:pPr marL="0" algn="ctr" rtl="0" eaLnBrk="1" latinLnBrk="0" hangingPunct="1">
                        <a:spcBef>
                          <a:spcPts val="0"/>
                        </a:spcBef>
                        <a:spcAft>
                          <a:spcPts val="0"/>
                        </a:spcAft>
                      </a:pPr>
                      <a:r>
                        <a:rPr lang="en-US" sz="1600" kern="1200">
                          <a:effectLst/>
                        </a:rPr>
                        <a:t>4</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Price board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err="1">
                          <a:effectLst/>
                        </a:rPr>
                        <a:t>tcp</a:t>
                      </a:r>
                      <a:r>
                        <a:rPr lang="en-US" sz="1600" kern="1200">
                          <a:effectLst/>
                        </a:rPr>
                        <a:t>/</a:t>
                      </a:r>
                      <a:r>
                        <a:rPr lang="en-US" sz="1600" kern="1200" err="1">
                          <a:effectLst/>
                        </a:rPr>
                        <a:t>ip</a:t>
                      </a:r>
                      <a:r>
                        <a:rPr lang="en-US" sz="1600" kern="1200">
                          <a:effectLst/>
                        </a:rPr>
                        <a:t> socket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1</a:t>
                      </a:r>
                      <a:endParaRPr lang="en-US" dirty="0">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a:effectLst/>
                        </a:rPr>
                        <a:t>3500​</a:t>
                      </a:r>
                      <a:endParaRPr lang="en-US">
                        <a:effectLst/>
                      </a:endParaRPr>
                    </a:p>
                  </a:txBody>
                  <a:tcPr marL="0" marR="0" marT="0" marB="0" anchor="ctr"/>
                </a:tc>
                <a:extLst>
                  <a:ext uri="{0D108BD9-81ED-4DB2-BD59-A6C34878D82A}">
                    <a16:rowId xmlns:a16="http://schemas.microsoft.com/office/drawing/2014/main" val="3106140103"/>
                  </a:ext>
                </a:extLst>
              </a:tr>
              <a:tr h="533908">
                <a:tc>
                  <a:txBody>
                    <a:bodyPr/>
                    <a:lstStyle/>
                    <a:p>
                      <a:pPr marL="0" algn="ctr" rtl="0" eaLnBrk="1" latinLnBrk="0" hangingPunct="1">
                        <a:spcBef>
                          <a:spcPts val="0"/>
                        </a:spcBef>
                        <a:spcAft>
                          <a:spcPts val="0"/>
                        </a:spcAft>
                      </a:pPr>
                      <a:r>
                        <a:rPr lang="en-US" sz="1600" kern="1200">
                          <a:effectLst/>
                        </a:rPr>
                        <a:t>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Batch controller</a:t>
                      </a:r>
                      <a:endParaRPr lang="en-US">
                        <a:effectLst/>
                      </a:endParaRPr>
                    </a:p>
                  </a:txBody>
                  <a:tcPr marL="0" marR="0" marT="0" marB="0" anchor="ctr"/>
                </a:tc>
                <a:tc>
                  <a:txBody>
                    <a:bodyPr/>
                    <a:lstStyle/>
                    <a:p>
                      <a:pPr marL="0" algn="ctr" rtl="0" eaLnBrk="1" latinLnBrk="0" hangingPunct="1">
                        <a:spcBef>
                          <a:spcPts val="0"/>
                        </a:spcBef>
                        <a:spcAft>
                          <a:spcPts val="0"/>
                        </a:spcAft>
                      </a:pPr>
                      <a:r>
                        <a:rPr lang="vi-VN" sz="1600" kern="1200" err="1">
                          <a:effectLst/>
                        </a:rPr>
                        <a:t>Modbus</a:t>
                      </a:r>
                      <a:r>
                        <a:rPr lang="vi-VN" sz="1600" kern="1200">
                          <a:effectLst/>
                        </a:rPr>
                        <a:t> TCP, </a:t>
                      </a:r>
                      <a:r>
                        <a:rPr lang="vi-VN" sz="1600" kern="1200" err="1">
                          <a:effectLst/>
                        </a:rPr>
                        <a:t>Modbus</a:t>
                      </a:r>
                      <a:r>
                        <a:rPr lang="vi-VN" sz="1600" kern="1200">
                          <a:effectLst/>
                        </a:rPr>
                        <a:t> RTU. </a:t>
                      </a:r>
                      <a:r>
                        <a:rPr lang="vi-VN" sz="1600" kern="1200" err="1">
                          <a:effectLst/>
                        </a:rPr>
                        <a:t>Modbus</a:t>
                      </a:r>
                      <a:r>
                        <a:rPr lang="vi-VN" sz="1600" kern="1200">
                          <a:effectLst/>
                        </a:rPr>
                        <a:t> ASCII, OPC Server​</a:t>
                      </a:r>
                      <a:endParaRPr lang="vi-VN">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1</a:t>
                      </a:r>
                      <a:endParaRPr lang="en-US">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a:effectLst/>
                        </a:rPr>
                        <a:t>3500​</a:t>
                      </a:r>
                      <a:endParaRPr lang="en-US">
                        <a:effectLst/>
                      </a:endParaRPr>
                    </a:p>
                  </a:txBody>
                  <a:tcPr marL="0" marR="0" marT="0" marB="0" anchor="ctr"/>
                </a:tc>
                <a:extLst>
                  <a:ext uri="{0D108BD9-81ED-4DB2-BD59-A6C34878D82A}">
                    <a16:rowId xmlns:a16="http://schemas.microsoft.com/office/drawing/2014/main" val="341728974"/>
                  </a:ext>
                </a:extLst>
              </a:tr>
              <a:tr h="541909">
                <a:tc>
                  <a:txBody>
                    <a:bodyPr/>
                    <a:lstStyle/>
                    <a:p>
                      <a:pPr marL="0" algn="ctr" rtl="0" eaLnBrk="1" latinLnBrk="0" hangingPunct="1">
                        <a:spcBef>
                          <a:spcPts val="0"/>
                        </a:spcBef>
                        <a:spcAft>
                          <a:spcPts val="0"/>
                        </a:spcAft>
                      </a:pPr>
                      <a:r>
                        <a:rPr lang="en-US" sz="1600" kern="1200">
                          <a:effectLst/>
                        </a:rPr>
                        <a:t>6</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PLC </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connect to the company's copyrighted software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1</a:t>
                      </a:r>
                      <a:endParaRPr lang="en-US" dirty="0">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a:effectLst/>
                        </a:rPr>
                        <a:t>3500​</a:t>
                      </a:r>
                      <a:endParaRPr lang="en-US">
                        <a:effectLst/>
                      </a:endParaRPr>
                    </a:p>
                  </a:txBody>
                  <a:tcPr marL="0" marR="0" marT="0" marB="0" anchor="ctr"/>
                </a:tc>
                <a:extLst>
                  <a:ext uri="{0D108BD9-81ED-4DB2-BD59-A6C34878D82A}">
                    <a16:rowId xmlns:a16="http://schemas.microsoft.com/office/drawing/2014/main" val="271014604"/>
                  </a:ext>
                </a:extLst>
              </a:tr>
              <a:tr h="541909">
                <a:tc>
                  <a:txBody>
                    <a:bodyPr/>
                    <a:lstStyle/>
                    <a:p>
                      <a:pPr marL="0" algn="ctr" rtl="0" eaLnBrk="1" latinLnBrk="0" hangingPunct="1">
                        <a:spcBef>
                          <a:spcPts val="0"/>
                        </a:spcBef>
                        <a:spcAft>
                          <a:spcPts val="0"/>
                        </a:spcAft>
                      </a:pPr>
                      <a:r>
                        <a:rPr lang="en-US" sz="1600" kern="1200">
                          <a:effectLst/>
                        </a:rPr>
                        <a:t>7</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600" kern="1200">
                          <a:effectLst/>
                        </a:rPr>
                        <a:t>box for receiving tank measurement signal </a:t>
                      </a:r>
                      <a:endParaRPr lang="en-US">
                        <a:effectLst/>
                      </a:endParaRPr>
                    </a:p>
                  </a:txBody>
                  <a:tcPr marL="0" marR="0" marT="0" marB="0" anchor="ctr"/>
                </a:tc>
                <a:tc>
                  <a:txBody>
                    <a:bodyPr/>
                    <a:lstStyle/>
                    <a:p>
                      <a:pPr marL="0" algn="ctr" rtl="0" eaLnBrk="1" latinLnBrk="0" hangingPunct="1">
                        <a:spcBef>
                          <a:spcPts val="0"/>
                        </a:spcBef>
                        <a:spcAft>
                          <a:spcPts val="0"/>
                        </a:spcAft>
                      </a:pPr>
                      <a:r>
                        <a:rPr lang="vi-VN" sz="1600" kern="1200">
                          <a:effectLst/>
                        </a:rPr>
                        <a:t>RS485, RS232, OPC Server​</a:t>
                      </a:r>
                      <a:endParaRPr lang="vi-VN">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1</a:t>
                      </a:r>
                      <a:endParaRPr lang="en-US" dirty="0">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a:effectLst/>
                        </a:rPr>
                        <a:t>3500​</a:t>
                      </a:r>
                      <a:endParaRPr lang="en-US">
                        <a:effectLst/>
                      </a:endParaRPr>
                    </a:p>
                  </a:txBody>
                  <a:tcPr marL="0" marR="0" marT="0" marB="0" anchor="ctr"/>
                </a:tc>
                <a:extLst>
                  <a:ext uri="{0D108BD9-81ED-4DB2-BD59-A6C34878D82A}">
                    <a16:rowId xmlns:a16="http://schemas.microsoft.com/office/drawing/2014/main" val="3513158345"/>
                  </a:ext>
                </a:extLst>
              </a:tr>
              <a:tr h="544703">
                <a:tc>
                  <a:txBody>
                    <a:bodyPr/>
                    <a:lstStyle/>
                    <a:p>
                      <a:pPr marL="0" algn="ctr" rtl="0" eaLnBrk="1" latinLnBrk="0" hangingPunct="1">
                        <a:spcBef>
                          <a:spcPts val="0"/>
                        </a:spcBef>
                        <a:spcAft>
                          <a:spcPts val="0"/>
                        </a:spcAft>
                      </a:pPr>
                      <a:r>
                        <a:rPr lang="en-US" sz="1600" kern="1200" dirty="0">
                          <a:effectLst/>
                        </a:rPr>
                        <a:t>8</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Automation control machine</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Collect data, control devices</a:t>
                      </a:r>
                      <a:endParaRPr lang="en-US" dirty="0">
                        <a:effectLst/>
                      </a:endParaRPr>
                    </a:p>
                  </a:txBody>
                  <a:tcPr marL="0" marR="0" marT="0" marB="0" anchor="ctr"/>
                </a:tc>
                <a:tc>
                  <a:txBody>
                    <a:bodyPr/>
                    <a:lstStyle/>
                    <a:p>
                      <a:pPr marL="0" algn="ctr" rtl="0" eaLnBrk="1" latinLnBrk="0" hangingPunct="1">
                        <a:spcBef>
                          <a:spcPts val="0"/>
                        </a:spcBef>
                        <a:spcAft>
                          <a:spcPts val="0"/>
                        </a:spcAft>
                      </a:pPr>
                      <a:r>
                        <a:rPr lang="en-US" sz="1600" kern="1200" dirty="0">
                          <a:effectLst/>
                        </a:rPr>
                        <a:t>2</a:t>
                      </a:r>
                      <a:endParaRPr lang="en-US" dirty="0">
                        <a:effectLst/>
                      </a:endParaRPr>
                    </a:p>
                  </a:txBody>
                  <a:tcPr marL="0" marR="0" marT="0" marB="0" anchor="ctr"/>
                </a:tc>
                <a:tc>
                  <a:txBody>
                    <a:bodyPr/>
                    <a:lstStyle/>
                    <a:p>
                      <a:pPr marL="0" algn="ctr" rtl="0" eaLnBrk="1" fontAlgn="base" latinLnBrk="0" hangingPunct="1">
                        <a:spcBef>
                          <a:spcPts val="0"/>
                        </a:spcBef>
                        <a:spcAft>
                          <a:spcPts val="0"/>
                        </a:spcAft>
                      </a:pPr>
                      <a:r>
                        <a:rPr lang="en-US" sz="1800" kern="1200" dirty="0">
                          <a:effectLst/>
                        </a:rPr>
                        <a:t>7000​</a:t>
                      </a:r>
                      <a:endParaRPr lang="en-US" dirty="0">
                        <a:effectLst/>
                      </a:endParaRPr>
                    </a:p>
                  </a:txBody>
                  <a:tcPr marL="0" marR="0" marT="0" marB="0" anchor="ctr"/>
                </a:tc>
                <a:extLst>
                  <a:ext uri="{0D108BD9-81ED-4DB2-BD59-A6C34878D82A}">
                    <a16:rowId xmlns:a16="http://schemas.microsoft.com/office/drawing/2014/main" val="219109493"/>
                  </a:ext>
                </a:extLst>
              </a:tr>
              <a:tr h="544703">
                <a:tc>
                  <a:txBody>
                    <a:bodyPr/>
                    <a:lstStyle/>
                    <a:p>
                      <a:pPr marL="0" algn="ctr" rtl="0" eaLnBrk="1" latinLnBrk="0" hangingPunct="1">
                        <a:spcBef>
                          <a:spcPts val="0"/>
                        </a:spcBef>
                        <a:spcAft>
                          <a:spcPts val="0"/>
                        </a:spcAft>
                      </a:pPr>
                      <a:r>
                        <a:rPr lang="en-US" dirty="0">
                          <a:effectLst/>
                        </a:rPr>
                        <a:t>9</a:t>
                      </a:r>
                    </a:p>
                  </a:txBody>
                  <a:tcPr marL="0" marR="0" marT="0" marB="0" anchor="ctr"/>
                </a:tc>
                <a:tc>
                  <a:txBody>
                    <a:bodyPr/>
                    <a:lstStyle/>
                    <a:p>
                      <a:pPr marL="0" algn="ctr" rtl="0" eaLnBrk="1" latinLnBrk="0" hangingPunct="1">
                        <a:spcBef>
                          <a:spcPts val="0"/>
                        </a:spcBef>
                        <a:spcAft>
                          <a:spcPts val="0"/>
                        </a:spcAft>
                      </a:pPr>
                      <a:r>
                        <a:rPr lang="en-US" dirty="0">
                          <a:effectLst/>
                        </a:rPr>
                        <a:t>Camera</a:t>
                      </a:r>
                    </a:p>
                  </a:txBody>
                  <a:tcPr marL="0" marR="0" marT="0" marB="0" anchor="ctr"/>
                </a:tc>
                <a:tc>
                  <a:txBody>
                    <a:bodyPr/>
                    <a:lstStyle/>
                    <a:p>
                      <a:pPr marL="0" algn="ctr" rtl="0" eaLnBrk="1" latinLnBrk="0" hangingPunct="1">
                        <a:spcBef>
                          <a:spcPts val="0"/>
                        </a:spcBef>
                        <a:spcAft>
                          <a:spcPts val="0"/>
                        </a:spcAft>
                      </a:pPr>
                      <a:r>
                        <a:rPr lang="en-US" dirty="0">
                          <a:effectLst/>
                        </a:rPr>
                        <a:t>Smart </a:t>
                      </a:r>
                    </a:p>
                  </a:txBody>
                  <a:tcPr marL="0" marR="0" marT="0" marB="0" anchor="ctr"/>
                </a:tc>
                <a:tc>
                  <a:txBody>
                    <a:bodyPr/>
                    <a:lstStyle/>
                    <a:p>
                      <a:pPr marL="0" algn="ctr" rtl="0" eaLnBrk="1" latinLnBrk="0" hangingPunct="1">
                        <a:spcBef>
                          <a:spcPts val="0"/>
                        </a:spcBef>
                        <a:spcAft>
                          <a:spcPts val="0"/>
                        </a:spcAft>
                      </a:pPr>
                      <a:r>
                        <a:rPr lang="en-US" dirty="0">
                          <a:effectLst/>
                        </a:rPr>
                        <a:t>1</a:t>
                      </a:r>
                    </a:p>
                  </a:txBody>
                  <a:tcPr marL="0" marR="0" marT="0" marB="0" anchor="ctr"/>
                </a:tc>
                <a:tc>
                  <a:txBody>
                    <a:bodyPr/>
                    <a:lstStyle/>
                    <a:p>
                      <a:pPr marL="0" algn="ctr" rtl="0" eaLnBrk="1" fontAlgn="base" latinLnBrk="0" hangingPunct="1">
                        <a:spcBef>
                          <a:spcPts val="0"/>
                        </a:spcBef>
                        <a:spcAft>
                          <a:spcPts val="0"/>
                        </a:spcAft>
                      </a:pPr>
                      <a:r>
                        <a:rPr lang="en-US" dirty="0">
                          <a:effectLst/>
                        </a:rPr>
                        <a:t>3500</a:t>
                      </a:r>
                    </a:p>
                  </a:txBody>
                  <a:tcPr marL="0" marR="0" marT="0" marB="0" anchor="ctr"/>
                </a:tc>
                <a:extLst>
                  <a:ext uri="{0D108BD9-81ED-4DB2-BD59-A6C34878D82A}">
                    <a16:rowId xmlns:a16="http://schemas.microsoft.com/office/drawing/2014/main" val="1501729695"/>
                  </a:ext>
                </a:extLst>
              </a:tr>
            </a:tbl>
          </a:graphicData>
        </a:graphic>
      </p:graphicFrame>
    </p:spTree>
    <p:extLst>
      <p:ext uri="{BB962C8B-B14F-4D97-AF65-F5344CB8AC3E}">
        <p14:creationId xmlns:p14="http://schemas.microsoft.com/office/powerpoint/2010/main" val="3363094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DC41-8D12-435B-9509-7E70CC28BD5B}"/>
              </a:ext>
            </a:extLst>
          </p:cNvPr>
          <p:cNvSpPr>
            <a:spLocks noGrp="1"/>
          </p:cNvSpPr>
          <p:nvPr>
            <p:ph type="title"/>
          </p:nvPr>
        </p:nvSpPr>
        <p:spPr/>
        <p:txBody>
          <a:bodyPr/>
          <a:lstStyle/>
          <a:p>
            <a:r>
              <a:rPr lang="en-US">
                <a:latin typeface="BR Omega VN"/>
              </a:rPr>
              <a:t>General model of store management application</a:t>
            </a:r>
          </a:p>
        </p:txBody>
      </p:sp>
      <p:sp>
        <p:nvSpPr>
          <p:cNvPr id="3" name="Slide Number Placeholder 2">
            <a:extLst>
              <a:ext uri="{FF2B5EF4-FFF2-40B4-BE49-F238E27FC236}">
                <a16:creationId xmlns:a16="http://schemas.microsoft.com/office/drawing/2014/main" id="{757B5FD4-AB3A-4100-8874-9068497DE845}"/>
              </a:ext>
            </a:extLst>
          </p:cNvPr>
          <p:cNvSpPr>
            <a:spLocks noGrp="1"/>
          </p:cNvSpPr>
          <p:nvPr>
            <p:ph type="sldNum" sz="quarter" idx="12"/>
          </p:nvPr>
        </p:nvSpPr>
        <p:spPr/>
        <p:txBody>
          <a:bodyPr/>
          <a:lstStyle/>
          <a:p>
            <a:fld id="{E012F146-47F9-A646-B182-8CC39B8AD32B}" type="slidenum">
              <a:rPr lang="x-none" smtClean="0"/>
              <a:pPr/>
              <a:t>64</a:t>
            </a:fld>
            <a:endParaRPr lang="x-none"/>
          </a:p>
        </p:txBody>
      </p:sp>
      <p:pic>
        <p:nvPicPr>
          <p:cNvPr id="9" name="Picture 8">
            <a:extLst>
              <a:ext uri="{FF2B5EF4-FFF2-40B4-BE49-F238E27FC236}">
                <a16:creationId xmlns:a16="http://schemas.microsoft.com/office/drawing/2014/main" id="{BF04B87B-C3E4-4723-A142-F2DC38165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489" y="1054210"/>
            <a:ext cx="5738254" cy="5406450"/>
          </a:xfrm>
          <a:prstGeom prst="rect">
            <a:avLst/>
          </a:prstGeom>
        </p:spPr>
      </p:pic>
      <p:sp>
        <p:nvSpPr>
          <p:cNvPr id="5" name="TextBox 4">
            <a:extLst>
              <a:ext uri="{FF2B5EF4-FFF2-40B4-BE49-F238E27FC236}">
                <a16:creationId xmlns:a16="http://schemas.microsoft.com/office/drawing/2014/main" id="{883B6C6B-4EB1-71CB-2427-33D30837E6AA}"/>
              </a:ext>
            </a:extLst>
          </p:cNvPr>
          <p:cNvSpPr txBox="1"/>
          <p:nvPr/>
        </p:nvSpPr>
        <p:spPr>
          <a:xfrm>
            <a:off x="8860689" y="3289465"/>
            <a:ext cx="1243643" cy="461665"/>
          </a:xfrm>
          <a:prstGeom prst="rect">
            <a:avLst/>
          </a:prstGeom>
          <a:noFill/>
          <a:ln>
            <a:solidFill>
              <a:schemeClr val="tx1"/>
            </a:solidFill>
            <a:prstDash val="dash"/>
          </a:ln>
        </p:spPr>
        <p:txBody>
          <a:bodyPr wrap="square" rtlCol="0">
            <a:spAutoFit/>
          </a:bodyPr>
          <a:lstStyle/>
          <a:p>
            <a:r>
              <a:rPr lang="en-VN" sz="1200"/>
              <a:t>To be IoT Egde Device</a:t>
            </a:r>
          </a:p>
        </p:txBody>
      </p:sp>
      <p:cxnSp>
        <p:nvCxnSpPr>
          <p:cNvPr id="6" name="Straight Connector 5">
            <a:extLst>
              <a:ext uri="{FF2B5EF4-FFF2-40B4-BE49-F238E27FC236}">
                <a16:creationId xmlns:a16="http://schemas.microsoft.com/office/drawing/2014/main" id="{833E662F-8149-5E68-FBE4-13B5229F25BE}"/>
              </a:ext>
            </a:extLst>
          </p:cNvPr>
          <p:cNvCxnSpPr>
            <a:cxnSpLocks/>
          </p:cNvCxnSpPr>
          <p:nvPr/>
        </p:nvCxnSpPr>
        <p:spPr>
          <a:xfrm flipH="1">
            <a:off x="7386452" y="3562597"/>
            <a:ext cx="1448790" cy="700645"/>
          </a:xfrm>
          <a:prstGeom prst="line">
            <a:avLst/>
          </a:prstGeom>
          <a:ln>
            <a:solidFill>
              <a:schemeClr val="tx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592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F68C-A145-4BAD-901A-58AAC8EF5FCF}"/>
              </a:ext>
            </a:extLst>
          </p:cNvPr>
          <p:cNvSpPr>
            <a:spLocks noGrp="1"/>
          </p:cNvSpPr>
          <p:nvPr>
            <p:ph type="title"/>
          </p:nvPr>
        </p:nvSpPr>
        <p:spPr/>
        <p:txBody>
          <a:bodyPr/>
          <a:lstStyle/>
          <a:p>
            <a:r>
              <a:rPr lang="en-US">
                <a:latin typeface="BR Omega VN"/>
              </a:rPr>
              <a:t>Petroleum station automated system</a:t>
            </a:r>
          </a:p>
        </p:txBody>
      </p:sp>
      <p:sp>
        <p:nvSpPr>
          <p:cNvPr id="3" name="Slide Number Placeholder 2">
            <a:extLst>
              <a:ext uri="{FF2B5EF4-FFF2-40B4-BE49-F238E27FC236}">
                <a16:creationId xmlns:a16="http://schemas.microsoft.com/office/drawing/2014/main" id="{E462C2C4-DB2E-443A-979B-E982A1805901}"/>
              </a:ext>
            </a:extLst>
          </p:cNvPr>
          <p:cNvSpPr>
            <a:spLocks noGrp="1"/>
          </p:cNvSpPr>
          <p:nvPr>
            <p:ph type="sldNum" sz="quarter" idx="12"/>
          </p:nvPr>
        </p:nvSpPr>
        <p:spPr/>
        <p:txBody>
          <a:bodyPr/>
          <a:lstStyle/>
          <a:p>
            <a:fld id="{E012F146-47F9-A646-B182-8CC39B8AD32B}" type="slidenum">
              <a:rPr lang="x-none" smtClean="0"/>
              <a:pPr/>
              <a:t>65</a:t>
            </a:fld>
            <a:endParaRPr lang="x-none"/>
          </a:p>
        </p:txBody>
      </p:sp>
      <p:pic>
        <p:nvPicPr>
          <p:cNvPr id="5" name="Picture 4">
            <a:extLst>
              <a:ext uri="{FF2B5EF4-FFF2-40B4-BE49-F238E27FC236}">
                <a16:creationId xmlns:a16="http://schemas.microsoft.com/office/drawing/2014/main" id="{C1CC1F03-2FCF-4887-94B6-A66895BFD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829" y="1145714"/>
            <a:ext cx="5701815" cy="5171284"/>
          </a:xfrm>
          <a:prstGeom prst="rect">
            <a:avLst/>
          </a:prstGeom>
        </p:spPr>
      </p:pic>
      <p:sp>
        <p:nvSpPr>
          <p:cNvPr id="6" name="TextBox 5">
            <a:extLst>
              <a:ext uri="{FF2B5EF4-FFF2-40B4-BE49-F238E27FC236}">
                <a16:creationId xmlns:a16="http://schemas.microsoft.com/office/drawing/2014/main" id="{40BCE6A9-E76E-7A11-51C9-444CC9CF2297}"/>
              </a:ext>
            </a:extLst>
          </p:cNvPr>
          <p:cNvSpPr txBox="1"/>
          <p:nvPr/>
        </p:nvSpPr>
        <p:spPr>
          <a:xfrm>
            <a:off x="1074012" y="4281221"/>
            <a:ext cx="1243643" cy="461665"/>
          </a:xfrm>
          <a:prstGeom prst="rect">
            <a:avLst/>
          </a:prstGeom>
          <a:noFill/>
          <a:ln>
            <a:solidFill>
              <a:schemeClr val="tx1"/>
            </a:solidFill>
            <a:prstDash val="dash"/>
          </a:ln>
        </p:spPr>
        <p:txBody>
          <a:bodyPr wrap="square" rtlCol="0">
            <a:spAutoFit/>
          </a:bodyPr>
          <a:lstStyle/>
          <a:p>
            <a:pPr algn="r"/>
            <a:r>
              <a:rPr lang="en-VN" sz="1200"/>
              <a:t>To be IoT Egde Device</a:t>
            </a:r>
          </a:p>
        </p:txBody>
      </p:sp>
      <p:cxnSp>
        <p:nvCxnSpPr>
          <p:cNvPr id="8" name="Straight Connector 7">
            <a:extLst>
              <a:ext uri="{FF2B5EF4-FFF2-40B4-BE49-F238E27FC236}">
                <a16:creationId xmlns:a16="http://schemas.microsoft.com/office/drawing/2014/main" id="{0B9E6FDE-002A-D50B-693B-7EAE9E34CD13}"/>
              </a:ext>
            </a:extLst>
          </p:cNvPr>
          <p:cNvCxnSpPr>
            <a:cxnSpLocks/>
            <a:stCxn id="6" idx="3"/>
          </p:cNvCxnSpPr>
          <p:nvPr/>
        </p:nvCxnSpPr>
        <p:spPr>
          <a:xfrm flipV="1">
            <a:off x="2317655" y="4281221"/>
            <a:ext cx="1243643" cy="230833"/>
          </a:xfrm>
          <a:prstGeom prst="line">
            <a:avLst/>
          </a:prstGeom>
          <a:ln>
            <a:solidFill>
              <a:schemeClr val="tx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347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5EE7-A6DF-4CD0-A22A-B8020AC6CF29}"/>
              </a:ext>
            </a:extLst>
          </p:cNvPr>
          <p:cNvSpPr>
            <a:spLocks noGrp="1"/>
          </p:cNvSpPr>
          <p:nvPr>
            <p:ph type="title"/>
          </p:nvPr>
        </p:nvSpPr>
        <p:spPr/>
        <p:txBody>
          <a:bodyPr/>
          <a:lstStyle/>
          <a:p>
            <a:r>
              <a:rPr lang="en-US">
                <a:latin typeface="BR Omega VN"/>
              </a:rPr>
              <a:t>Petroleum warehouse automated system</a:t>
            </a:r>
          </a:p>
        </p:txBody>
      </p:sp>
      <p:sp>
        <p:nvSpPr>
          <p:cNvPr id="3" name="Slide Number Placeholder 2">
            <a:extLst>
              <a:ext uri="{FF2B5EF4-FFF2-40B4-BE49-F238E27FC236}">
                <a16:creationId xmlns:a16="http://schemas.microsoft.com/office/drawing/2014/main" id="{458280E4-49E3-41CE-9DC2-6A2DBA3272BC}"/>
              </a:ext>
            </a:extLst>
          </p:cNvPr>
          <p:cNvSpPr>
            <a:spLocks noGrp="1"/>
          </p:cNvSpPr>
          <p:nvPr>
            <p:ph type="sldNum" sz="quarter" idx="12"/>
          </p:nvPr>
        </p:nvSpPr>
        <p:spPr/>
        <p:txBody>
          <a:bodyPr/>
          <a:lstStyle/>
          <a:p>
            <a:fld id="{E012F146-47F9-A646-B182-8CC39B8AD32B}" type="slidenum">
              <a:rPr lang="x-none" smtClean="0"/>
              <a:pPr/>
              <a:t>66</a:t>
            </a:fld>
            <a:endParaRPr lang="x-none"/>
          </a:p>
        </p:txBody>
      </p:sp>
      <p:pic>
        <p:nvPicPr>
          <p:cNvPr id="5" name="Picture 4">
            <a:extLst>
              <a:ext uri="{FF2B5EF4-FFF2-40B4-BE49-F238E27FC236}">
                <a16:creationId xmlns:a16="http://schemas.microsoft.com/office/drawing/2014/main" id="{9DFEAF64-56A3-4F62-AECC-924E92C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68" y="1033294"/>
            <a:ext cx="8371191" cy="5768434"/>
          </a:xfrm>
          <a:prstGeom prst="rect">
            <a:avLst/>
          </a:prstGeom>
        </p:spPr>
      </p:pic>
      <p:sp>
        <p:nvSpPr>
          <p:cNvPr id="6" name="TextBox 5">
            <a:extLst>
              <a:ext uri="{FF2B5EF4-FFF2-40B4-BE49-F238E27FC236}">
                <a16:creationId xmlns:a16="http://schemas.microsoft.com/office/drawing/2014/main" id="{560BC600-6B5E-4727-937F-04A7A467B751}"/>
              </a:ext>
            </a:extLst>
          </p:cNvPr>
          <p:cNvSpPr txBox="1"/>
          <p:nvPr/>
        </p:nvSpPr>
        <p:spPr>
          <a:xfrm>
            <a:off x="4036789" y="2185136"/>
            <a:ext cx="1243643" cy="461665"/>
          </a:xfrm>
          <a:prstGeom prst="rect">
            <a:avLst/>
          </a:prstGeom>
          <a:noFill/>
          <a:ln>
            <a:solidFill>
              <a:schemeClr val="tx1"/>
            </a:solidFill>
            <a:prstDash val="dash"/>
          </a:ln>
        </p:spPr>
        <p:txBody>
          <a:bodyPr wrap="square" rtlCol="0">
            <a:spAutoFit/>
          </a:bodyPr>
          <a:lstStyle/>
          <a:p>
            <a:pPr algn="r"/>
            <a:r>
              <a:rPr lang="en-VN" sz="1200"/>
              <a:t>To be IoT Egde Device</a:t>
            </a:r>
          </a:p>
        </p:txBody>
      </p:sp>
      <p:cxnSp>
        <p:nvCxnSpPr>
          <p:cNvPr id="7" name="Straight Arrow Connector 6">
            <a:extLst>
              <a:ext uri="{FF2B5EF4-FFF2-40B4-BE49-F238E27FC236}">
                <a16:creationId xmlns:a16="http://schemas.microsoft.com/office/drawing/2014/main" id="{FD2ADCA8-1564-48D0-9D11-5804AC0A5D88}"/>
              </a:ext>
            </a:extLst>
          </p:cNvPr>
          <p:cNvCxnSpPr/>
          <p:nvPr/>
        </p:nvCxnSpPr>
        <p:spPr>
          <a:xfrm flipV="1">
            <a:off x="5317588" y="1744394"/>
            <a:ext cx="1252024" cy="576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067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8E0B-5B22-AEF1-A341-05FD5346F80C}"/>
              </a:ext>
            </a:extLst>
          </p:cNvPr>
          <p:cNvSpPr>
            <a:spLocks noGrp="1"/>
          </p:cNvSpPr>
          <p:nvPr>
            <p:ph type="title"/>
          </p:nvPr>
        </p:nvSpPr>
        <p:spPr/>
        <p:txBody>
          <a:bodyPr/>
          <a:lstStyle/>
          <a:p>
            <a:r>
              <a:rPr lang="en-VN"/>
              <a:t>Apply Azure IoT Hub/Central Methodology </a:t>
            </a:r>
          </a:p>
        </p:txBody>
      </p:sp>
      <p:sp>
        <p:nvSpPr>
          <p:cNvPr id="3" name="Slide Number Placeholder 2">
            <a:extLst>
              <a:ext uri="{FF2B5EF4-FFF2-40B4-BE49-F238E27FC236}">
                <a16:creationId xmlns:a16="http://schemas.microsoft.com/office/drawing/2014/main" id="{5F7304C5-70BC-270A-7D7F-419407647DFD}"/>
              </a:ext>
            </a:extLst>
          </p:cNvPr>
          <p:cNvSpPr>
            <a:spLocks noGrp="1"/>
          </p:cNvSpPr>
          <p:nvPr>
            <p:ph type="sldNum" sz="quarter" idx="12"/>
          </p:nvPr>
        </p:nvSpPr>
        <p:spPr/>
        <p:txBody>
          <a:bodyPr/>
          <a:lstStyle/>
          <a:p>
            <a:fld id="{E012F146-47F9-A646-B182-8CC39B8AD32B}" type="slidenum">
              <a:rPr lang="x-none" smtClean="0"/>
              <a:pPr/>
              <a:t>67</a:t>
            </a:fld>
            <a:endParaRPr lang="x-none"/>
          </a:p>
        </p:txBody>
      </p:sp>
      <p:sp>
        <p:nvSpPr>
          <p:cNvPr id="6" name="AutoShape 2">
            <a:extLst>
              <a:ext uri="{FF2B5EF4-FFF2-40B4-BE49-F238E27FC236}">
                <a16:creationId xmlns:a16="http://schemas.microsoft.com/office/drawing/2014/main" id="{1C703928-69B8-E63A-7FEA-AF26E3907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0" name="Picture 9">
            <a:extLst>
              <a:ext uri="{FF2B5EF4-FFF2-40B4-BE49-F238E27FC236}">
                <a16:creationId xmlns:a16="http://schemas.microsoft.com/office/drawing/2014/main" id="{0747856C-3AE6-B609-B03C-6E9F7A489A9D}"/>
              </a:ext>
            </a:extLst>
          </p:cNvPr>
          <p:cNvPicPr>
            <a:picLocks noChangeAspect="1"/>
          </p:cNvPicPr>
          <p:nvPr/>
        </p:nvPicPr>
        <p:blipFill>
          <a:blip r:embed="rId2"/>
          <a:stretch>
            <a:fillRect/>
          </a:stretch>
        </p:blipFill>
        <p:spPr>
          <a:xfrm>
            <a:off x="3103072" y="1410915"/>
            <a:ext cx="8805001" cy="4071762"/>
          </a:xfrm>
          <a:prstGeom prst="rect">
            <a:avLst/>
          </a:prstGeom>
        </p:spPr>
      </p:pic>
      <p:sp>
        <p:nvSpPr>
          <p:cNvPr id="12" name="Rectangle 11">
            <a:extLst>
              <a:ext uri="{FF2B5EF4-FFF2-40B4-BE49-F238E27FC236}">
                <a16:creationId xmlns:a16="http://schemas.microsoft.com/office/drawing/2014/main" id="{7406EC5E-E23A-E12A-7F03-062FCBD186C8}"/>
              </a:ext>
            </a:extLst>
          </p:cNvPr>
          <p:cNvSpPr/>
          <p:nvPr/>
        </p:nvSpPr>
        <p:spPr>
          <a:xfrm>
            <a:off x="189988" y="1041211"/>
            <a:ext cx="2836433" cy="2523768"/>
          </a:xfrm>
          <a:prstGeom prst="rect">
            <a:avLst/>
          </a:prstGeom>
        </p:spPr>
        <p:txBody>
          <a:bodyPr wrap="square" lIns="91440" tIns="45720" rIns="91440" bIns="45720" anchor="t">
            <a:spAutoFit/>
          </a:bodyPr>
          <a:lstStyle/>
          <a:p>
            <a:r>
              <a:rPr lang="vi-VN" sz="1400" dirty="0">
                <a:solidFill>
                  <a:srgbClr val="000000"/>
                </a:solidFill>
                <a:cs typeface="Segoe UI"/>
              </a:rPr>
              <a:t>Condition Monitoring for Industrial IoT</a:t>
            </a:r>
          </a:p>
          <a:p>
            <a:r>
              <a:rPr lang="en-US" sz="1000" dirty="0"/>
              <a:t>This solution idea demonstrates how end manufacturers can connect their assets to the cloud using OPC UA (Open Platform Communication Unified Architecture) and the Industrial Components. They can monitor their equipment's key parameters to discover anomalies before they become critical issues. OPC UA is a platform-independent and service-oriented interoperability standard for a secure and reliable data exchange. OPC UA is used by various industrial systems and devices such as industry PCs, PLCs, and sensors. It's a standard that is driven by the OPC Foundation.</a:t>
            </a:r>
          </a:p>
        </p:txBody>
      </p:sp>
    </p:spTree>
    <p:extLst>
      <p:ext uri="{BB962C8B-B14F-4D97-AF65-F5344CB8AC3E}">
        <p14:creationId xmlns:p14="http://schemas.microsoft.com/office/powerpoint/2010/main" val="898538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8E0B-5B22-AEF1-A341-05FD5346F80C}"/>
              </a:ext>
            </a:extLst>
          </p:cNvPr>
          <p:cNvSpPr>
            <a:spLocks noGrp="1"/>
          </p:cNvSpPr>
          <p:nvPr>
            <p:ph type="title"/>
          </p:nvPr>
        </p:nvSpPr>
        <p:spPr/>
        <p:txBody>
          <a:bodyPr/>
          <a:lstStyle/>
          <a:p>
            <a:r>
              <a:rPr lang="en-VN"/>
              <a:t>Apply Azure IoT Hub/Central Methodology </a:t>
            </a:r>
          </a:p>
        </p:txBody>
      </p:sp>
      <p:sp>
        <p:nvSpPr>
          <p:cNvPr id="3" name="Slide Number Placeholder 2">
            <a:extLst>
              <a:ext uri="{FF2B5EF4-FFF2-40B4-BE49-F238E27FC236}">
                <a16:creationId xmlns:a16="http://schemas.microsoft.com/office/drawing/2014/main" id="{5F7304C5-70BC-270A-7D7F-419407647DFD}"/>
              </a:ext>
            </a:extLst>
          </p:cNvPr>
          <p:cNvSpPr>
            <a:spLocks noGrp="1"/>
          </p:cNvSpPr>
          <p:nvPr>
            <p:ph type="sldNum" sz="quarter" idx="12"/>
          </p:nvPr>
        </p:nvSpPr>
        <p:spPr/>
        <p:txBody>
          <a:bodyPr/>
          <a:lstStyle/>
          <a:p>
            <a:fld id="{E012F146-47F9-A646-B182-8CC39B8AD32B}" type="slidenum">
              <a:rPr lang="x-none" smtClean="0"/>
              <a:pPr/>
              <a:t>68</a:t>
            </a:fld>
            <a:endParaRPr lang="x-none"/>
          </a:p>
        </p:txBody>
      </p:sp>
      <p:sp>
        <p:nvSpPr>
          <p:cNvPr id="6" name="AutoShape 2">
            <a:extLst>
              <a:ext uri="{FF2B5EF4-FFF2-40B4-BE49-F238E27FC236}">
                <a16:creationId xmlns:a16="http://schemas.microsoft.com/office/drawing/2014/main" id="{1C703928-69B8-E63A-7FEA-AF26E3907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12" name="Rectangle 11">
            <a:extLst>
              <a:ext uri="{FF2B5EF4-FFF2-40B4-BE49-F238E27FC236}">
                <a16:creationId xmlns:a16="http://schemas.microsoft.com/office/drawing/2014/main" id="{7406EC5E-E23A-E12A-7F03-062FCBD186C8}"/>
              </a:ext>
            </a:extLst>
          </p:cNvPr>
          <p:cNvSpPr/>
          <p:nvPr/>
        </p:nvSpPr>
        <p:spPr>
          <a:xfrm>
            <a:off x="189988" y="1041211"/>
            <a:ext cx="4106883" cy="2123658"/>
          </a:xfrm>
          <a:prstGeom prst="rect">
            <a:avLst/>
          </a:prstGeom>
        </p:spPr>
        <p:txBody>
          <a:bodyPr wrap="square" lIns="91440" tIns="45720" rIns="91440" bIns="45720" anchor="t">
            <a:spAutoFit/>
          </a:bodyPr>
          <a:lstStyle/>
          <a:p>
            <a:r>
              <a:rPr lang="vi-VN" sz="1400" dirty="0">
                <a:solidFill>
                  <a:srgbClr val="000000"/>
                </a:solidFill>
                <a:cs typeface="Segoe UI"/>
              </a:rPr>
              <a:t>IoT Edge railroad maintenance and safety system</a:t>
            </a:r>
          </a:p>
          <a:p>
            <a:r>
              <a:rPr lang="en-US" sz="1000" dirty="0"/>
              <a:t>This solution is ideal for the transportation, telecommunications, and manufacturing industries. It focuses on the following scenarios:</a:t>
            </a:r>
          </a:p>
          <a:p>
            <a:pPr marL="171450" indent="-171450">
              <a:buFont typeface="Arial" panose="020B0604020202020204" pitchFamily="34" charset="0"/>
              <a:buChar char="•"/>
            </a:pPr>
            <a:r>
              <a:rPr lang="en-US" sz="1000" dirty="0"/>
              <a:t>A telecommunications network that has to maintain 99% or better uptime.</a:t>
            </a:r>
          </a:p>
          <a:p>
            <a:pPr marL="171450" indent="-171450">
              <a:buFont typeface="Arial" panose="020B0604020202020204" pitchFamily="34" charset="0"/>
              <a:buChar char="•"/>
            </a:pPr>
            <a:r>
              <a:rPr lang="en-US" sz="1000" dirty="0"/>
              <a:t>Production quality control, equipment repair, and predictive maintenance in a factory.</a:t>
            </a:r>
          </a:p>
          <a:p>
            <a:pPr marL="171450" indent="-171450">
              <a:buFont typeface="Arial" panose="020B0604020202020204" pitchFamily="34" charset="0"/>
              <a:buChar char="•"/>
            </a:pPr>
            <a:r>
              <a:rPr lang="en-US" sz="1000" dirty="0"/>
              <a:t>A transportation safety system that must process real-time streaming data with little or no latency.</a:t>
            </a:r>
          </a:p>
          <a:p>
            <a:pPr marL="171450" indent="-171450">
              <a:buFont typeface="Arial" panose="020B0604020202020204" pitchFamily="34" charset="0"/>
              <a:buChar char="•"/>
            </a:pPr>
            <a:r>
              <a:rPr lang="en-US" sz="1000" dirty="0"/>
              <a:t>Transit systems that need to provide timely schedule notifications and alerts.</a:t>
            </a:r>
          </a:p>
          <a:p>
            <a:endParaRPr lang="en-US" dirty="0"/>
          </a:p>
        </p:txBody>
      </p:sp>
      <p:pic>
        <p:nvPicPr>
          <p:cNvPr id="7" name="Picture 6">
            <a:extLst>
              <a:ext uri="{FF2B5EF4-FFF2-40B4-BE49-F238E27FC236}">
                <a16:creationId xmlns:a16="http://schemas.microsoft.com/office/drawing/2014/main" id="{E436CE03-BB6A-2DCB-616E-C3CAFF975563}"/>
              </a:ext>
            </a:extLst>
          </p:cNvPr>
          <p:cNvPicPr>
            <a:picLocks noChangeAspect="1"/>
          </p:cNvPicPr>
          <p:nvPr/>
        </p:nvPicPr>
        <p:blipFill>
          <a:blip r:embed="rId2"/>
          <a:stretch>
            <a:fillRect/>
          </a:stretch>
        </p:blipFill>
        <p:spPr>
          <a:xfrm>
            <a:off x="4563762" y="1196698"/>
            <a:ext cx="6662738" cy="5344789"/>
          </a:xfrm>
          <a:prstGeom prst="rect">
            <a:avLst/>
          </a:prstGeom>
        </p:spPr>
      </p:pic>
    </p:spTree>
    <p:extLst>
      <p:ext uri="{BB962C8B-B14F-4D97-AF65-F5344CB8AC3E}">
        <p14:creationId xmlns:p14="http://schemas.microsoft.com/office/powerpoint/2010/main" val="183087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8E0B-5B22-AEF1-A341-05FD5346F80C}"/>
              </a:ext>
            </a:extLst>
          </p:cNvPr>
          <p:cNvSpPr>
            <a:spLocks noGrp="1"/>
          </p:cNvSpPr>
          <p:nvPr>
            <p:ph type="title"/>
          </p:nvPr>
        </p:nvSpPr>
        <p:spPr/>
        <p:txBody>
          <a:bodyPr/>
          <a:lstStyle/>
          <a:p>
            <a:r>
              <a:rPr lang="en-VN"/>
              <a:t>Apply Azure IoT Hub/Central Methodology </a:t>
            </a:r>
          </a:p>
        </p:txBody>
      </p:sp>
      <p:sp>
        <p:nvSpPr>
          <p:cNvPr id="3" name="Slide Number Placeholder 2">
            <a:extLst>
              <a:ext uri="{FF2B5EF4-FFF2-40B4-BE49-F238E27FC236}">
                <a16:creationId xmlns:a16="http://schemas.microsoft.com/office/drawing/2014/main" id="{5F7304C5-70BC-270A-7D7F-419407647DFD}"/>
              </a:ext>
            </a:extLst>
          </p:cNvPr>
          <p:cNvSpPr>
            <a:spLocks noGrp="1"/>
          </p:cNvSpPr>
          <p:nvPr>
            <p:ph type="sldNum" sz="quarter" idx="12"/>
          </p:nvPr>
        </p:nvSpPr>
        <p:spPr/>
        <p:txBody>
          <a:bodyPr/>
          <a:lstStyle/>
          <a:p>
            <a:fld id="{E012F146-47F9-A646-B182-8CC39B8AD32B}" type="slidenum">
              <a:rPr lang="x-none" smtClean="0"/>
              <a:pPr/>
              <a:t>69</a:t>
            </a:fld>
            <a:endParaRPr lang="x-none"/>
          </a:p>
        </p:txBody>
      </p:sp>
      <p:sp>
        <p:nvSpPr>
          <p:cNvPr id="6" name="AutoShape 2">
            <a:extLst>
              <a:ext uri="{FF2B5EF4-FFF2-40B4-BE49-F238E27FC236}">
                <a16:creationId xmlns:a16="http://schemas.microsoft.com/office/drawing/2014/main" id="{1C703928-69B8-E63A-7FEA-AF26E39074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12" name="Rectangle 11">
            <a:extLst>
              <a:ext uri="{FF2B5EF4-FFF2-40B4-BE49-F238E27FC236}">
                <a16:creationId xmlns:a16="http://schemas.microsoft.com/office/drawing/2014/main" id="{7406EC5E-E23A-E12A-7F03-062FCBD186C8}"/>
              </a:ext>
            </a:extLst>
          </p:cNvPr>
          <p:cNvSpPr/>
          <p:nvPr/>
        </p:nvSpPr>
        <p:spPr>
          <a:xfrm>
            <a:off x="189988" y="1041211"/>
            <a:ext cx="4106883" cy="1046440"/>
          </a:xfrm>
          <a:prstGeom prst="rect">
            <a:avLst/>
          </a:prstGeom>
        </p:spPr>
        <p:txBody>
          <a:bodyPr wrap="square" lIns="91440" tIns="45720" rIns="91440" bIns="45720" anchor="t">
            <a:spAutoFit/>
          </a:bodyPr>
          <a:lstStyle/>
          <a:p>
            <a:r>
              <a:rPr lang="vi-VN" sz="1400">
                <a:solidFill>
                  <a:srgbClr val="000000"/>
                </a:solidFill>
                <a:cs typeface="Segoe UI"/>
              </a:rPr>
              <a:t>Cognizant Safe Buildings with IoT and Azure</a:t>
            </a:r>
          </a:p>
          <a:p>
            <a:r>
              <a:rPr lang="en-US" sz="1000"/>
              <a:t>Safe Buildings adapts to stores, offices, factories, warehouses, recreation spaces, hotels, and restaurants. It's adaptable to any interior space where people congregate.</a:t>
            </a:r>
          </a:p>
          <a:p>
            <a:endParaRPr lang="en-US" dirty="0"/>
          </a:p>
        </p:txBody>
      </p:sp>
      <p:pic>
        <p:nvPicPr>
          <p:cNvPr id="7" name="Graphic 6">
            <a:extLst>
              <a:ext uri="{FF2B5EF4-FFF2-40B4-BE49-F238E27FC236}">
                <a16:creationId xmlns:a16="http://schemas.microsoft.com/office/drawing/2014/main" id="{D558381B-FB89-2449-6B9E-6B747A6BD3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032281" y="1025747"/>
            <a:ext cx="6340155" cy="5641725"/>
          </a:xfrm>
          <a:prstGeom prst="rect">
            <a:avLst/>
          </a:prstGeom>
        </p:spPr>
      </p:pic>
    </p:spTree>
    <p:extLst>
      <p:ext uri="{BB962C8B-B14F-4D97-AF65-F5344CB8AC3E}">
        <p14:creationId xmlns:p14="http://schemas.microsoft.com/office/powerpoint/2010/main" val="149412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Executive Summary</a:t>
            </a:r>
          </a:p>
        </p:txBody>
      </p:sp>
      <p:sp>
        <p:nvSpPr>
          <p:cNvPr id="2" name="Slide Number Placeholder 1"/>
          <p:cNvSpPr>
            <a:spLocks noGrp="1"/>
          </p:cNvSpPr>
          <p:nvPr>
            <p:ph type="sldNum" sz="quarter" idx="12"/>
          </p:nvPr>
        </p:nvSpPr>
        <p:spPr/>
        <p:txBody>
          <a:bodyPr/>
          <a:lstStyle/>
          <a:p>
            <a:fld id="{E012F146-47F9-A646-B182-8CC39B8AD32B}" type="slidenum">
              <a:rPr lang="x-none" smtClean="0"/>
              <a:pPr/>
              <a:t>7</a:t>
            </a:fld>
            <a:endParaRPr lang="x-none"/>
          </a:p>
        </p:txBody>
      </p:sp>
      <p:sp>
        <p:nvSpPr>
          <p:cNvPr id="9" name="TextBox 8">
            <a:extLst>
              <a:ext uri="{FF2B5EF4-FFF2-40B4-BE49-F238E27FC236}">
                <a16:creationId xmlns:a16="http://schemas.microsoft.com/office/drawing/2014/main" id="{E7922896-FB74-4E1F-8BFE-C777139F6454}"/>
              </a:ext>
            </a:extLst>
          </p:cNvPr>
          <p:cNvSpPr txBox="1"/>
          <p:nvPr/>
        </p:nvSpPr>
        <p:spPr>
          <a:xfrm>
            <a:off x="340942" y="1067851"/>
            <a:ext cx="3344794" cy="3748446"/>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a:solidFill>
                  <a:srgbClr val="000000"/>
                </a:solidFill>
                <a:latin typeface="+mj-lt"/>
                <a:cs typeface="Segoe UI Semilight"/>
              </a:rPr>
              <a:t>Scope of the assessment:</a:t>
            </a:r>
          </a:p>
          <a:p>
            <a:pPr defTabSz="932742"/>
            <a:endParaRPr lang="en-US" sz="1400" b="1" u="sng">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a:solidFill>
                  <a:srgbClr val="000000"/>
                </a:solidFill>
                <a:latin typeface="+mj-lt"/>
                <a:cs typeface="Segoe UI Semilight"/>
              </a:rPr>
              <a:t>56 systems assessed</a:t>
            </a:r>
          </a:p>
          <a:p>
            <a:pPr marL="757555" lvl="1" indent="-290830" defTabSz="932742">
              <a:buFont typeface="Arial" panose="020B0604020202020204" pitchFamily="34" charset="0"/>
              <a:buChar char="•"/>
            </a:pPr>
            <a:r>
              <a:rPr lang="en-US" sz="1400" b="0" i="0">
                <a:solidFill>
                  <a:schemeClr val="accent5"/>
                </a:solidFill>
                <a:effectLst/>
                <a:latin typeface="+mj-lt"/>
                <a:cs typeface="Segoe UI Semilight"/>
              </a:rPr>
              <a:t>Azure Ready 41 VMs</a:t>
            </a:r>
            <a:endParaRPr lang="en-US" sz="1400">
              <a:solidFill>
                <a:schemeClr val="accent5"/>
              </a:solidFill>
              <a:latin typeface="+mj-lt"/>
              <a:cs typeface="Segoe UI Semilight"/>
            </a:endParaRPr>
          </a:p>
          <a:p>
            <a:pPr marL="1214755" lvl="2" indent="-290830" defTabSz="932742">
              <a:buFont typeface="Arial" panose="020B0604020202020204" pitchFamily="34" charset="0"/>
              <a:buChar char="•"/>
            </a:pPr>
            <a:r>
              <a:rPr lang="en-US" sz="1400">
                <a:solidFill>
                  <a:srgbClr val="FF0000"/>
                </a:solidFill>
                <a:latin typeface="+mj-lt"/>
                <a:cs typeface="Segoe UI Semilight"/>
              </a:rPr>
              <a:t>39 Windows</a:t>
            </a:r>
          </a:p>
          <a:p>
            <a:pPr marL="1214755" lvl="2" indent="-290830" defTabSz="932742">
              <a:buFont typeface="Arial" panose="020B0604020202020204" pitchFamily="34" charset="0"/>
              <a:buChar char="•"/>
            </a:pPr>
            <a:r>
              <a:rPr lang="en-US" sz="1400">
                <a:solidFill>
                  <a:srgbClr val="FF0000"/>
                </a:solidFill>
                <a:latin typeface="+mj-lt"/>
                <a:cs typeface="Segoe UI Semilight"/>
              </a:rPr>
              <a:t>2 Linux</a:t>
            </a:r>
          </a:p>
          <a:p>
            <a:pPr marL="751840" lvl="1" indent="-285750" defTabSz="932742">
              <a:buFont typeface="Arial" panose="020B0604020202020204" pitchFamily="34" charset="0"/>
              <a:buChar char="•"/>
            </a:pPr>
            <a:r>
              <a:rPr lang="en-US" sz="1400">
                <a:solidFill>
                  <a:srgbClr val="000000"/>
                </a:solidFill>
                <a:latin typeface="+mj-lt"/>
                <a:cs typeface="Segoe UI Semilight"/>
              </a:rPr>
              <a:t>Ignored Machines</a:t>
            </a:r>
          </a:p>
          <a:p>
            <a:pPr marL="1209040" lvl="2" indent="-285750" defTabSz="932742">
              <a:buFont typeface="Arial" panose="020B0604020202020204" pitchFamily="34" charset="0"/>
              <a:buChar char="•"/>
            </a:pPr>
            <a:r>
              <a:rPr lang="en-US" sz="1400">
                <a:solidFill>
                  <a:srgbClr val="FF0000"/>
                </a:solidFill>
                <a:latin typeface="+mj-lt"/>
                <a:cs typeface="Segoe UI Semilight"/>
              </a:rPr>
              <a:t>15 VMs</a:t>
            </a:r>
          </a:p>
          <a:p>
            <a:pPr marL="285750" indent="-285750" defTabSz="932742">
              <a:buFont typeface="Wingdings" panose="05000000000000000000" pitchFamily="2" charset="2"/>
              <a:buChar char="Ø"/>
            </a:pPr>
            <a:r>
              <a:rPr lang="en-US" sz="1400">
                <a:solidFill>
                  <a:srgbClr val="000000"/>
                </a:solidFill>
                <a:latin typeface="+mj-lt"/>
                <a:cs typeface="Segoe UI Semilight"/>
              </a:rPr>
              <a:t>4 Applications</a:t>
            </a:r>
          </a:p>
          <a:p>
            <a:pPr marL="742950" lvl="1" indent="-285750" defTabSz="932742">
              <a:buFont typeface="Arial" panose="020B0604020202020204" pitchFamily="34" charset="0"/>
              <a:buChar char="•"/>
            </a:pPr>
            <a:r>
              <a:rPr lang="en-US" sz="1400">
                <a:solidFill>
                  <a:srgbClr val="000000"/>
                </a:solidFill>
                <a:latin typeface="+mj-lt"/>
                <a:cs typeface="Segoe UI Semilight"/>
              </a:rPr>
              <a:t>3 Web Form (Java 1, </a:t>
            </a:r>
            <a:r>
              <a:rPr lang="en-US" sz="1400" err="1">
                <a:solidFill>
                  <a:srgbClr val="000000"/>
                </a:solidFill>
                <a:latin typeface="+mj-lt"/>
                <a:cs typeface="Segoe UI Semilight"/>
              </a:rPr>
              <a:t>.Net</a:t>
            </a:r>
            <a:r>
              <a:rPr lang="en-US" sz="1400">
                <a:solidFill>
                  <a:srgbClr val="000000"/>
                </a:solidFill>
                <a:latin typeface="+mj-lt"/>
                <a:cs typeface="Segoe UI Semilight"/>
              </a:rPr>
              <a:t> 2) (Tool)</a:t>
            </a:r>
          </a:p>
          <a:p>
            <a:pPr marL="742950" lvl="1" indent="-285750" defTabSz="932742">
              <a:buFont typeface="Arial" panose="020B0604020202020204" pitchFamily="34" charset="0"/>
              <a:buChar char="•"/>
            </a:pPr>
            <a:r>
              <a:rPr lang="en-US" sz="1400">
                <a:solidFill>
                  <a:srgbClr val="000000"/>
                </a:solidFill>
                <a:latin typeface="+mj-lt"/>
                <a:cs typeface="Segoe UI Semilight"/>
              </a:rPr>
              <a:t>1 IoT System (Manual)</a:t>
            </a:r>
          </a:p>
          <a:p>
            <a:pPr marL="1200150" lvl="2" indent="-285750" defTabSz="932742">
              <a:buFont typeface="Arial" panose="020B0604020202020204" pitchFamily="34" charset="0"/>
              <a:buChar char="•"/>
            </a:pPr>
            <a:endParaRPr lang="en-US" sz="1400">
              <a:solidFill>
                <a:srgbClr val="000000"/>
              </a:solidFill>
              <a:latin typeface="+mj-lt"/>
              <a:cs typeface="Segoe UI Semilight" panose="020B0402040204020203" pitchFamily="34" charset="0"/>
            </a:endParaRPr>
          </a:p>
          <a:p>
            <a:pPr marL="285750" indent="-285750" defTabSz="932742">
              <a:buFont typeface="Wingdings" panose="05000000000000000000" pitchFamily="2" charset="2"/>
              <a:buChar char="Ø"/>
            </a:pPr>
            <a:r>
              <a:rPr lang="en-US" sz="1400">
                <a:solidFill>
                  <a:srgbClr val="000000"/>
                </a:solidFill>
                <a:latin typeface="+mj-lt"/>
                <a:cs typeface="Segoe UI Semilight"/>
              </a:rPr>
              <a:t>3 Databases</a:t>
            </a:r>
          </a:p>
          <a:p>
            <a:pPr marL="742950" lvl="1" indent="-285750" defTabSz="932742">
              <a:buFont typeface="Arial" panose="020B0604020202020204" pitchFamily="34" charset="0"/>
              <a:buChar char="•"/>
            </a:pPr>
            <a:r>
              <a:rPr lang="en-US" sz="1400">
                <a:solidFill>
                  <a:srgbClr val="000000"/>
                </a:solidFill>
                <a:latin typeface="+mj-lt"/>
                <a:cs typeface="Segoe UI Semilight"/>
              </a:rPr>
              <a:t>1 </a:t>
            </a:r>
            <a:r>
              <a:rPr lang="en-US" sz="1400" err="1">
                <a:solidFill>
                  <a:srgbClr val="000000"/>
                </a:solidFill>
                <a:latin typeface="+mj-lt"/>
                <a:cs typeface="Segoe UI Semilight"/>
              </a:rPr>
              <a:t>PostgreSql</a:t>
            </a:r>
            <a:endParaRPr lang="en-US" sz="1400">
              <a:solidFill>
                <a:srgbClr val="000000"/>
              </a:solidFill>
              <a:latin typeface="+mj-lt"/>
              <a:cs typeface="Segoe UI Semilight"/>
            </a:endParaRPr>
          </a:p>
          <a:p>
            <a:pPr marL="742950" lvl="1" indent="-285750" defTabSz="932742">
              <a:buFont typeface="Arial" panose="020B0604020202020204" pitchFamily="34" charset="0"/>
              <a:buChar char="•"/>
            </a:pPr>
            <a:r>
              <a:rPr lang="en-US" sz="1400">
                <a:solidFill>
                  <a:srgbClr val="000000"/>
                </a:solidFill>
                <a:latin typeface="+mj-lt"/>
                <a:cs typeface="Segoe UI Semilight"/>
              </a:rPr>
              <a:t>2 MSSQL</a:t>
            </a:r>
          </a:p>
        </p:txBody>
      </p:sp>
      <p:sp>
        <p:nvSpPr>
          <p:cNvPr id="10" name="TextBox 9">
            <a:extLst>
              <a:ext uri="{FF2B5EF4-FFF2-40B4-BE49-F238E27FC236}">
                <a16:creationId xmlns:a16="http://schemas.microsoft.com/office/drawing/2014/main" id="{76F734CB-3ACE-4E4E-8FC4-0BFF6EF816DB}"/>
              </a:ext>
            </a:extLst>
          </p:cNvPr>
          <p:cNvSpPr txBox="1"/>
          <p:nvPr/>
        </p:nvSpPr>
        <p:spPr>
          <a:xfrm>
            <a:off x="3685735" y="1077189"/>
            <a:ext cx="4507431" cy="2671228"/>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nchor="t">
            <a:spAutoFit/>
          </a:bodyPr>
          <a:lstStyle/>
          <a:p>
            <a:pPr defTabSz="932742"/>
            <a:r>
              <a:rPr lang="en-US" sz="1400" b="1" u="sng">
                <a:solidFill>
                  <a:srgbClr val="000000"/>
                </a:solidFill>
                <a:latin typeface="+mj-lt"/>
                <a:cs typeface="Segoe UI Semilight"/>
              </a:rPr>
              <a:t>Method:</a:t>
            </a:r>
          </a:p>
          <a:p>
            <a:pPr defTabSz="932742"/>
            <a:endParaRPr lang="en-US" sz="1400" b="1" u="sng">
              <a:solidFill>
                <a:srgbClr val="000000"/>
              </a:solidFill>
              <a:latin typeface="+mj-lt"/>
              <a:cs typeface="Segoe UI Semilight" panose="020B0402040204020203" pitchFamily="34" charset="0"/>
            </a:endParaRPr>
          </a:p>
          <a:p>
            <a:pPr marL="290830" indent="-290830" defTabSz="932742">
              <a:buFont typeface="Wingdings" panose="05000000000000000000" pitchFamily="2" charset="2"/>
              <a:buChar char="Ø"/>
            </a:pPr>
            <a:r>
              <a:rPr lang="en-US" sz="1400">
                <a:solidFill>
                  <a:srgbClr val="000000"/>
                </a:solidFill>
                <a:latin typeface="+mj-lt"/>
                <a:cs typeface="Segoe UI Semilight"/>
              </a:rPr>
              <a:t>Deployed Azure Migrate, App </a:t>
            </a:r>
            <a:r>
              <a:rPr lang="en-US" sz="1400" err="1">
                <a:solidFill>
                  <a:srgbClr val="000000"/>
                </a:solidFill>
                <a:latin typeface="+mj-lt"/>
                <a:cs typeface="Segoe UI Semilight"/>
              </a:rPr>
              <a:t>CloudPilot</a:t>
            </a:r>
            <a:endParaRPr lang="en-US" sz="1400">
              <a:solidFill>
                <a:srgbClr val="000000"/>
              </a:solidFill>
              <a:latin typeface="+mj-lt"/>
              <a:cs typeface="Segoe UI Semilight"/>
            </a:endParaRPr>
          </a:p>
          <a:p>
            <a:pPr marL="290830" indent="-290830" defTabSz="932742">
              <a:buFont typeface="Wingdings" panose="05000000000000000000" pitchFamily="2" charset="2"/>
              <a:buChar char="Ø"/>
            </a:pPr>
            <a:r>
              <a:rPr lang="en-US" sz="1400">
                <a:solidFill>
                  <a:srgbClr val="000000"/>
                </a:solidFill>
                <a:latin typeface="+mj-lt"/>
                <a:cs typeface="Segoe UI Semilight"/>
              </a:rPr>
              <a:t>Resource consumption data collected from CPU, RAM, Storage and I/OPS Utilization</a:t>
            </a:r>
          </a:p>
          <a:p>
            <a:pPr marL="290830" indent="-290830" defTabSz="932742">
              <a:buFont typeface="Wingdings" panose="05000000000000000000" pitchFamily="2" charset="2"/>
              <a:buChar char="Ø"/>
            </a:pPr>
            <a:r>
              <a:rPr lang="en-US" sz="1400">
                <a:solidFill>
                  <a:srgbClr val="000000"/>
                </a:solidFill>
                <a:latin typeface="+mj-lt"/>
                <a:cs typeface="Segoe UI Semilight"/>
              </a:rPr>
              <a:t>Data collected by Azure Migrate was proceeded through </a:t>
            </a:r>
            <a:r>
              <a:rPr lang="en-US" sz="1400" err="1">
                <a:solidFill>
                  <a:srgbClr val="000000"/>
                </a:solidFill>
                <a:latin typeface="+mj-lt"/>
                <a:cs typeface="Segoe UI Semilight"/>
              </a:rPr>
              <a:t>CloudRecon</a:t>
            </a:r>
            <a:r>
              <a:rPr lang="en-US" sz="1400">
                <a:solidFill>
                  <a:srgbClr val="000000"/>
                </a:solidFill>
                <a:latin typeface="+mj-lt"/>
                <a:cs typeface="Segoe UI Semilight"/>
              </a:rPr>
              <a:t> to generate economic analysis.</a:t>
            </a:r>
          </a:p>
          <a:p>
            <a:pPr marL="290830" indent="-290830" defTabSz="932742">
              <a:buFont typeface="Wingdings" panose="05000000000000000000" pitchFamily="2" charset="2"/>
              <a:buChar char="Ø"/>
            </a:pPr>
            <a:r>
              <a:rPr lang="en-US" sz="1400">
                <a:solidFill>
                  <a:srgbClr val="000000"/>
                </a:solidFill>
                <a:latin typeface="+mj-lt"/>
                <a:cs typeface="Segoe UI Semilight"/>
              </a:rPr>
              <a:t>Data collected by App </a:t>
            </a:r>
            <a:r>
              <a:rPr lang="en-US" sz="1400" err="1">
                <a:solidFill>
                  <a:srgbClr val="000000"/>
                </a:solidFill>
                <a:latin typeface="+mj-lt"/>
                <a:cs typeface="Segoe UI Semilight"/>
              </a:rPr>
              <a:t>CloudPilot</a:t>
            </a:r>
            <a:r>
              <a:rPr lang="en-US" sz="1400">
                <a:solidFill>
                  <a:srgbClr val="000000"/>
                </a:solidFill>
                <a:latin typeface="+mj-lt"/>
                <a:cs typeface="Segoe UI Semilight"/>
              </a:rPr>
              <a:t> was proceeded through </a:t>
            </a:r>
            <a:r>
              <a:rPr lang="en-US" sz="1400" err="1">
                <a:solidFill>
                  <a:srgbClr val="000000"/>
                </a:solidFill>
                <a:latin typeface="+mj-lt"/>
                <a:cs typeface="Segoe UI Semilight"/>
              </a:rPr>
              <a:t>CloudPilot</a:t>
            </a:r>
            <a:r>
              <a:rPr lang="en-US" sz="1400">
                <a:solidFill>
                  <a:srgbClr val="000000"/>
                </a:solidFill>
                <a:latin typeface="+mj-lt"/>
                <a:cs typeface="Segoe UI Semilight"/>
              </a:rPr>
              <a:t> to generate economic analysis.</a:t>
            </a:r>
          </a:p>
        </p:txBody>
      </p:sp>
      <p:sp>
        <p:nvSpPr>
          <p:cNvPr id="11" name="TextBox 10">
            <a:extLst>
              <a:ext uri="{FF2B5EF4-FFF2-40B4-BE49-F238E27FC236}">
                <a16:creationId xmlns:a16="http://schemas.microsoft.com/office/drawing/2014/main" id="{86F85893-1153-43D4-85DE-FF92B9AB353F}"/>
              </a:ext>
            </a:extLst>
          </p:cNvPr>
          <p:cNvSpPr txBox="1"/>
          <p:nvPr/>
        </p:nvSpPr>
        <p:spPr>
          <a:xfrm>
            <a:off x="8255744" y="1045922"/>
            <a:ext cx="3321967" cy="2024897"/>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srgbClr val="000000"/>
                </a:solidFill>
                <a:effectLst/>
                <a:uLnTx/>
                <a:uFillTx/>
                <a:latin typeface="+mj-lt"/>
                <a:cs typeface="Segoe UI Semilight" panose="020B0402040204020203" pitchFamily="34" charset="0"/>
              </a:rPr>
              <a:t>Critical Key Findings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1" i="0" u="sng" strike="noStrike" kern="0" cap="none" spc="0" normalizeH="0" baseline="0" noProof="0">
              <a:ln>
                <a:noFill/>
              </a:ln>
              <a:solidFill>
                <a:srgbClr val="000000"/>
              </a:solidFill>
              <a:effectLst/>
              <a:uLnTx/>
              <a:uFillTx/>
              <a:latin typeface="+mj-lt"/>
              <a:cs typeface="Segoe UI Semilight" panose="020B0402040204020203" pitchFamily="34" charset="0"/>
            </a:endParaRPr>
          </a:p>
          <a:p>
            <a:pPr marL="285750" marR="0" lvl="0" indent="-285750" defTabSz="932742"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a:ln>
                  <a:noFill/>
                </a:ln>
                <a:solidFill>
                  <a:srgbClr val="000000"/>
                </a:solidFill>
                <a:effectLst/>
                <a:uLnTx/>
                <a:uFillTx/>
                <a:latin typeface="+mj-lt"/>
                <a:cs typeface="Segoe UI Semilight" panose="020B0402040204020203" pitchFamily="34" charset="0"/>
              </a:rPr>
              <a:t>Remediate Windows Servers which are no longer supported or at the end of Extended Support.</a:t>
            </a:r>
          </a:p>
          <a:p>
            <a:pPr marL="285750" marR="0" lvl="0" indent="-285750" defTabSz="932742"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0" cap="none" spc="0" normalizeH="0" baseline="0" noProof="0">
                <a:ln>
                  <a:noFill/>
                </a:ln>
                <a:solidFill>
                  <a:srgbClr val="000000"/>
                </a:solidFill>
                <a:effectLst/>
                <a:uLnTx/>
                <a:uFillTx/>
                <a:latin typeface="+mj-lt"/>
                <a:cs typeface="Segoe UI Semilight" panose="020B0402040204020203" pitchFamily="34" charset="0"/>
              </a:rPr>
              <a:t>Plan for Windows Server 2012, 2008 upcoming end of life events.</a:t>
            </a:r>
          </a:p>
          <a:p>
            <a:pPr marL="0" marR="0" lvl="0" indent="0" defTabSz="93274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lumMod val="50000"/>
                </a:srgbClr>
              </a:solidFill>
              <a:effectLst/>
              <a:uLnTx/>
              <a:uFillTx/>
              <a:latin typeface="+mj-lt"/>
            </a:endParaRPr>
          </a:p>
        </p:txBody>
      </p:sp>
    </p:spTree>
    <p:extLst>
      <p:ext uri="{BB962C8B-B14F-4D97-AF65-F5344CB8AC3E}">
        <p14:creationId xmlns:p14="http://schemas.microsoft.com/office/powerpoint/2010/main" val="2500373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8E0B-5B22-AEF1-A341-05FD5346F80C}"/>
              </a:ext>
            </a:extLst>
          </p:cNvPr>
          <p:cNvSpPr>
            <a:spLocks noGrp="1"/>
          </p:cNvSpPr>
          <p:nvPr>
            <p:ph type="title"/>
          </p:nvPr>
        </p:nvSpPr>
        <p:spPr/>
        <p:txBody>
          <a:bodyPr/>
          <a:lstStyle/>
          <a:p>
            <a:r>
              <a:rPr lang="en-VN"/>
              <a:t>Apply Azure IoT Hub/Central Methodology </a:t>
            </a:r>
          </a:p>
        </p:txBody>
      </p:sp>
      <p:sp>
        <p:nvSpPr>
          <p:cNvPr id="3" name="Slide Number Placeholder 2">
            <a:extLst>
              <a:ext uri="{FF2B5EF4-FFF2-40B4-BE49-F238E27FC236}">
                <a16:creationId xmlns:a16="http://schemas.microsoft.com/office/drawing/2014/main" id="{5F7304C5-70BC-270A-7D7F-419407647DFD}"/>
              </a:ext>
            </a:extLst>
          </p:cNvPr>
          <p:cNvSpPr>
            <a:spLocks noGrp="1"/>
          </p:cNvSpPr>
          <p:nvPr>
            <p:ph type="sldNum" sz="quarter" idx="12"/>
          </p:nvPr>
        </p:nvSpPr>
        <p:spPr/>
        <p:txBody>
          <a:bodyPr/>
          <a:lstStyle/>
          <a:p>
            <a:fld id="{E012F146-47F9-A646-B182-8CC39B8AD32B}" type="slidenum">
              <a:rPr lang="x-none" smtClean="0"/>
              <a:pPr/>
              <a:t>70</a:t>
            </a:fld>
            <a:endParaRPr lang="x-none"/>
          </a:p>
        </p:txBody>
      </p:sp>
      <p:pic>
        <p:nvPicPr>
          <p:cNvPr id="1026" name="Picture 2" descr="Diagram - Quickstart architecture for device and cloud">
            <a:extLst>
              <a:ext uri="{FF2B5EF4-FFF2-40B4-BE49-F238E27FC236}">
                <a16:creationId xmlns:a16="http://schemas.microsoft.com/office/drawing/2014/main" id="{3F60AC67-BA3C-B9FA-04D0-094E048AB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636" y="1595776"/>
            <a:ext cx="4867606" cy="34768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292A52-C8AC-C090-E9F4-F7F4FC3E437A}"/>
              </a:ext>
            </a:extLst>
          </p:cNvPr>
          <p:cNvSpPr txBox="1"/>
          <p:nvPr/>
        </p:nvSpPr>
        <p:spPr>
          <a:xfrm>
            <a:off x="7942551" y="1434757"/>
            <a:ext cx="3796708" cy="3970318"/>
          </a:xfrm>
          <a:prstGeom prst="rect">
            <a:avLst/>
          </a:prstGeom>
          <a:noFill/>
          <a:ln>
            <a:solidFill>
              <a:schemeClr val="tx1"/>
            </a:solidFill>
            <a:prstDash val="dash"/>
          </a:ln>
        </p:spPr>
        <p:txBody>
          <a:bodyPr wrap="square" lIns="91440" tIns="45720" rIns="91440" bIns="45720" rtlCol="0" anchor="t">
            <a:spAutoFit/>
          </a:bodyPr>
          <a:lstStyle/>
          <a:p>
            <a:pPr marL="171450" indent="-171450">
              <a:buFontTx/>
              <a:buChar char="-"/>
            </a:pPr>
            <a:r>
              <a:rPr lang="en-VN" sz="1400" dirty="0">
                <a:solidFill>
                  <a:srgbClr val="C00000"/>
                </a:solidFill>
              </a:rPr>
              <a:t>PIACOM IoT devices must have compatibility with Azure IoT Edge (can install and configure to be IoT Edge Device)</a:t>
            </a:r>
            <a:endParaRPr lang="en-US" sz="1400" dirty="0">
              <a:solidFill>
                <a:srgbClr val="C00000"/>
              </a:solidFill>
              <a:cs typeface="Segoe UI"/>
            </a:endParaRPr>
          </a:p>
          <a:p>
            <a:pPr marL="171450" indent="-171450">
              <a:buFontTx/>
              <a:buChar char="-"/>
            </a:pPr>
            <a:r>
              <a:rPr lang="en-VN" sz="1400" dirty="0"/>
              <a:t>IoT devices will be registered with IoT Hub to be Edge devices.</a:t>
            </a:r>
            <a:endParaRPr lang="en-VN" sz="1400" dirty="0">
              <a:cs typeface="Segoe UI"/>
            </a:endParaRPr>
          </a:p>
          <a:p>
            <a:pPr marL="171450" indent="-171450">
              <a:buFontTx/>
              <a:buChar char="-"/>
            </a:pPr>
            <a:r>
              <a:rPr lang="en-VN" sz="1400" dirty="0"/>
              <a:t>The device could be any embedded pc which were installed and run with Linux or any OS.</a:t>
            </a:r>
            <a:endParaRPr lang="en-VN" sz="1400" dirty="0">
              <a:cs typeface="Segoe UI"/>
            </a:endParaRPr>
          </a:p>
          <a:p>
            <a:pPr marL="171450" indent="-171450">
              <a:buFontTx/>
              <a:buChar char="-"/>
            </a:pPr>
            <a:r>
              <a:rPr lang="en-VN" sz="1400" dirty="0"/>
              <a:t>The custom module will be registered on to Azure Container Registry. </a:t>
            </a:r>
            <a:endParaRPr lang="en-VN" sz="1400" dirty="0">
              <a:cs typeface="Segoe UI"/>
            </a:endParaRPr>
          </a:p>
          <a:p>
            <a:pPr marL="171450" indent="-171450">
              <a:buFontTx/>
              <a:buChar char="-"/>
            </a:pPr>
            <a:r>
              <a:rPr lang="en-VN" sz="1400" dirty="0"/>
              <a:t>When install the module, IoT Edge device will pull the image from registry, install as a daemon service and control (start/stop) with Edge Agent.</a:t>
            </a:r>
            <a:endParaRPr lang="en-VN" sz="1400" dirty="0">
              <a:cs typeface="Segoe UI"/>
            </a:endParaRPr>
          </a:p>
          <a:p>
            <a:pPr marL="171450" indent="-171450">
              <a:buFontTx/>
              <a:buChar char="-"/>
            </a:pPr>
            <a:r>
              <a:rPr lang="en-VN" sz="1400" dirty="0"/>
              <a:t>Convert to Azure IoT Central Solution by </a:t>
            </a:r>
            <a:r>
              <a:rPr lang="en-US" sz="1400" dirty="0"/>
              <a:t>adding a dashboard that allows you to connect, monitor, and manage your </a:t>
            </a:r>
            <a:r>
              <a:rPr lang="en-US" sz="1400" dirty="0" err="1"/>
              <a:t>IoT</a:t>
            </a:r>
            <a:r>
              <a:rPr lang="en-US" sz="1400" dirty="0"/>
              <a:t> devices. </a:t>
            </a:r>
            <a:r>
              <a:rPr lang="en-VN" sz="1400" dirty="0"/>
              <a:t> </a:t>
            </a:r>
            <a:endParaRPr lang="en-VN" sz="1400" dirty="0">
              <a:cs typeface="Segoe UI"/>
            </a:endParaRPr>
          </a:p>
        </p:txBody>
      </p:sp>
      <p:cxnSp>
        <p:nvCxnSpPr>
          <p:cNvPr id="7" name="Straight Arrow Connector 6"/>
          <p:cNvCxnSpPr/>
          <p:nvPr/>
        </p:nvCxnSpPr>
        <p:spPr>
          <a:xfrm>
            <a:off x="2286000" y="4044462"/>
            <a:ext cx="931985"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4FCDDA-A46B-4E91-BE3F-824218A77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588" y="1956142"/>
            <a:ext cx="923925" cy="3867150"/>
          </a:xfrm>
          <a:prstGeom prst="rect">
            <a:avLst/>
          </a:prstGeom>
          <a:ln>
            <a:solidFill>
              <a:schemeClr val="accent5"/>
            </a:solidFill>
          </a:ln>
        </p:spPr>
      </p:pic>
      <p:sp>
        <p:nvSpPr>
          <p:cNvPr id="6" name="Can 5">
            <a:extLst>
              <a:ext uri="{FF2B5EF4-FFF2-40B4-BE49-F238E27FC236}">
                <a16:creationId xmlns:a16="http://schemas.microsoft.com/office/drawing/2014/main" id="{EEA0E292-38A9-B723-1252-106D102F6C62}"/>
              </a:ext>
            </a:extLst>
          </p:cNvPr>
          <p:cNvSpPr/>
          <p:nvPr/>
        </p:nvSpPr>
        <p:spPr>
          <a:xfrm>
            <a:off x="2915095" y="1831930"/>
            <a:ext cx="905164" cy="7204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000" dirty="0"/>
              <a:t>3rd Party Repo</a:t>
            </a:r>
          </a:p>
        </p:txBody>
      </p:sp>
      <p:cxnSp>
        <p:nvCxnSpPr>
          <p:cNvPr id="10" name="Straight Arrow Connector 9">
            <a:extLst>
              <a:ext uri="{FF2B5EF4-FFF2-40B4-BE49-F238E27FC236}">
                <a16:creationId xmlns:a16="http://schemas.microsoft.com/office/drawing/2014/main" id="{477F6B95-3A54-334D-8EF4-5696FBD8B275}"/>
              </a:ext>
            </a:extLst>
          </p:cNvPr>
          <p:cNvCxnSpPr>
            <a:cxnSpLocks/>
            <a:stCxn id="6" idx="3"/>
          </p:cNvCxnSpPr>
          <p:nvPr/>
        </p:nvCxnSpPr>
        <p:spPr>
          <a:xfrm>
            <a:off x="3367677" y="2552366"/>
            <a:ext cx="451183" cy="1113326"/>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Left-Right Arrow 11">
            <a:extLst>
              <a:ext uri="{FF2B5EF4-FFF2-40B4-BE49-F238E27FC236}">
                <a16:creationId xmlns:a16="http://schemas.microsoft.com/office/drawing/2014/main" id="{EAE6BD54-6C36-1DC4-C47A-6FA770C9BEC8}"/>
              </a:ext>
            </a:extLst>
          </p:cNvPr>
          <p:cNvSpPr/>
          <p:nvPr/>
        </p:nvSpPr>
        <p:spPr>
          <a:xfrm>
            <a:off x="2376245" y="2077172"/>
            <a:ext cx="453154" cy="2299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240792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IoT Cloud Migration Strategy</a:t>
            </a:r>
          </a:p>
        </p:txBody>
      </p:sp>
      <p:grpSp>
        <p:nvGrpSpPr>
          <p:cNvPr id="100" name="Group 99">
            <a:extLst>
              <a:ext uri="{FF2B5EF4-FFF2-40B4-BE49-F238E27FC236}">
                <a16:creationId xmlns:a16="http://schemas.microsoft.com/office/drawing/2014/main" id="{4A6BECA2-5F27-0727-5C7A-C3635539934A}"/>
              </a:ext>
            </a:extLst>
          </p:cNvPr>
          <p:cNvGrpSpPr/>
          <p:nvPr/>
        </p:nvGrpSpPr>
        <p:grpSpPr>
          <a:xfrm>
            <a:off x="268252" y="1136116"/>
            <a:ext cx="11562750" cy="3052340"/>
            <a:chOff x="395252" y="1136116"/>
            <a:chExt cx="11562750" cy="3052340"/>
          </a:xfrm>
        </p:grpSpPr>
        <p:grpSp>
          <p:nvGrpSpPr>
            <p:cNvPr id="101" name="Group 100">
              <a:extLst>
                <a:ext uri="{FF2B5EF4-FFF2-40B4-BE49-F238E27FC236}">
                  <a16:creationId xmlns:a16="http://schemas.microsoft.com/office/drawing/2014/main" id="{248FB09F-DB8F-20B1-4572-9157106FC99D}"/>
                </a:ext>
              </a:extLst>
            </p:cNvPr>
            <p:cNvGrpSpPr/>
            <p:nvPr/>
          </p:nvGrpSpPr>
          <p:grpSpPr>
            <a:xfrm>
              <a:off x="734219" y="1136116"/>
              <a:ext cx="11223783" cy="638391"/>
              <a:chOff x="746940" y="917638"/>
              <a:chExt cx="11223783" cy="638391"/>
            </a:xfrm>
          </p:grpSpPr>
          <p:graphicFrame>
            <p:nvGraphicFramePr>
              <p:cNvPr id="167" name="Diagram 166">
                <a:extLst>
                  <a:ext uri="{FF2B5EF4-FFF2-40B4-BE49-F238E27FC236}">
                    <a16:creationId xmlns:a16="http://schemas.microsoft.com/office/drawing/2014/main" id="{4A38DBE9-DADA-0A2B-CE63-EF44E2F99B33}"/>
                  </a:ext>
                </a:extLst>
              </p:cNvPr>
              <p:cNvGraphicFramePr/>
              <p:nvPr/>
            </p:nvGraphicFramePr>
            <p:xfrm>
              <a:off x="812394" y="917638"/>
              <a:ext cx="11158329" cy="638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8" name="TextBox 167">
                <a:extLst>
                  <a:ext uri="{FF2B5EF4-FFF2-40B4-BE49-F238E27FC236}">
                    <a16:creationId xmlns:a16="http://schemas.microsoft.com/office/drawing/2014/main" id="{8B1383B0-65E0-91F8-7CD7-F777F6693E93}"/>
                  </a:ext>
                </a:extLst>
              </p:cNvPr>
              <p:cNvSpPr txBox="1"/>
              <p:nvPr/>
            </p:nvSpPr>
            <p:spPr>
              <a:xfrm>
                <a:off x="746940" y="1076899"/>
                <a:ext cx="2823147"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Assessment &amp; Discovery</a:t>
                </a:r>
              </a:p>
            </p:txBody>
          </p:sp>
          <p:sp>
            <p:nvSpPr>
              <p:cNvPr id="169" name="TextBox 168">
                <a:extLst>
                  <a:ext uri="{FF2B5EF4-FFF2-40B4-BE49-F238E27FC236}">
                    <a16:creationId xmlns:a16="http://schemas.microsoft.com/office/drawing/2014/main" id="{BD5C4CE7-43B2-CE2F-9E6A-CE2F7268AD26}"/>
                  </a:ext>
                </a:extLst>
              </p:cNvPr>
              <p:cNvSpPr txBox="1"/>
              <p:nvPr/>
            </p:nvSpPr>
            <p:spPr>
              <a:xfrm>
                <a:off x="3455216" y="1076899"/>
                <a:ext cx="3082268"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Implementation</a:t>
                </a:r>
              </a:p>
            </p:txBody>
          </p:sp>
          <p:sp>
            <p:nvSpPr>
              <p:cNvPr id="170" name="TextBox 169">
                <a:extLst>
                  <a:ext uri="{FF2B5EF4-FFF2-40B4-BE49-F238E27FC236}">
                    <a16:creationId xmlns:a16="http://schemas.microsoft.com/office/drawing/2014/main" id="{F6EDFF1C-5327-FEAF-4D4D-C8048C492A58}"/>
                  </a:ext>
                </a:extLst>
              </p:cNvPr>
              <p:cNvSpPr txBox="1"/>
              <p:nvPr/>
            </p:nvSpPr>
            <p:spPr>
              <a:xfrm>
                <a:off x="6457069" y="1076899"/>
                <a:ext cx="2797237"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Testing &amp; Optimization</a:t>
                </a:r>
              </a:p>
            </p:txBody>
          </p:sp>
          <p:sp>
            <p:nvSpPr>
              <p:cNvPr id="171" name="TextBox 170">
                <a:extLst>
                  <a:ext uri="{FF2B5EF4-FFF2-40B4-BE49-F238E27FC236}">
                    <a16:creationId xmlns:a16="http://schemas.microsoft.com/office/drawing/2014/main" id="{E7D09B36-A0F1-CDEB-185B-5BC7380EF404}"/>
                  </a:ext>
                </a:extLst>
              </p:cNvPr>
              <p:cNvSpPr txBox="1"/>
              <p:nvPr/>
            </p:nvSpPr>
            <p:spPr>
              <a:xfrm>
                <a:off x="9043111" y="1076899"/>
                <a:ext cx="2927611" cy="323165"/>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prstClr val="white"/>
                    </a:solidFill>
                    <a:effectLst/>
                    <a:uLnTx/>
                    <a:uFillTx/>
                    <a:latin typeface="Segoe UI"/>
                    <a:ea typeface="メイリオ"/>
                    <a:cs typeface="Segoe UI" panose="020B0502040204020203" pitchFamily="34" charset="0"/>
                  </a:rPr>
                  <a:t>Operation</a:t>
                </a:r>
              </a:p>
            </p:txBody>
          </p:sp>
        </p:grpSp>
        <p:sp>
          <p:nvSpPr>
            <p:cNvPr id="102" name="TextBox 101">
              <a:extLst>
                <a:ext uri="{FF2B5EF4-FFF2-40B4-BE49-F238E27FC236}">
                  <a16:creationId xmlns:a16="http://schemas.microsoft.com/office/drawing/2014/main" id="{8CC4DF5B-EF46-00B5-79FD-F17E4041D82E}"/>
                </a:ext>
              </a:extLst>
            </p:cNvPr>
            <p:cNvSpPr txBox="1"/>
            <p:nvPr/>
          </p:nvSpPr>
          <p:spPr>
            <a:xfrm>
              <a:off x="808507" y="1755633"/>
              <a:ext cx="2348976" cy="48199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Check compatibility of devices with IoT Edge.</a:t>
              </a:r>
            </a:p>
          </p:txBody>
        </p:sp>
        <p:sp>
          <p:nvSpPr>
            <p:cNvPr id="103" name="TextBox 102">
              <a:extLst>
                <a:ext uri="{FF2B5EF4-FFF2-40B4-BE49-F238E27FC236}">
                  <a16:creationId xmlns:a16="http://schemas.microsoft.com/office/drawing/2014/main" id="{F103634C-02BE-421D-E3B8-43BACA9D04A8}"/>
                </a:ext>
              </a:extLst>
            </p:cNvPr>
            <p:cNvSpPr txBox="1"/>
            <p:nvPr/>
          </p:nvSpPr>
          <p:spPr>
            <a:xfrm>
              <a:off x="3309989" y="1755633"/>
              <a:ext cx="2706961" cy="48199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900" kern="0">
                  <a:solidFill>
                    <a:srgbClr val="07327F"/>
                  </a:solidFill>
                  <a:latin typeface="Segoe UI"/>
                  <a:ea typeface="メイリオ"/>
                  <a:cs typeface="Segoe UI" panose="020B0502040204020203" pitchFamily="34" charset="0"/>
                </a:rPr>
                <a:t>Implement </a:t>
              </a: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custom module to fit with PIACOM businesses (as docker container).</a:t>
              </a:r>
            </a:p>
          </p:txBody>
        </p:sp>
        <p:sp>
          <p:nvSpPr>
            <p:cNvPr id="104" name="TextBox 103">
              <a:extLst>
                <a:ext uri="{FF2B5EF4-FFF2-40B4-BE49-F238E27FC236}">
                  <a16:creationId xmlns:a16="http://schemas.microsoft.com/office/drawing/2014/main" id="{4B8D1778-BE54-2EFA-7D41-E06EA105A46F}"/>
                </a:ext>
              </a:extLst>
            </p:cNvPr>
            <p:cNvSpPr txBox="1"/>
            <p:nvPr/>
          </p:nvSpPr>
          <p:spPr>
            <a:xfrm>
              <a:off x="6386998" y="1778953"/>
              <a:ext cx="2689571" cy="68974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Module register testing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IoT Edge integration test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900" kern="0">
                  <a:solidFill>
                    <a:srgbClr val="07327F"/>
                  </a:solidFill>
                  <a:latin typeface="Segoe UI"/>
                  <a:ea typeface="メイリオ"/>
                  <a:cs typeface="Segoe UI" panose="020B0502040204020203" pitchFamily="34" charset="0"/>
                </a:rPr>
                <a:t>UAT </a:t>
              </a:r>
              <a:endPar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endParaRPr>
            </a:p>
          </p:txBody>
        </p:sp>
        <p:sp>
          <p:nvSpPr>
            <p:cNvPr id="105" name="TextBox 104">
              <a:extLst>
                <a:ext uri="{FF2B5EF4-FFF2-40B4-BE49-F238E27FC236}">
                  <a16:creationId xmlns:a16="http://schemas.microsoft.com/office/drawing/2014/main" id="{EDF06253-53D5-EAEE-78D2-413442892832}"/>
                </a:ext>
              </a:extLst>
            </p:cNvPr>
            <p:cNvSpPr txBox="1"/>
            <p:nvPr/>
          </p:nvSpPr>
          <p:spPr>
            <a:xfrm>
              <a:off x="9072874" y="1755633"/>
              <a:ext cx="2360152" cy="1105239"/>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Application Management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Database Administration</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Security Management</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Metrics, Logs &amp; Cost Monitoring</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Incident Management</a:t>
              </a:r>
            </a:p>
          </p:txBody>
        </p:sp>
        <p:sp>
          <p:nvSpPr>
            <p:cNvPr id="106" name="TextBox 105">
              <a:extLst>
                <a:ext uri="{FF2B5EF4-FFF2-40B4-BE49-F238E27FC236}">
                  <a16:creationId xmlns:a16="http://schemas.microsoft.com/office/drawing/2014/main" id="{ADE6EB58-3638-8413-7CFC-317A7206E2AD}"/>
                </a:ext>
              </a:extLst>
            </p:cNvPr>
            <p:cNvSpPr txBox="1"/>
            <p:nvPr/>
          </p:nvSpPr>
          <p:spPr>
            <a:xfrm>
              <a:off x="817344" y="3461315"/>
              <a:ext cx="2492643" cy="48199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List of devices which compatible with Azure IoT Edge.</a:t>
              </a:r>
            </a:p>
          </p:txBody>
        </p:sp>
        <p:sp>
          <p:nvSpPr>
            <p:cNvPr id="107" name="TextBox 106">
              <a:extLst>
                <a:ext uri="{FF2B5EF4-FFF2-40B4-BE49-F238E27FC236}">
                  <a16:creationId xmlns:a16="http://schemas.microsoft.com/office/drawing/2014/main" id="{88592BB7-3F1E-4B15-96DA-F2516CB656A6}"/>
                </a:ext>
              </a:extLst>
            </p:cNvPr>
            <p:cNvSpPr txBox="1"/>
            <p:nvPr/>
          </p:nvSpPr>
          <p:spPr>
            <a:xfrm>
              <a:off x="3309989" y="3461315"/>
              <a:ext cx="3073314" cy="68974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Module code</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Code pipeline (DEVOPs)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900" kern="0">
                  <a:solidFill>
                    <a:srgbClr val="07327F"/>
                  </a:solidFill>
                  <a:latin typeface="Segoe UI"/>
                  <a:ea typeface="メイリオ"/>
                  <a:cs typeface="Segoe UI" panose="020B0502040204020203" pitchFamily="34" charset="0"/>
                </a:rPr>
                <a:t>IoT Edge System</a:t>
              </a:r>
              <a:endPar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endParaRPr>
            </a:p>
          </p:txBody>
        </p:sp>
        <p:sp>
          <p:nvSpPr>
            <p:cNvPr id="108" name="TextBox 107">
              <a:extLst>
                <a:ext uri="{FF2B5EF4-FFF2-40B4-BE49-F238E27FC236}">
                  <a16:creationId xmlns:a16="http://schemas.microsoft.com/office/drawing/2014/main" id="{E6734725-10E9-E64C-2E9C-F12BE16FFA87}"/>
                </a:ext>
              </a:extLst>
            </p:cNvPr>
            <p:cNvSpPr txBox="1"/>
            <p:nvPr/>
          </p:nvSpPr>
          <p:spPr>
            <a:xfrm>
              <a:off x="6386998" y="3461315"/>
              <a:ext cx="2699359" cy="71558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Test cases &amp; testing reports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Systems goes live </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Improvement &amp; enhancement solutions</a:t>
              </a:r>
            </a:p>
          </p:txBody>
        </p:sp>
        <p:sp>
          <p:nvSpPr>
            <p:cNvPr id="109" name="TextBox 108">
              <a:extLst>
                <a:ext uri="{FF2B5EF4-FFF2-40B4-BE49-F238E27FC236}">
                  <a16:creationId xmlns:a16="http://schemas.microsoft.com/office/drawing/2014/main" id="{4E802512-D3CF-CEC9-9159-C28FD794787A}"/>
                </a:ext>
              </a:extLst>
            </p:cNvPr>
            <p:cNvSpPr txBox="1"/>
            <p:nvPr/>
          </p:nvSpPr>
          <p:spPr>
            <a:xfrm>
              <a:off x="9076568" y="3461315"/>
              <a:ext cx="2405836" cy="274306"/>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Monitoring and telemetry report</a:t>
              </a:r>
            </a:p>
          </p:txBody>
        </p:sp>
        <p:sp>
          <p:nvSpPr>
            <p:cNvPr id="110" name="Rectangle 109">
              <a:extLst>
                <a:ext uri="{FF2B5EF4-FFF2-40B4-BE49-F238E27FC236}">
                  <a16:creationId xmlns:a16="http://schemas.microsoft.com/office/drawing/2014/main" id="{9265F7DD-362C-2A2F-1658-0814C816F647}"/>
                </a:ext>
              </a:extLst>
            </p:cNvPr>
            <p:cNvSpPr/>
            <p:nvPr/>
          </p:nvSpPr>
          <p:spPr>
            <a:xfrm>
              <a:off x="808507" y="1762985"/>
              <a:ext cx="10831972"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1" name="Rectangle 110">
              <a:extLst>
                <a:ext uri="{FF2B5EF4-FFF2-40B4-BE49-F238E27FC236}">
                  <a16:creationId xmlns:a16="http://schemas.microsoft.com/office/drawing/2014/main" id="{2A19063E-3CDB-63E8-5109-6219BEF9C8A1}"/>
                </a:ext>
              </a:extLst>
            </p:cNvPr>
            <p:cNvSpPr/>
            <p:nvPr/>
          </p:nvSpPr>
          <p:spPr>
            <a:xfrm>
              <a:off x="3309989" y="1762985"/>
              <a:ext cx="8330489"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2" name="Rectangle 111">
              <a:extLst>
                <a:ext uri="{FF2B5EF4-FFF2-40B4-BE49-F238E27FC236}">
                  <a16:creationId xmlns:a16="http://schemas.microsoft.com/office/drawing/2014/main" id="{05707C8E-2A7D-935F-DA6E-A4F8E503B948}"/>
                </a:ext>
              </a:extLst>
            </p:cNvPr>
            <p:cNvSpPr/>
            <p:nvPr/>
          </p:nvSpPr>
          <p:spPr>
            <a:xfrm>
              <a:off x="6387001" y="1762985"/>
              <a:ext cx="5253477"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3" name="Rectangle 112">
              <a:extLst>
                <a:ext uri="{FF2B5EF4-FFF2-40B4-BE49-F238E27FC236}">
                  <a16:creationId xmlns:a16="http://schemas.microsoft.com/office/drawing/2014/main" id="{18401D55-3EDD-5A03-8B19-A90DA9B99699}"/>
                </a:ext>
              </a:extLst>
            </p:cNvPr>
            <p:cNvSpPr/>
            <p:nvPr/>
          </p:nvSpPr>
          <p:spPr>
            <a:xfrm>
              <a:off x="9076570" y="1762985"/>
              <a:ext cx="2563909" cy="1338626"/>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4" name="Rectangle 113">
              <a:extLst>
                <a:ext uri="{FF2B5EF4-FFF2-40B4-BE49-F238E27FC236}">
                  <a16:creationId xmlns:a16="http://schemas.microsoft.com/office/drawing/2014/main" id="{44FB95AB-B31C-5227-113C-25FBC25B3E07}"/>
                </a:ext>
              </a:extLst>
            </p:cNvPr>
            <p:cNvSpPr/>
            <p:nvPr/>
          </p:nvSpPr>
          <p:spPr>
            <a:xfrm>
              <a:off x="808508" y="3456936"/>
              <a:ext cx="2501482"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5" name="Rectangle 114">
              <a:extLst>
                <a:ext uri="{FF2B5EF4-FFF2-40B4-BE49-F238E27FC236}">
                  <a16:creationId xmlns:a16="http://schemas.microsoft.com/office/drawing/2014/main" id="{9811DF96-4FF1-2738-02A6-2AAD6EF4EF50}"/>
                </a:ext>
              </a:extLst>
            </p:cNvPr>
            <p:cNvSpPr/>
            <p:nvPr/>
          </p:nvSpPr>
          <p:spPr>
            <a:xfrm>
              <a:off x="3309989" y="3456936"/>
              <a:ext cx="3077011"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6" name="Rectangle 115">
              <a:extLst>
                <a:ext uri="{FF2B5EF4-FFF2-40B4-BE49-F238E27FC236}">
                  <a16:creationId xmlns:a16="http://schemas.microsoft.com/office/drawing/2014/main" id="{C3EE3C4C-95D5-8A24-B23D-72005D544761}"/>
                </a:ext>
              </a:extLst>
            </p:cNvPr>
            <p:cNvSpPr/>
            <p:nvPr/>
          </p:nvSpPr>
          <p:spPr>
            <a:xfrm>
              <a:off x="6387000" y="3456936"/>
              <a:ext cx="2689567"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7" name="Rectangle 116">
              <a:extLst>
                <a:ext uri="{FF2B5EF4-FFF2-40B4-BE49-F238E27FC236}">
                  <a16:creationId xmlns:a16="http://schemas.microsoft.com/office/drawing/2014/main" id="{2FD0AC43-4F7E-D3A1-52A7-3587AFCD5038}"/>
                </a:ext>
              </a:extLst>
            </p:cNvPr>
            <p:cNvSpPr/>
            <p:nvPr/>
          </p:nvSpPr>
          <p:spPr>
            <a:xfrm>
              <a:off x="9076569" y="3456936"/>
              <a:ext cx="2563910" cy="731520"/>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18" name="Down Arrow 117">
              <a:extLst>
                <a:ext uri="{FF2B5EF4-FFF2-40B4-BE49-F238E27FC236}">
                  <a16:creationId xmlns:a16="http://schemas.microsoft.com/office/drawing/2014/main" id="{9A625934-921E-DF4E-5E26-D28C98246CBC}"/>
                </a:ext>
              </a:extLst>
            </p:cNvPr>
            <p:cNvSpPr/>
            <p:nvPr/>
          </p:nvSpPr>
          <p:spPr>
            <a:xfrm>
              <a:off x="6206735" y="3167308"/>
              <a:ext cx="401440" cy="274306"/>
            </a:xfrm>
            <a:prstGeom prst="downArrow">
              <a:avLst/>
            </a:prstGeom>
            <a:solidFill>
              <a:srgbClr val="45A5ED">
                <a:lumMod val="75000"/>
              </a:srgbClr>
            </a:solidFill>
            <a:ln w="12700" cap="flat" cmpd="sng" algn="ctr">
              <a:no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Segoe UI"/>
                <a:ea typeface="メイリオ"/>
              </a:endParaRPr>
            </a:p>
          </p:txBody>
        </p:sp>
        <p:sp>
          <p:nvSpPr>
            <p:cNvPr id="123" name="TextBox 122">
              <a:extLst>
                <a:ext uri="{FF2B5EF4-FFF2-40B4-BE49-F238E27FC236}">
                  <a16:creationId xmlns:a16="http://schemas.microsoft.com/office/drawing/2014/main" id="{80DE1DD4-5BAC-F432-5FFE-804B3DD74DBD}"/>
                </a:ext>
              </a:extLst>
            </p:cNvPr>
            <p:cNvSpPr txBox="1"/>
            <p:nvPr/>
          </p:nvSpPr>
          <p:spPr>
            <a:xfrm>
              <a:off x="395252" y="1144172"/>
              <a:ext cx="461665" cy="1949724"/>
            </a:xfrm>
            <a:prstGeom prst="rect">
              <a:avLst/>
            </a:prstGeom>
            <a:noFill/>
          </p:spPr>
          <p:txBody>
            <a:bodyPr vert="vert270" wrap="square" rtlCol="0">
              <a:spAutoFit/>
            </a:bodyPr>
            <a:lstStyle/>
            <a:p>
              <a:pPr marL="0" marR="0" lvl="0" indent="0" algn="ctr" defTabSz="609585"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Strategy</a:t>
              </a:r>
            </a:p>
          </p:txBody>
        </p:sp>
        <p:sp>
          <p:nvSpPr>
            <p:cNvPr id="124" name="Rectangle 123">
              <a:extLst>
                <a:ext uri="{FF2B5EF4-FFF2-40B4-BE49-F238E27FC236}">
                  <a16:creationId xmlns:a16="http://schemas.microsoft.com/office/drawing/2014/main" id="{6216E5A6-330D-D6E4-F039-2140781C7192}"/>
                </a:ext>
              </a:extLst>
            </p:cNvPr>
            <p:cNvSpPr/>
            <p:nvPr/>
          </p:nvSpPr>
          <p:spPr>
            <a:xfrm>
              <a:off x="444980" y="1144171"/>
              <a:ext cx="363925" cy="1957077"/>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125" name="TextBox 124">
              <a:extLst>
                <a:ext uri="{FF2B5EF4-FFF2-40B4-BE49-F238E27FC236}">
                  <a16:creationId xmlns:a16="http://schemas.microsoft.com/office/drawing/2014/main" id="{ABE2B7EA-5BDA-4EE3-64E6-D58ED1BDF7B1}"/>
                </a:ext>
              </a:extLst>
            </p:cNvPr>
            <p:cNvSpPr txBox="1"/>
            <p:nvPr/>
          </p:nvSpPr>
          <p:spPr>
            <a:xfrm>
              <a:off x="395252" y="3456936"/>
              <a:ext cx="427233" cy="731520"/>
            </a:xfrm>
            <a:prstGeom prst="rect">
              <a:avLst/>
            </a:prstGeom>
            <a:noFill/>
          </p:spPr>
          <p:txBody>
            <a:bodyPr vert="vert270" wrap="square" rtlCol="0">
              <a:spAutoFit/>
            </a:bodyPr>
            <a:lstStyle/>
            <a:p>
              <a:pPr marL="0" marR="0" lvl="0" indent="0" algn="ctr" defTabSz="609585"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Delivery</a:t>
              </a:r>
            </a:p>
          </p:txBody>
        </p:sp>
        <p:sp>
          <p:nvSpPr>
            <p:cNvPr id="126" name="Rectangle 125">
              <a:extLst>
                <a:ext uri="{FF2B5EF4-FFF2-40B4-BE49-F238E27FC236}">
                  <a16:creationId xmlns:a16="http://schemas.microsoft.com/office/drawing/2014/main" id="{6CA3F869-2EE9-4DA6-88CF-53D34C9B2D37}"/>
                </a:ext>
              </a:extLst>
            </p:cNvPr>
            <p:cNvSpPr/>
            <p:nvPr/>
          </p:nvSpPr>
          <p:spPr>
            <a:xfrm>
              <a:off x="444980" y="3456936"/>
              <a:ext cx="363925" cy="723164"/>
            </a:xfrm>
            <a:prstGeom prst="rect">
              <a:avLst/>
            </a:prstGeom>
            <a:noFill/>
            <a:ln w="0" cap="flat" cmpd="sng" algn="ctr">
              <a:solidFill>
                <a:sysClr val="window" lastClr="FFFFFF">
                  <a:lumMod val="65000"/>
                </a:sysClr>
              </a:solidFill>
              <a:prstDash val="solid"/>
              <a:miter lim="800000"/>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メイリオ"/>
              </a:endParaRPr>
            </a:p>
          </p:txBody>
        </p:sp>
        <p:sp>
          <p:nvSpPr>
            <p:cNvPr id="75" name="TextBox 74">
              <a:extLst>
                <a:ext uri="{FF2B5EF4-FFF2-40B4-BE49-F238E27FC236}">
                  <a16:creationId xmlns:a16="http://schemas.microsoft.com/office/drawing/2014/main" id="{E279BBF6-C9A1-D984-17C3-30B251726B61}"/>
                </a:ext>
              </a:extLst>
            </p:cNvPr>
            <p:cNvSpPr txBox="1"/>
            <p:nvPr/>
          </p:nvSpPr>
          <p:spPr>
            <a:xfrm>
              <a:off x="3321864" y="2242521"/>
              <a:ext cx="2961078" cy="689741"/>
            </a:xfrm>
            <a:prstGeom prst="rect">
              <a:avLst/>
            </a:prstGeom>
            <a:noFill/>
          </p:spPr>
          <p:txBody>
            <a:bodyPr wrap="square" rtlCol="0">
              <a:spAutoFit/>
            </a:bodyPr>
            <a:lstStyle/>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rPr>
                <a:t>Register module with Azure Container Registry (DEVOPs)</a:t>
              </a:r>
            </a:p>
            <a:p>
              <a:pPr marL="228594" marR="0" lvl="0" indent="-228594" defTabSz="609585"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900" kern="0">
                  <a:solidFill>
                    <a:srgbClr val="07327F"/>
                  </a:solidFill>
                  <a:latin typeface="Segoe UI"/>
                  <a:ea typeface="メイリオ"/>
                  <a:cs typeface="Segoe UI" panose="020B0502040204020203" pitchFamily="34" charset="0"/>
                </a:rPr>
                <a:t>IoT Edge Integration</a:t>
              </a:r>
              <a:endParaRPr kumimoji="0" lang="en-US" sz="900" b="0" i="0" u="none" strike="noStrike" kern="0" cap="none" spc="0" normalizeH="0" baseline="0" noProof="0">
                <a:ln>
                  <a:noFill/>
                </a:ln>
                <a:solidFill>
                  <a:srgbClr val="07327F"/>
                </a:solidFill>
                <a:effectLst/>
                <a:uLnTx/>
                <a:uFillTx/>
                <a:latin typeface="Segoe UI"/>
                <a:ea typeface="メイリオ"/>
                <a:cs typeface="Segoe UI" panose="020B0502040204020203" pitchFamily="34" charset="0"/>
              </a:endParaRPr>
            </a:p>
          </p:txBody>
        </p:sp>
      </p:grpSp>
    </p:spTree>
    <p:extLst>
      <p:ext uri="{BB962C8B-B14F-4D97-AF65-F5344CB8AC3E}">
        <p14:creationId xmlns:p14="http://schemas.microsoft.com/office/powerpoint/2010/main" val="3620181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a:t>
            </a:r>
            <a:r>
              <a:rPr lang="en-US" err="1"/>
              <a:t>IoT</a:t>
            </a:r>
            <a:r>
              <a:rPr lang="en-US"/>
              <a:t> solutions - Build from the ground up</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72</a:t>
            </a:fld>
            <a:endParaRPr lang="x-none"/>
          </a:p>
        </p:txBody>
      </p:sp>
      <p:sp>
        <p:nvSpPr>
          <p:cNvPr id="131" name="Rectangle 130">
            <a:extLst>
              <a:ext uri="{FF2B5EF4-FFF2-40B4-BE49-F238E27FC236}">
                <a16:creationId xmlns:a16="http://schemas.microsoft.com/office/drawing/2014/main" id="{1979508F-1A48-4664-AD2D-09B229A73693}"/>
              </a:ext>
              <a:ext uri="{C183D7F6-B498-43B3-948B-1728B52AA6E4}">
                <adec:decorative xmlns:adec="http://schemas.microsoft.com/office/drawing/2017/decorative" xmlns="" val="1"/>
              </a:ext>
            </a:extLst>
          </p:cNvPr>
          <p:cNvSpPr/>
          <p:nvPr/>
        </p:nvSpPr>
        <p:spPr bwMode="auto">
          <a:xfrm>
            <a:off x="418644" y="1051030"/>
            <a:ext cx="11354714" cy="4770496"/>
          </a:xfrm>
          <a:prstGeom prst="rect">
            <a:avLst/>
          </a:prstGeom>
          <a:solidFill>
            <a:srgbClr val="FFFFFF"/>
          </a:solidFill>
          <a:ln w="19050" cap="flat" cmpd="sng" algn="ctr">
            <a:solidFill>
              <a:srgbClr val="0078D4"/>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0000"/>
              </a:solidFill>
              <a:effectLst/>
              <a:uLnTx/>
              <a:uFillTx/>
              <a:cs typeface="Segoe UI" pitchFamily="34" charset="0"/>
            </a:endParaRPr>
          </a:p>
        </p:txBody>
      </p:sp>
      <p:sp>
        <p:nvSpPr>
          <p:cNvPr id="132" name="cloud" descr="Icon of a cloud">
            <a:extLst>
              <a:ext uri="{FF2B5EF4-FFF2-40B4-BE49-F238E27FC236}">
                <a16:creationId xmlns:a16="http://schemas.microsoft.com/office/drawing/2014/main" id="{1D291EA7-8D71-44D7-BB6B-0855E4AB3DFF}"/>
              </a:ext>
            </a:extLst>
          </p:cNvPr>
          <p:cNvSpPr>
            <a:spLocks noChangeAspect="1"/>
          </p:cNvSpPr>
          <p:nvPr/>
        </p:nvSpPr>
        <p:spPr bwMode="black">
          <a:xfrm>
            <a:off x="2634677" y="1175006"/>
            <a:ext cx="8730517" cy="45099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cap="flat" cmpd="sng" algn="ctr">
            <a:solidFill>
              <a:srgbClr val="FFFFFF">
                <a:lumMod val="85000"/>
              </a:srgbClr>
            </a:solidFill>
            <a:prstDash val="solid"/>
          </a:ln>
          <a:effectLst/>
        </p:spPr>
        <p:txBody>
          <a:bodyPr tIns="806439" rtlCol="0" anchor="ctr"/>
          <a:lstStyle/>
          <a:p>
            <a:pPr marL="0" marR="0" lvl="0" indent="0" algn="ctr" defTabSz="895871" eaLnBrk="1" fontAlgn="auto" latinLnBrk="0" hangingPunct="1">
              <a:lnSpc>
                <a:spcPct val="10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sp>
        <p:nvSpPr>
          <p:cNvPr id="133" name="Rectangle 132">
            <a:extLst>
              <a:ext uri="{FF2B5EF4-FFF2-40B4-BE49-F238E27FC236}">
                <a16:creationId xmlns:a16="http://schemas.microsoft.com/office/drawing/2014/main" id="{CE62961E-3491-4693-AA75-62AF7270EAA4}"/>
              </a:ext>
            </a:extLst>
          </p:cNvPr>
          <p:cNvSpPr/>
          <p:nvPr/>
        </p:nvSpPr>
        <p:spPr>
          <a:xfrm>
            <a:off x="4189373" y="1158016"/>
            <a:ext cx="5596401" cy="452590"/>
          </a:xfrm>
          <a:prstGeom prst="rect">
            <a:avLst/>
          </a:prstGeom>
          <a:solidFill>
            <a:srgbClr val="FFFFFF">
              <a:lumMod val="95000"/>
            </a:srgbClr>
          </a:solidFill>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rPr>
              <a:t>The issue: Designing, integrating and maintaining dozens of individual services requires extensive expertise, time and financial investment</a:t>
            </a:r>
          </a:p>
        </p:txBody>
      </p:sp>
      <p:grpSp>
        <p:nvGrpSpPr>
          <p:cNvPr id="134" name="Group 133" descr="A flowchart showing Azure IoT Device SDK, Azure IoT Edge, Azure Sphere, Manage and Business Integration ">
            <a:extLst>
              <a:ext uri="{FF2B5EF4-FFF2-40B4-BE49-F238E27FC236}">
                <a16:creationId xmlns:a16="http://schemas.microsoft.com/office/drawing/2014/main" id="{E9BB2E8A-6111-4482-BD05-E2D97F6A322E}"/>
              </a:ext>
            </a:extLst>
          </p:cNvPr>
          <p:cNvGrpSpPr/>
          <p:nvPr/>
        </p:nvGrpSpPr>
        <p:grpSpPr>
          <a:xfrm>
            <a:off x="589006" y="1725077"/>
            <a:ext cx="11005575" cy="3947001"/>
            <a:chOff x="600817" y="2183155"/>
            <a:chExt cx="11226261" cy="4026147"/>
          </a:xfrm>
        </p:grpSpPr>
        <p:sp>
          <p:nvSpPr>
            <p:cNvPr id="135" name="Rectangle 134">
              <a:extLst>
                <a:ext uri="{FF2B5EF4-FFF2-40B4-BE49-F238E27FC236}">
                  <a16:creationId xmlns:a16="http://schemas.microsoft.com/office/drawing/2014/main" id="{3AE833F4-4A1A-46ED-B7B5-10E85C5AEC95}"/>
                </a:ext>
                <a:ext uri="{C183D7F6-B498-43B3-948B-1728B52AA6E4}">
                  <adec:decorative xmlns:adec="http://schemas.microsoft.com/office/drawing/2017/decorative" xmlns="" val="1"/>
                </a:ext>
              </a:extLst>
            </p:cNvPr>
            <p:cNvSpPr/>
            <p:nvPr/>
          </p:nvSpPr>
          <p:spPr bwMode="auto">
            <a:xfrm>
              <a:off x="3802153" y="2201000"/>
              <a:ext cx="5067834" cy="3869779"/>
            </a:xfrm>
            <a:prstGeom prst="rect">
              <a:avLst/>
            </a:prstGeom>
            <a:noFill/>
            <a:ln w="19050" cap="flat" cmpd="sng" algn="ctr">
              <a:solidFill>
                <a:srgbClr val="FFFFFF">
                  <a:lumMod val="85000"/>
                </a:srgbClr>
              </a:solidFill>
              <a:prstDash val="dash"/>
              <a:headEnd type="none" w="med" len="med"/>
              <a:tailEnd type="none" w="med" len="med"/>
            </a:ln>
            <a:effectLst/>
          </p:spPr>
          <p:txBody>
            <a:bodyPr rot="0" spcFirstLastPara="0" vertOverflow="overflow" horzOverflow="overflow" vert="horz" wrap="square" lIns="89617" tIns="89617" rIns="179285" bIns="89592" numCol="1" spcCol="0" rtlCol="0" fromWordArt="0" anchor="b" anchorCtr="0" forceAA="0" compatLnSpc="1">
              <a:prstTxWarp prst="textNoShape">
                <a:avLst/>
              </a:prstTxWarp>
              <a:noAutofit/>
            </a:bodyPr>
            <a:lstStyle/>
            <a:p>
              <a:pPr marL="0" marR="0" lvl="0" indent="0" algn="ctr" defTabSz="895403"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136" name="2   Arrow fg" descr="A double headed arrow">
              <a:extLst>
                <a:ext uri="{FF2B5EF4-FFF2-40B4-BE49-F238E27FC236}">
                  <a16:creationId xmlns:a16="http://schemas.microsoft.com/office/drawing/2014/main" id="{40263049-025F-43D0-93BB-1CA703C485CC}"/>
                </a:ext>
              </a:extLst>
            </p:cNvPr>
            <p:cNvCxnSpPr>
              <a:cxnSpLocks/>
            </p:cNvCxnSpPr>
            <p:nvPr/>
          </p:nvCxnSpPr>
          <p:spPr>
            <a:xfrm>
              <a:off x="2956817" y="2669237"/>
              <a:ext cx="850015" cy="1"/>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sp>
          <p:nvSpPr>
            <p:cNvPr id="137" name="Rectangle 136">
              <a:extLst>
                <a:ext uri="{FF2B5EF4-FFF2-40B4-BE49-F238E27FC236}">
                  <a16:creationId xmlns:a16="http://schemas.microsoft.com/office/drawing/2014/main" id="{8EEF7B4B-FE8C-474D-BCC3-6BF902636D81}"/>
                </a:ext>
                <a:ext uri="{C183D7F6-B498-43B3-948B-1728B52AA6E4}">
                  <adec:decorative xmlns:adec="http://schemas.microsoft.com/office/drawing/2017/decorative" xmlns="" val="1"/>
                </a:ext>
              </a:extLst>
            </p:cNvPr>
            <p:cNvSpPr/>
            <p:nvPr/>
          </p:nvSpPr>
          <p:spPr bwMode="auto">
            <a:xfrm>
              <a:off x="602160" y="2201001"/>
              <a:ext cx="2335621" cy="913132"/>
            </a:xfrm>
            <a:prstGeom prst="rect">
              <a:avLst/>
            </a:prstGeom>
            <a:solidFill>
              <a:srgbClr val="FFFFFF">
                <a:alpha val="90000"/>
              </a:srgbClr>
            </a:solid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1F095-8F1D-4E59-8E5B-885AA192FA01}"/>
                </a:ext>
              </a:extLst>
            </p:cNvPr>
            <p:cNvSpPr/>
            <p:nvPr/>
          </p:nvSpPr>
          <p:spPr>
            <a:xfrm>
              <a:off x="617863" y="2315490"/>
              <a:ext cx="2322095" cy="589905"/>
            </a:xfrm>
            <a:prstGeom prst="rect">
              <a:avLst/>
            </a:prstGeom>
          </p:spPr>
          <p:txBody>
            <a:bodyPr wrap="square" lIns="0" rIns="0">
              <a:spAutoFit/>
            </a:bodyPr>
            <a:lstStyle/>
            <a:p>
              <a:pPr marL="0" marR="0" lvl="0" indent="0" algn="ctr" defTabSz="896182" eaLnBrk="1" fontAlgn="auto" latinLnBrk="0" hangingPunct="1">
                <a:lnSpc>
                  <a:spcPct val="100000"/>
                </a:lnSpc>
                <a:spcBef>
                  <a:spcPts val="0"/>
                </a:spcBef>
                <a:spcAft>
                  <a:spcPts val="0"/>
                </a:spcAft>
                <a:buClrTx/>
                <a:buSzPct val="90000"/>
                <a:buFontTx/>
                <a:buNone/>
                <a:tabLst/>
                <a:defRPr/>
              </a:pPr>
              <a:r>
                <a:rPr kumimoji="0" lang="en-US" sz="1078" b="0" i="0" u="none" strike="noStrike" kern="0" cap="none" spc="0" normalizeH="0" baseline="0" noProof="0">
                  <a:ln>
                    <a:noFill/>
                  </a:ln>
                  <a:solidFill>
                    <a:srgbClr val="000000"/>
                  </a:solidFill>
                  <a:effectLst/>
                  <a:uLnTx/>
                  <a:uFillTx/>
                  <a:latin typeface="Segoe UI Semibold"/>
                  <a:cs typeface="Segoe UI" panose="020B0502040204020203" pitchFamily="34" charset="0"/>
                </a:rPr>
                <a:t>Azure IoT Device SDK</a:t>
              </a:r>
            </a:p>
            <a:p>
              <a:pPr marL="0" marR="0" lvl="1" indent="0" algn="ctr" defTabSz="896182" eaLnBrk="1" fontAlgn="auto" latinLnBrk="0" hangingPunct="1">
                <a:lnSpc>
                  <a:spcPct val="100000"/>
                </a:lnSpc>
                <a:spcBef>
                  <a:spcPts val="196"/>
                </a:spcBef>
                <a:spcAft>
                  <a:spcPts val="0"/>
                </a:spcAft>
                <a:buClr>
                  <a:srgbClr val="FFFFFF">
                    <a:lumMod val="75000"/>
                  </a:srgbClr>
                </a:buClr>
                <a:buSzPct val="100000"/>
                <a:buFontTx/>
                <a:buNone/>
                <a:tabLst/>
                <a:defRPr/>
              </a:pPr>
              <a:r>
                <a:rPr kumimoji="0" lang="en-US" sz="882" b="0" i="0" u="none" strike="noStrike" kern="0" cap="none" spc="0" normalizeH="0" baseline="0" noProof="0">
                  <a:ln>
                    <a:noFill/>
                  </a:ln>
                  <a:solidFill>
                    <a:srgbClr val="000000"/>
                  </a:solidFill>
                  <a:effectLst/>
                  <a:uLnTx/>
                  <a:uFillTx/>
                </a:rPr>
                <a:t>3</a:t>
              </a:r>
              <a:r>
                <a:rPr kumimoji="0" lang="en-US" sz="882" b="0" i="0" u="none" strike="noStrike" kern="0" cap="none" spc="0" normalizeH="0" baseline="30000" noProof="0">
                  <a:ln>
                    <a:noFill/>
                  </a:ln>
                  <a:solidFill>
                    <a:srgbClr val="000000"/>
                  </a:solidFill>
                  <a:effectLst/>
                  <a:uLnTx/>
                  <a:uFillTx/>
                </a:rPr>
                <a:t>rd</a:t>
              </a:r>
              <a:r>
                <a:rPr kumimoji="0" lang="en-US" sz="882" b="0" i="0" u="none" strike="noStrike" kern="0" cap="none" spc="0" normalizeH="0" baseline="0" noProof="0">
                  <a:ln>
                    <a:noFill/>
                  </a:ln>
                  <a:solidFill>
                    <a:srgbClr val="000000"/>
                  </a:solidFill>
                  <a:effectLst/>
                  <a:uLnTx/>
                  <a:uFillTx/>
                </a:rPr>
                <a:t> Party Industry specific sensors &amp; devices</a:t>
              </a:r>
              <a:endParaRPr kumimoji="0" lang="en-US" sz="882"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endParaRPr>
            </a:p>
            <a:p>
              <a:pPr marL="0" marR="0" lvl="1" indent="0" algn="ctr" defTabSz="896182" eaLnBrk="1" fontAlgn="auto" latinLnBrk="0" hangingPunct="1">
                <a:lnSpc>
                  <a:spcPct val="100000"/>
                </a:lnSpc>
                <a:spcBef>
                  <a:spcPts val="196"/>
                </a:spcBef>
                <a:spcAft>
                  <a:spcPts val="0"/>
                </a:spcAft>
                <a:buClr>
                  <a:srgbClr val="FFFFFF">
                    <a:lumMod val="75000"/>
                  </a:srgbClr>
                </a:buClr>
                <a:buSzPct val="100000"/>
                <a:buFontTx/>
                <a:buNone/>
                <a:tabLst/>
                <a:defRPr/>
              </a:pPr>
              <a:r>
                <a:rPr kumimoji="0" lang="en-US" sz="882"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(RTOS, Linux, Windows, Android, iOS) </a:t>
              </a:r>
            </a:p>
          </p:txBody>
        </p:sp>
        <p:sp>
          <p:nvSpPr>
            <p:cNvPr id="139" name="Frame 5">
              <a:extLst>
                <a:ext uri="{FF2B5EF4-FFF2-40B4-BE49-F238E27FC236}">
                  <a16:creationId xmlns:a16="http://schemas.microsoft.com/office/drawing/2014/main" id="{DDFD03A4-9544-4249-BC9F-80E83B9559DE}"/>
                </a:ext>
              </a:extLst>
            </p:cNvPr>
            <p:cNvSpPr>
              <a:spLocks noChangeAspect="1"/>
            </p:cNvSpPr>
            <p:nvPr/>
          </p:nvSpPr>
          <p:spPr bwMode="auto">
            <a:xfrm>
              <a:off x="885702"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0" name="Frame 5">
              <a:extLst>
                <a:ext uri="{FF2B5EF4-FFF2-40B4-BE49-F238E27FC236}">
                  <a16:creationId xmlns:a16="http://schemas.microsoft.com/office/drawing/2014/main" id="{2AC38B1E-BCA0-40AB-A02F-6183BF0467A4}"/>
                </a:ext>
              </a:extLst>
            </p:cNvPr>
            <p:cNvSpPr>
              <a:spLocks noChangeAspect="1"/>
            </p:cNvSpPr>
            <p:nvPr/>
          </p:nvSpPr>
          <p:spPr bwMode="auto">
            <a:xfrm>
              <a:off x="1038760"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1" name="Frame 5">
              <a:extLst>
                <a:ext uri="{FF2B5EF4-FFF2-40B4-BE49-F238E27FC236}">
                  <a16:creationId xmlns:a16="http://schemas.microsoft.com/office/drawing/2014/main" id="{5DACAE45-F03A-4173-A052-89C24A807DAE}"/>
                </a:ext>
              </a:extLst>
            </p:cNvPr>
            <p:cNvSpPr>
              <a:spLocks noChangeAspect="1"/>
            </p:cNvSpPr>
            <p:nvPr/>
          </p:nvSpPr>
          <p:spPr bwMode="auto">
            <a:xfrm>
              <a:off x="1188441"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2" name="Frame 5">
              <a:extLst>
                <a:ext uri="{FF2B5EF4-FFF2-40B4-BE49-F238E27FC236}">
                  <a16:creationId xmlns:a16="http://schemas.microsoft.com/office/drawing/2014/main" id="{D79573AD-9E5F-47DF-B4D9-AAA4D936FF0A}"/>
                </a:ext>
              </a:extLst>
            </p:cNvPr>
            <p:cNvSpPr>
              <a:spLocks noChangeAspect="1"/>
            </p:cNvSpPr>
            <p:nvPr/>
          </p:nvSpPr>
          <p:spPr bwMode="auto">
            <a:xfrm>
              <a:off x="1338122"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3" name="Frame 5">
              <a:extLst>
                <a:ext uri="{FF2B5EF4-FFF2-40B4-BE49-F238E27FC236}">
                  <a16:creationId xmlns:a16="http://schemas.microsoft.com/office/drawing/2014/main" id="{C7CB5B82-2F8F-4DD8-A93D-84DEE4B0F342}"/>
                </a:ext>
              </a:extLst>
            </p:cNvPr>
            <p:cNvSpPr>
              <a:spLocks noChangeAspect="1"/>
            </p:cNvSpPr>
            <p:nvPr/>
          </p:nvSpPr>
          <p:spPr bwMode="auto">
            <a:xfrm>
              <a:off x="1487803"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EA2DA116-BCA7-4F2D-9EE2-14D2F1C74BB5}"/>
                </a:ext>
              </a:extLst>
            </p:cNvPr>
            <p:cNvSpPr>
              <a:spLocks noChangeAspect="1"/>
            </p:cNvSpPr>
            <p:nvPr/>
          </p:nvSpPr>
          <p:spPr bwMode="auto">
            <a:xfrm>
              <a:off x="1637484"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5" name="Frame 5">
              <a:extLst>
                <a:ext uri="{FF2B5EF4-FFF2-40B4-BE49-F238E27FC236}">
                  <a16:creationId xmlns:a16="http://schemas.microsoft.com/office/drawing/2014/main" id="{725A690A-25CD-4395-98F6-B72E63215AD5}"/>
                </a:ext>
              </a:extLst>
            </p:cNvPr>
            <p:cNvSpPr>
              <a:spLocks noChangeAspect="1"/>
            </p:cNvSpPr>
            <p:nvPr/>
          </p:nvSpPr>
          <p:spPr bwMode="auto">
            <a:xfrm>
              <a:off x="1787165"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F37CDB83-DECE-449B-98E1-E8AFA1ABA07E}"/>
                </a:ext>
              </a:extLst>
            </p:cNvPr>
            <p:cNvSpPr>
              <a:spLocks noChangeAspect="1"/>
            </p:cNvSpPr>
            <p:nvPr/>
          </p:nvSpPr>
          <p:spPr bwMode="auto">
            <a:xfrm>
              <a:off x="1936846"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7" name="Frame 5">
              <a:extLst>
                <a:ext uri="{FF2B5EF4-FFF2-40B4-BE49-F238E27FC236}">
                  <a16:creationId xmlns:a16="http://schemas.microsoft.com/office/drawing/2014/main" id="{A487D399-7DBD-4F07-8994-7391A7B69E96}"/>
                </a:ext>
              </a:extLst>
            </p:cNvPr>
            <p:cNvSpPr>
              <a:spLocks noChangeAspect="1"/>
            </p:cNvSpPr>
            <p:nvPr/>
          </p:nvSpPr>
          <p:spPr bwMode="auto">
            <a:xfrm>
              <a:off x="2086527"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8" name="Frame 5">
              <a:extLst>
                <a:ext uri="{FF2B5EF4-FFF2-40B4-BE49-F238E27FC236}">
                  <a16:creationId xmlns:a16="http://schemas.microsoft.com/office/drawing/2014/main" id="{FC9FB68C-0240-48A0-96FA-973775CE5D20}"/>
                </a:ext>
              </a:extLst>
            </p:cNvPr>
            <p:cNvSpPr>
              <a:spLocks noChangeAspect="1"/>
            </p:cNvSpPr>
            <p:nvPr/>
          </p:nvSpPr>
          <p:spPr bwMode="auto">
            <a:xfrm>
              <a:off x="2236208"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6B4DA97B-FEFD-4526-ACED-1CCAF77F453F}"/>
                </a:ext>
              </a:extLst>
            </p:cNvPr>
            <p:cNvSpPr>
              <a:spLocks noChangeAspect="1"/>
            </p:cNvSpPr>
            <p:nvPr/>
          </p:nvSpPr>
          <p:spPr bwMode="auto">
            <a:xfrm>
              <a:off x="2385889"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50" name="Frame 5">
              <a:extLst>
                <a:ext uri="{FF2B5EF4-FFF2-40B4-BE49-F238E27FC236}">
                  <a16:creationId xmlns:a16="http://schemas.microsoft.com/office/drawing/2014/main" id="{85C7F432-E743-4664-9976-2DD821BCE1B3}"/>
                </a:ext>
              </a:extLst>
            </p:cNvPr>
            <p:cNvSpPr>
              <a:spLocks noChangeAspect="1"/>
            </p:cNvSpPr>
            <p:nvPr/>
          </p:nvSpPr>
          <p:spPr bwMode="auto">
            <a:xfrm>
              <a:off x="2535570"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cxnSp>
          <p:nvCxnSpPr>
            <p:cNvPr id="151" name="2 Arrow" descr="A double headed arrow">
              <a:extLst>
                <a:ext uri="{FF2B5EF4-FFF2-40B4-BE49-F238E27FC236}">
                  <a16:creationId xmlns:a16="http://schemas.microsoft.com/office/drawing/2014/main" id="{E16575CF-6620-46A9-A542-B17145494E68}"/>
                </a:ext>
              </a:extLst>
            </p:cNvPr>
            <p:cNvCxnSpPr>
              <a:cxnSpLocks/>
              <a:endCxn id="137" idx="2"/>
            </p:cNvCxnSpPr>
            <p:nvPr/>
          </p:nvCxnSpPr>
          <p:spPr>
            <a:xfrm flipV="1">
              <a:off x="1763975" y="3114133"/>
              <a:ext cx="5996" cy="298364"/>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cxnSp>
          <p:nvCxnSpPr>
            <p:cNvPr id="152" name="2   Arrow fg" descr="A double headed arrow">
              <a:extLst>
                <a:ext uri="{FF2B5EF4-FFF2-40B4-BE49-F238E27FC236}">
                  <a16:creationId xmlns:a16="http://schemas.microsoft.com/office/drawing/2014/main" id="{F7CFBB72-EF9A-458D-A97B-E484DEF870A5}"/>
                </a:ext>
              </a:extLst>
            </p:cNvPr>
            <p:cNvCxnSpPr>
              <a:cxnSpLocks/>
            </p:cNvCxnSpPr>
            <p:nvPr/>
          </p:nvCxnSpPr>
          <p:spPr>
            <a:xfrm flipV="1">
              <a:off x="2941809" y="4145214"/>
              <a:ext cx="850015" cy="1"/>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sp>
          <p:nvSpPr>
            <p:cNvPr id="153" name="Rectangle 152">
              <a:extLst>
                <a:ext uri="{FF2B5EF4-FFF2-40B4-BE49-F238E27FC236}">
                  <a16:creationId xmlns:a16="http://schemas.microsoft.com/office/drawing/2014/main" id="{68A147E5-032F-46E1-B0C7-0292E90359E2}"/>
                </a:ext>
              </a:extLst>
            </p:cNvPr>
            <p:cNvSpPr/>
            <p:nvPr/>
          </p:nvSpPr>
          <p:spPr bwMode="auto">
            <a:xfrm>
              <a:off x="600817" y="3412495"/>
              <a:ext cx="2326316" cy="1465439"/>
            </a:xfrm>
            <a:prstGeom prst="rect">
              <a:avLst/>
            </a:prstGeom>
            <a:solidFill>
              <a:srgbClr val="FFFFFF">
                <a:alpha val="79000"/>
              </a:srgbClr>
            </a:solid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0" tIns="89604" rIns="0" bIns="89579" numCol="1" spcCol="0" rtlCol="0" fromWordArt="0" anchor="b" anchorCtr="0" forceAA="0" compatLnSpc="1">
              <a:prstTxWarp prst="textNoShape">
                <a:avLst/>
              </a:prstTxWarp>
              <a:noAutofit/>
            </a:bodyPr>
            <a:lstStyle/>
            <a:p>
              <a:pPr marL="0" marR="0" lvl="0" indent="0" algn="ctr" defTabSz="895232" eaLnBrk="1" fontAlgn="base" latinLnBrk="0" hangingPunct="1">
                <a:lnSpc>
                  <a:spcPct val="100000"/>
                </a:lnSpc>
                <a:spcBef>
                  <a:spcPct val="0"/>
                </a:spcBef>
                <a:spcAft>
                  <a:spcPts val="588"/>
                </a:spcAft>
                <a:buClrTx/>
                <a:buSzTx/>
                <a:buFontTx/>
                <a:buNone/>
                <a:tabLst/>
                <a:defRPr/>
              </a:pPr>
              <a:endParaRPr kumimoji="0" lang="en-US" sz="1078" b="1"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154" name="Rectangle 153">
              <a:extLst>
                <a:ext uri="{FF2B5EF4-FFF2-40B4-BE49-F238E27FC236}">
                  <a16:creationId xmlns:a16="http://schemas.microsoft.com/office/drawing/2014/main" id="{ABA7882A-8C14-4FBB-990D-7C5BD20E7D9C}"/>
                </a:ext>
              </a:extLst>
            </p:cNvPr>
            <p:cNvSpPr/>
            <p:nvPr/>
          </p:nvSpPr>
          <p:spPr>
            <a:xfrm>
              <a:off x="609143" y="3941548"/>
              <a:ext cx="905246" cy="430887"/>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Azure </a:t>
              </a:r>
              <a:br>
                <a:rPr kumimoji="0" lang="en-US" sz="1078" b="0" i="0" u="none" strike="noStrike" kern="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br>
              <a:r>
                <a:rPr kumimoji="0" lang="en-US" sz="1078" b="0" i="0" u="none" strike="noStrike" kern="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IoT Edge</a:t>
              </a:r>
            </a:p>
          </p:txBody>
        </p:sp>
        <p:pic>
          <p:nvPicPr>
            <p:cNvPr id="155" name="Picture 154">
              <a:extLst>
                <a:ext uri="{FF2B5EF4-FFF2-40B4-BE49-F238E27FC236}">
                  <a16:creationId xmlns:a16="http://schemas.microsoft.com/office/drawing/2014/main" id="{68F8CEBD-CC49-42A8-9BC7-6DD01A7CD40D}"/>
                </a:ext>
              </a:extLst>
            </p:cNvPr>
            <p:cNvPicPr>
              <a:picLocks noChangeAspect="1"/>
            </p:cNvPicPr>
            <p:nvPr/>
          </p:nvPicPr>
          <p:blipFill>
            <a:blip r:embed="rId2"/>
            <a:srcRect/>
            <a:stretch/>
          </p:blipFill>
          <p:spPr>
            <a:xfrm>
              <a:off x="849290" y="3531024"/>
              <a:ext cx="444504" cy="444504"/>
            </a:xfrm>
            <a:prstGeom prst="rect">
              <a:avLst/>
            </a:prstGeom>
          </p:spPr>
        </p:pic>
        <p:sp>
          <p:nvSpPr>
            <p:cNvPr id="156" name="Rectangle 155">
              <a:extLst>
                <a:ext uri="{FF2B5EF4-FFF2-40B4-BE49-F238E27FC236}">
                  <a16:creationId xmlns:a16="http://schemas.microsoft.com/office/drawing/2014/main" id="{D3592A20-6CBE-4A7C-823C-0A58B2FCC4E3}"/>
                </a:ext>
              </a:extLst>
            </p:cNvPr>
            <p:cNvSpPr/>
            <p:nvPr/>
          </p:nvSpPr>
          <p:spPr bwMode="auto">
            <a:xfrm>
              <a:off x="1569966" y="3559766"/>
              <a:ext cx="1244762" cy="94454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895232" eaLnBrk="1" fontAlgn="base" latinLnBrk="0" hangingPunct="1">
                <a:lnSpc>
                  <a:spcPct val="100000"/>
                </a:lnSpc>
                <a:spcBef>
                  <a:spcPct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Edge Modules:</a:t>
              </a:r>
            </a:p>
            <a:p>
              <a:pPr marL="0" marR="0" lvl="0" indent="0" defTabSz="895232" eaLnBrk="1" fontAlgn="base" latinLnBrk="0" hangingPunct="1">
                <a:lnSpc>
                  <a:spcPct val="100000"/>
                </a:lnSpc>
                <a:spcBef>
                  <a:spcPts val="98"/>
                </a:spcBef>
                <a:spcAft>
                  <a:spcPts val="98"/>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Protocol Adaptation</a:t>
              </a:r>
            </a:p>
            <a:p>
              <a:pPr marL="0" marR="0" lvl="0" indent="0" defTabSz="895232" eaLnBrk="1" fontAlgn="base" latinLnBrk="0" hangingPunct="1">
                <a:lnSpc>
                  <a:spcPct val="100000"/>
                </a:lnSpc>
                <a:spcBef>
                  <a:spcPts val="98"/>
                </a:spcBef>
                <a:spcAft>
                  <a:spcPts val="98"/>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Functions</a:t>
              </a:r>
            </a:p>
            <a:p>
              <a:pPr marL="0" marR="0" lvl="0" indent="0" defTabSz="895232" eaLnBrk="1" fontAlgn="base" latinLnBrk="0" hangingPunct="1">
                <a:lnSpc>
                  <a:spcPct val="100000"/>
                </a:lnSpc>
                <a:spcBef>
                  <a:spcPts val="98"/>
                </a:spcBef>
                <a:spcAft>
                  <a:spcPts val="98"/>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Stream Analytics</a:t>
              </a:r>
            </a:p>
            <a:p>
              <a:pPr marL="0" marR="0" lvl="0" indent="0" defTabSz="895232" eaLnBrk="1" fontAlgn="base" latinLnBrk="0" hangingPunct="1">
                <a:lnSpc>
                  <a:spcPct val="100000"/>
                </a:lnSpc>
                <a:spcBef>
                  <a:spcPts val="98"/>
                </a:spcBef>
                <a:spcAft>
                  <a:spcPts val="98"/>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Machine Learning</a:t>
              </a:r>
            </a:p>
            <a:p>
              <a:pPr marL="0" marR="0" lvl="0" indent="0" defTabSz="895232" eaLnBrk="1" fontAlgn="base" latinLnBrk="0" hangingPunct="1">
                <a:lnSpc>
                  <a:spcPct val="100000"/>
                </a:lnSpc>
                <a:spcBef>
                  <a:spcPts val="98"/>
                </a:spcBef>
                <a:spcAft>
                  <a:spcPts val="98"/>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AI</a:t>
              </a:r>
            </a:p>
          </p:txBody>
        </p:sp>
        <p:sp>
          <p:nvSpPr>
            <p:cNvPr id="157" name="Eye" title="Icon of an eye">
              <a:extLst>
                <a:ext uri="{FF2B5EF4-FFF2-40B4-BE49-F238E27FC236}">
                  <a16:creationId xmlns:a16="http://schemas.microsoft.com/office/drawing/2014/main" id="{2C3E646D-4259-4DA1-AEE9-A191867080CE}"/>
                </a:ext>
              </a:extLst>
            </p:cNvPr>
            <p:cNvSpPr>
              <a:spLocks noChangeAspect="1" noEditPoints="1"/>
            </p:cNvSpPr>
            <p:nvPr/>
          </p:nvSpPr>
          <p:spPr bwMode="auto">
            <a:xfrm>
              <a:off x="941259" y="4587977"/>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 name="Dictionary_E82D" title="Icon of a book">
              <a:extLst>
                <a:ext uri="{FF2B5EF4-FFF2-40B4-BE49-F238E27FC236}">
                  <a16:creationId xmlns:a16="http://schemas.microsoft.com/office/drawing/2014/main" id="{97506C36-5468-4237-8807-E3C1204A605E}"/>
                </a:ext>
              </a:extLst>
            </p:cNvPr>
            <p:cNvSpPr>
              <a:spLocks noChangeAspect="1" noEditPoints="1"/>
            </p:cNvSpPr>
            <p:nvPr/>
          </p:nvSpPr>
          <p:spPr bwMode="auto">
            <a:xfrm>
              <a:off x="1307597" y="4567991"/>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000000"/>
                </a:solidFill>
                <a:effectLst/>
                <a:uLnTx/>
                <a:uFillTx/>
              </a:endParaRPr>
            </a:p>
          </p:txBody>
        </p:sp>
        <p:sp>
          <p:nvSpPr>
            <p:cNvPr id="159" name="Microsoft_E720" title="Icon of a microphone">
              <a:extLst>
                <a:ext uri="{FF2B5EF4-FFF2-40B4-BE49-F238E27FC236}">
                  <a16:creationId xmlns:a16="http://schemas.microsoft.com/office/drawing/2014/main" id="{C04D4669-67A0-498A-8140-7B779F0583B0}"/>
                </a:ext>
              </a:extLst>
            </p:cNvPr>
            <p:cNvSpPr>
              <a:spLocks noChangeAspect="1" noEditPoints="1"/>
            </p:cNvSpPr>
            <p:nvPr/>
          </p:nvSpPr>
          <p:spPr bwMode="auto">
            <a:xfrm>
              <a:off x="1586341" y="4567991"/>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000000"/>
                </a:solidFill>
                <a:effectLst/>
                <a:uLnTx/>
                <a:uFillTx/>
              </a:endParaRPr>
            </a:p>
          </p:txBody>
        </p:sp>
        <p:sp>
          <p:nvSpPr>
            <p:cNvPr id="160" name="Beaker_F196" title="Icon of a scientific flask with liquid in it">
              <a:extLst>
                <a:ext uri="{FF2B5EF4-FFF2-40B4-BE49-F238E27FC236}">
                  <a16:creationId xmlns:a16="http://schemas.microsoft.com/office/drawing/2014/main" id="{4B08EA00-143B-4764-A3AB-3CB1284D9C22}"/>
                </a:ext>
              </a:extLst>
            </p:cNvPr>
            <p:cNvSpPr>
              <a:spLocks noChangeAspect="1" noEditPoints="1"/>
            </p:cNvSpPr>
            <p:nvPr/>
          </p:nvSpPr>
          <p:spPr bwMode="auto">
            <a:xfrm>
              <a:off x="1841317" y="4567991"/>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 name="magnify" title="Icon of a magnifying glass">
              <a:extLst>
                <a:ext uri="{FF2B5EF4-FFF2-40B4-BE49-F238E27FC236}">
                  <a16:creationId xmlns:a16="http://schemas.microsoft.com/office/drawing/2014/main" id="{919A5711-2DED-426D-862E-9F66ABFF4948}"/>
                </a:ext>
              </a:extLst>
            </p:cNvPr>
            <p:cNvSpPr>
              <a:spLocks noChangeAspect="1" noEditPoints="1"/>
            </p:cNvSpPr>
            <p:nvPr/>
          </p:nvSpPr>
          <p:spPr bwMode="auto">
            <a:xfrm flipH="1">
              <a:off x="2125033" y="4567991"/>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 name="Characters_E8C1" title="Icon of the letter A and a letter in another language">
              <a:extLst>
                <a:ext uri="{FF2B5EF4-FFF2-40B4-BE49-F238E27FC236}">
                  <a16:creationId xmlns:a16="http://schemas.microsoft.com/office/drawing/2014/main" id="{FBA0E176-44DB-4FF4-A6CB-BD57341019B7}"/>
                </a:ext>
              </a:extLst>
            </p:cNvPr>
            <p:cNvSpPr>
              <a:spLocks noChangeAspect="1" noEditPoints="1"/>
            </p:cNvSpPr>
            <p:nvPr/>
          </p:nvSpPr>
          <p:spPr bwMode="auto">
            <a:xfrm>
              <a:off x="2433484" y="4567991"/>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rgbClr val="000000">
                  <a:lumMod val="50000"/>
                  <a:lumOff val="50000"/>
                </a:srgbClr>
              </a:solidFill>
            </a:ln>
          </p:spPr>
          <p:txBody>
            <a:bodyPr vert="horz" wrap="square" lIns="89617" tIns="44808" rIns="89617" bIns="44808" numCol="1" anchor="t" anchorCtr="0" compatLnSpc="1">
              <a:prstTxWarp prst="textNoShape">
                <a:avLst/>
              </a:prstTxWarp>
            </a:bodyPr>
            <a:lstStyle/>
            <a:p>
              <a:pPr marL="0" marR="0" lvl="0" indent="0" defTabSz="89621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163" name="2 Arrow" descr="A double headed arrow">
              <a:extLst>
                <a:ext uri="{FF2B5EF4-FFF2-40B4-BE49-F238E27FC236}">
                  <a16:creationId xmlns:a16="http://schemas.microsoft.com/office/drawing/2014/main" id="{D9AD0C73-8D3C-4B27-9622-86AA9068E176}"/>
                </a:ext>
              </a:extLst>
            </p:cNvPr>
            <p:cNvCxnSpPr>
              <a:cxnSpLocks/>
              <a:stCxn id="165" idx="0"/>
            </p:cNvCxnSpPr>
            <p:nvPr/>
          </p:nvCxnSpPr>
          <p:spPr>
            <a:xfrm flipH="1" flipV="1">
              <a:off x="1763975" y="4877934"/>
              <a:ext cx="0" cy="265973"/>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cxnSp>
          <p:nvCxnSpPr>
            <p:cNvPr id="164" name="2 Arrow" descr="A double headed arrow">
              <a:extLst>
                <a:ext uri="{FF2B5EF4-FFF2-40B4-BE49-F238E27FC236}">
                  <a16:creationId xmlns:a16="http://schemas.microsoft.com/office/drawing/2014/main" id="{CF2F7FEE-7EFC-4086-B22A-C6403B1BFC5A}"/>
                </a:ext>
              </a:extLst>
            </p:cNvPr>
            <p:cNvCxnSpPr>
              <a:cxnSpLocks/>
            </p:cNvCxnSpPr>
            <p:nvPr/>
          </p:nvCxnSpPr>
          <p:spPr>
            <a:xfrm flipV="1">
              <a:off x="2945253" y="5668921"/>
              <a:ext cx="850015" cy="1"/>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sp>
          <p:nvSpPr>
            <p:cNvPr id="165" name="Rectangle 164">
              <a:extLst>
                <a:ext uri="{FF2B5EF4-FFF2-40B4-BE49-F238E27FC236}">
                  <a16:creationId xmlns:a16="http://schemas.microsoft.com/office/drawing/2014/main" id="{E72E968C-471B-4373-9325-956712B911EE}"/>
                </a:ext>
              </a:extLst>
            </p:cNvPr>
            <p:cNvSpPr/>
            <p:nvPr/>
          </p:nvSpPr>
          <p:spPr bwMode="auto">
            <a:xfrm>
              <a:off x="617863" y="5143907"/>
              <a:ext cx="2312743" cy="1065395"/>
            </a:xfrm>
            <a:prstGeom prst="rect">
              <a:avLst/>
            </a:prstGeom>
            <a:solidFill>
              <a:srgbClr val="FFFFFF">
                <a:alpha val="79000"/>
              </a:srgbClr>
            </a:solid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0" tIns="89604" rIns="0" bIns="89579" numCol="1" spcCol="0" rtlCol="0" fromWordArt="0" anchor="b" anchorCtr="0" forceAA="0" compatLnSpc="1">
              <a:prstTxWarp prst="textNoShape">
                <a:avLst/>
              </a:prstTxWarp>
              <a:noAutofit/>
            </a:bodyPr>
            <a:lstStyle/>
            <a:p>
              <a:pPr marL="0" marR="0" lvl="0" indent="0" algn="ctr" defTabSz="895232" eaLnBrk="1" fontAlgn="base" latinLnBrk="0" hangingPunct="1">
                <a:lnSpc>
                  <a:spcPct val="100000"/>
                </a:lnSpc>
                <a:spcBef>
                  <a:spcPct val="0"/>
                </a:spcBef>
                <a:spcAft>
                  <a:spcPts val="588"/>
                </a:spcAft>
                <a:buClrTx/>
                <a:buSzTx/>
                <a:buFontTx/>
                <a:buNone/>
                <a:tabLst/>
                <a:defRPr/>
              </a:pPr>
              <a:endParaRPr kumimoji="0" lang="en-US" sz="1078"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a:ea typeface="Segoe UI" panose="020B0502040204020203" pitchFamily="34" charset="0"/>
                  <a:cs typeface="Segoe UI" panose="020B0502040204020203" pitchFamily="34" charset="0"/>
                </a:rPr>
                <a:t>Azure Sphere</a:t>
              </a:r>
            </a:p>
          </p:txBody>
        </p:sp>
        <p:sp>
          <p:nvSpPr>
            <p:cNvPr id="166" name="Frame 5">
              <a:extLst>
                <a:ext uri="{FF2B5EF4-FFF2-40B4-BE49-F238E27FC236}">
                  <a16:creationId xmlns:a16="http://schemas.microsoft.com/office/drawing/2014/main" id="{94D46644-F3B6-46CE-9F55-2BC0AF7C79CA}"/>
                </a:ext>
              </a:extLst>
            </p:cNvPr>
            <p:cNvSpPr>
              <a:spLocks noChangeAspect="1"/>
            </p:cNvSpPr>
            <p:nvPr/>
          </p:nvSpPr>
          <p:spPr bwMode="auto">
            <a:xfrm>
              <a:off x="885702"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67" name="Frame 5">
              <a:extLst>
                <a:ext uri="{FF2B5EF4-FFF2-40B4-BE49-F238E27FC236}">
                  <a16:creationId xmlns:a16="http://schemas.microsoft.com/office/drawing/2014/main" id="{A6F12F2B-7EE4-4DB9-BA32-1663FFAB4FC5}"/>
                </a:ext>
              </a:extLst>
            </p:cNvPr>
            <p:cNvSpPr>
              <a:spLocks noChangeAspect="1"/>
            </p:cNvSpPr>
            <p:nvPr/>
          </p:nvSpPr>
          <p:spPr bwMode="auto">
            <a:xfrm>
              <a:off x="1038760"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68" name="Frame 5">
              <a:extLst>
                <a:ext uri="{FF2B5EF4-FFF2-40B4-BE49-F238E27FC236}">
                  <a16:creationId xmlns:a16="http://schemas.microsoft.com/office/drawing/2014/main" id="{E506F937-B0C4-4DB2-A68A-FF807125A60B}"/>
                </a:ext>
              </a:extLst>
            </p:cNvPr>
            <p:cNvSpPr>
              <a:spLocks noChangeAspect="1"/>
            </p:cNvSpPr>
            <p:nvPr/>
          </p:nvSpPr>
          <p:spPr bwMode="auto">
            <a:xfrm>
              <a:off x="1188441"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69" name="Frame 5">
              <a:extLst>
                <a:ext uri="{FF2B5EF4-FFF2-40B4-BE49-F238E27FC236}">
                  <a16:creationId xmlns:a16="http://schemas.microsoft.com/office/drawing/2014/main" id="{9D2D6412-205A-4E11-A79B-8E71CB7485D8}"/>
                </a:ext>
              </a:extLst>
            </p:cNvPr>
            <p:cNvSpPr>
              <a:spLocks noChangeAspect="1"/>
            </p:cNvSpPr>
            <p:nvPr/>
          </p:nvSpPr>
          <p:spPr bwMode="auto">
            <a:xfrm>
              <a:off x="1338122"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0" name="Frame 5">
              <a:extLst>
                <a:ext uri="{FF2B5EF4-FFF2-40B4-BE49-F238E27FC236}">
                  <a16:creationId xmlns:a16="http://schemas.microsoft.com/office/drawing/2014/main" id="{8CF44753-337F-44D4-B8F5-9126EF0692E4}"/>
                </a:ext>
              </a:extLst>
            </p:cNvPr>
            <p:cNvSpPr>
              <a:spLocks noChangeAspect="1"/>
            </p:cNvSpPr>
            <p:nvPr/>
          </p:nvSpPr>
          <p:spPr bwMode="auto">
            <a:xfrm>
              <a:off x="1487803"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1" name="Frame 5">
              <a:extLst>
                <a:ext uri="{FF2B5EF4-FFF2-40B4-BE49-F238E27FC236}">
                  <a16:creationId xmlns:a16="http://schemas.microsoft.com/office/drawing/2014/main" id="{241C542F-B9FB-4C21-A1CF-39874C3D2308}"/>
                </a:ext>
              </a:extLst>
            </p:cNvPr>
            <p:cNvSpPr>
              <a:spLocks noChangeAspect="1"/>
            </p:cNvSpPr>
            <p:nvPr/>
          </p:nvSpPr>
          <p:spPr bwMode="auto">
            <a:xfrm>
              <a:off x="1637484"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2" name="Frame 5">
              <a:extLst>
                <a:ext uri="{FF2B5EF4-FFF2-40B4-BE49-F238E27FC236}">
                  <a16:creationId xmlns:a16="http://schemas.microsoft.com/office/drawing/2014/main" id="{B6BD1F8C-F1A9-4604-87A4-E1579F927A5E}"/>
                </a:ext>
              </a:extLst>
            </p:cNvPr>
            <p:cNvSpPr>
              <a:spLocks noChangeAspect="1"/>
            </p:cNvSpPr>
            <p:nvPr/>
          </p:nvSpPr>
          <p:spPr bwMode="auto">
            <a:xfrm>
              <a:off x="1787165"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3" name="Frame 5">
              <a:extLst>
                <a:ext uri="{FF2B5EF4-FFF2-40B4-BE49-F238E27FC236}">
                  <a16:creationId xmlns:a16="http://schemas.microsoft.com/office/drawing/2014/main" id="{6EDE7206-F978-4A2B-803E-DD58047285FB}"/>
                </a:ext>
              </a:extLst>
            </p:cNvPr>
            <p:cNvSpPr>
              <a:spLocks noChangeAspect="1"/>
            </p:cNvSpPr>
            <p:nvPr/>
          </p:nvSpPr>
          <p:spPr bwMode="auto">
            <a:xfrm>
              <a:off x="1936846"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21AFBDA7-F5FD-486D-B3F4-3F660B28B64E}"/>
                </a:ext>
              </a:extLst>
            </p:cNvPr>
            <p:cNvSpPr>
              <a:spLocks noChangeAspect="1"/>
            </p:cNvSpPr>
            <p:nvPr/>
          </p:nvSpPr>
          <p:spPr bwMode="auto">
            <a:xfrm>
              <a:off x="2086527"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5" name="Frame 5">
              <a:extLst>
                <a:ext uri="{FF2B5EF4-FFF2-40B4-BE49-F238E27FC236}">
                  <a16:creationId xmlns:a16="http://schemas.microsoft.com/office/drawing/2014/main" id="{97F52455-F18A-4122-B7C0-7DB37E99BDB5}"/>
                </a:ext>
              </a:extLst>
            </p:cNvPr>
            <p:cNvSpPr>
              <a:spLocks noChangeAspect="1"/>
            </p:cNvSpPr>
            <p:nvPr/>
          </p:nvSpPr>
          <p:spPr bwMode="auto">
            <a:xfrm>
              <a:off x="2236208"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EA6FD638-AA0E-401A-AA78-A611AAA954B7}"/>
                </a:ext>
              </a:extLst>
            </p:cNvPr>
            <p:cNvSpPr>
              <a:spLocks noChangeAspect="1"/>
            </p:cNvSpPr>
            <p:nvPr/>
          </p:nvSpPr>
          <p:spPr bwMode="auto">
            <a:xfrm>
              <a:off x="2385889"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sp>
          <p:nvSpPr>
            <p:cNvPr id="177" name="Frame 5">
              <a:extLst>
                <a:ext uri="{FF2B5EF4-FFF2-40B4-BE49-F238E27FC236}">
                  <a16:creationId xmlns:a16="http://schemas.microsoft.com/office/drawing/2014/main" id="{45F8DF85-1D7D-4447-9F1F-6584E81EB7A7}"/>
                </a:ext>
              </a:extLst>
            </p:cNvPr>
            <p:cNvSpPr>
              <a:spLocks noChangeAspect="1"/>
            </p:cNvSpPr>
            <p:nvPr/>
          </p:nvSpPr>
          <p:spPr bwMode="auto">
            <a:xfrm>
              <a:off x="2535570"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marL="0" marR="0" lvl="0" indent="0" algn="ctr" defTabSz="1053112" eaLnBrk="1" fontAlgn="base" latinLnBrk="0" hangingPunct="1">
                <a:lnSpc>
                  <a:spcPct val="100000"/>
                </a:lnSpc>
                <a:spcBef>
                  <a:spcPct val="0"/>
                </a:spcBef>
                <a:spcAft>
                  <a:spcPct val="0"/>
                </a:spcAft>
                <a:buClrTx/>
                <a:buSzTx/>
                <a:buFontTx/>
                <a:buNone/>
                <a:tabLst/>
                <a:defRPr/>
              </a:pPr>
              <a:endParaRPr kumimoji="0" lang="en-US" sz="2307" b="0" i="0" u="none" strike="noStrike" kern="0" cap="none" spc="-58" normalizeH="0" baseline="0" noProof="0">
                <a:ln>
                  <a:noFill/>
                </a:ln>
                <a:solidFill>
                  <a:srgbClr val="000000"/>
                </a:solidFill>
                <a:effectLst/>
                <a:uLnTx/>
                <a:uFillTx/>
                <a:ea typeface="Segoe UI" panose="020B0502040204020203" pitchFamily="34" charset="0"/>
                <a:cs typeface="Segoe UI" panose="020B0502040204020203" pitchFamily="34" charset="0"/>
              </a:endParaRPr>
            </a:p>
          </p:txBody>
        </p:sp>
        <p:pic>
          <p:nvPicPr>
            <p:cNvPr id="178" name="Picture 4" descr="Secured MCU logo&#10;">
              <a:extLst>
                <a:ext uri="{FF2B5EF4-FFF2-40B4-BE49-F238E27FC236}">
                  <a16:creationId xmlns:a16="http://schemas.microsoft.com/office/drawing/2014/main" id="{20B5E76D-975D-4584-AF5B-35A7620CF1D2}"/>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942132" y="5483240"/>
              <a:ext cx="263533" cy="26512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0CB7E2E1-8EF9-4900-8B31-FF376A7CB6B2}"/>
                </a:ext>
              </a:extLst>
            </p:cNvPr>
            <p:cNvSpPr txBox="1"/>
            <p:nvPr/>
          </p:nvSpPr>
          <p:spPr>
            <a:xfrm>
              <a:off x="694369" y="5780937"/>
              <a:ext cx="742464" cy="138499"/>
            </a:xfrm>
            <a:prstGeom prst="rect">
              <a:avLst/>
            </a:prstGeom>
            <a:noFill/>
          </p:spPr>
          <p:txBody>
            <a:bodyPr wrap="square" lIns="0" tIns="0" rIns="0" bIns="0" rtlCol="0">
              <a:spAutoFit/>
            </a:bodyPr>
            <a:lstStyle/>
            <a:p>
              <a:pPr marL="0" marR="0" lvl="0" indent="0" algn="ctr" defTabSz="896215"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rPr>
                <a:t>Secured MCU</a:t>
              </a:r>
            </a:p>
          </p:txBody>
        </p:sp>
        <p:cxnSp>
          <p:nvCxnSpPr>
            <p:cNvPr id="180" name="2 Arrow" descr="A double headed arrow">
              <a:extLst>
                <a:ext uri="{FF2B5EF4-FFF2-40B4-BE49-F238E27FC236}">
                  <a16:creationId xmlns:a16="http://schemas.microsoft.com/office/drawing/2014/main" id="{A7893952-D887-4805-ACDB-5F67746C2D39}"/>
                </a:ext>
                <a:ext uri="{C183D7F6-B498-43B3-948B-1728B52AA6E4}">
                  <adec:decorative xmlns:adec="http://schemas.microsoft.com/office/drawing/2017/decorative" xmlns="" val="0"/>
                </a:ext>
              </a:extLst>
            </p:cNvPr>
            <p:cNvCxnSpPr>
              <a:cxnSpLocks/>
              <a:stCxn id="178" idx="3"/>
              <a:endCxn id="181" idx="2"/>
            </p:cNvCxnSpPr>
            <p:nvPr/>
          </p:nvCxnSpPr>
          <p:spPr>
            <a:xfrm>
              <a:off x="1205665" y="5615802"/>
              <a:ext cx="441334" cy="909"/>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pic>
          <p:nvPicPr>
            <p:cNvPr id="181" name="Picture 4" descr="Secured OS logo&#10;">
              <a:extLst>
                <a:ext uri="{FF2B5EF4-FFF2-40B4-BE49-F238E27FC236}">
                  <a16:creationId xmlns:a16="http://schemas.microsoft.com/office/drawing/2014/main" id="{5BA29AB6-0DBC-4015-AE74-48AE6059A597}"/>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646999" y="5478847"/>
              <a:ext cx="277656" cy="275727"/>
            </a:xfrm>
            <a:prstGeom prst="ellipse">
              <a:avLst/>
            </a:prstGeom>
            <a:noFill/>
            <a:extLst>
              <a:ext uri="{909E8E84-426E-40DD-AFC4-6F175D3DCCD1}">
                <a14:hiddenFill xmlns:a14="http://schemas.microsoft.com/office/drawing/2010/main">
                  <a:solidFill>
                    <a:srgbClr val="FFFFFF"/>
                  </a:solidFill>
                </a14:hiddenFill>
              </a:ext>
            </a:extLst>
          </p:spPr>
        </p:pic>
        <p:sp>
          <p:nvSpPr>
            <p:cNvPr id="182" name="TextBox 181">
              <a:extLst>
                <a:ext uri="{FF2B5EF4-FFF2-40B4-BE49-F238E27FC236}">
                  <a16:creationId xmlns:a16="http://schemas.microsoft.com/office/drawing/2014/main" id="{8DC37B04-85CC-41EF-A9E8-D486108CF574}"/>
                </a:ext>
              </a:extLst>
            </p:cNvPr>
            <p:cNvSpPr txBox="1"/>
            <p:nvPr/>
          </p:nvSpPr>
          <p:spPr>
            <a:xfrm>
              <a:off x="1436101" y="5780937"/>
              <a:ext cx="689065" cy="138499"/>
            </a:xfrm>
            <a:prstGeom prst="rect">
              <a:avLst/>
            </a:prstGeom>
            <a:noFill/>
          </p:spPr>
          <p:txBody>
            <a:bodyPr wrap="square" lIns="0" tIns="0" rIns="0" bIns="0" rtlCol="0">
              <a:spAutoFit/>
            </a:bodyPr>
            <a:lstStyle/>
            <a:p>
              <a:pPr marL="0" marR="0" lvl="0" indent="0" algn="ctr" defTabSz="896215"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rPr>
                <a:t>Secured OS</a:t>
              </a:r>
            </a:p>
          </p:txBody>
        </p:sp>
        <p:cxnSp>
          <p:nvCxnSpPr>
            <p:cNvPr id="183" name="2 Arrow" descr="A double headed arrow">
              <a:extLst>
                <a:ext uri="{FF2B5EF4-FFF2-40B4-BE49-F238E27FC236}">
                  <a16:creationId xmlns:a16="http://schemas.microsoft.com/office/drawing/2014/main" id="{952FE7CF-340B-4026-A0FA-03A84FC21C1F}"/>
                </a:ext>
              </a:extLst>
            </p:cNvPr>
            <p:cNvCxnSpPr>
              <a:cxnSpLocks/>
              <a:stCxn id="181" idx="6"/>
              <a:endCxn id="184" idx="1"/>
            </p:cNvCxnSpPr>
            <p:nvPr/>
          </p:nvCxnSpPr>
          <p:spPr>
            <a:xfrm>
              <a:off x="1924655" y="5616711"/>
              <a:ext cx="474524" cy="3216"/>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pic>
          <p:nvPicPr>
            <p:cNvPr id="184" name="Picture 6" descr="Cloud Security icon&#10;">
              <a:extLst>
                <a:ext uri="{FF2B5EF4-FFF2-40B4-BE49-F238E27FC236}">
                  <a16:creationId xmlns:a16="http://schemas.microsoft.com/office/drawing/2014/main" id="{D0D24108-41B9-4D8C-9B0A-68CD71713D20}"/>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2399179" y="5474913"/>
              <a:ext cx="247021" cy="290027"/>
            </a:xfrm>
            <a:prstGeom prst="rect">
              <a:avLst/>
            </a:prstGeom>
            <a:noFill/>
            <a:extLst>
              <a:ext uri="{909E8E84-426E-40DD-AFC4-6F175D3DCCD1}">
                <a14:hiddenFill xmlns:a14="http://schemas.microsoft.com/office/drawing/2010/main">
                  <a:solidFill>
                    <a:srgbClr val="FFFFFF"/>
                  </a:solidFill>
                </a14:hiddenFill>
              </a:ext>
            </a:extLst>
          </p:spPr>
        </p:pic>
        <p:sp>
          <p:nvSpPr>
            <p:cNvPr id="185" name="TextBox 184">
              <a:extLst>
                <a:ext uri="{FF2B5EF4-FFF2-40B4-BE49-F238E27FC236}">
                  <a16:creationId xmlns:a16="http://schemas.microsoft.com/office/drawing/2014/main" id="{371E16C0-578A-407D-8469-5FC439D20719}"/>
                </a:ext>
              </a:extLst>
            </p:cNvPr>
            <p:cNvSpPr txBox="1"/>
            <p:nvPr/>
          </p:nvSpPr>
          <p:spPr>
            <a:xfrm>
              <a:off x="2056987" y="5780937"/>
              <a:ext cx="964266" cy="138499"/>
            </a:xfrm>
            <a:prstGeom prst="rect">
              <a:avLst/>
            </a:prstGeom>
            <a:noFill/>
          </p:spPr>
          <p:txBody>
            <a:bodyPr wrap="square" lIns="0" tIns="0" rIns="0" bIns="0" rtlCol="0">
              <a:spAutoFit/>
            </a:bodyPr>
            <a:lstStyle/>
            <a:p>
              <a:pPr marL="0" marR="0" lvl="0" indent="0" algn="ctr" defTabSz="896215"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rPr>
                <a:t>Cloud Security</a:t>
              </a:r>
            </a:p>
          </p:txBody>
        </p:sp>
        <p:cxnSp>
          <p:nvCxnSpPr>
            <p:cNvPr id="186" name="Straight Arrow Connector 185" descr="A double headed arrow">
              <a:extLst>
                <a:ext uri="{FF2B5EF4-FFF2-40B4-BE49-F238E27FC236}">
                  <a16:creationId xmlns:a16="http://schemas.microsoft.com/office/drawing/2014/main" id="{E25E4D94-C9DD-4646-ABE0-C3DFB0C11E7F}"/>
                </a:ext>
              </a:extLst>
            </p:cNvPr>
            <p:cNvCxnSpPr>
              <a:cxnSpLocks/>
            </p:cNvCxnSpPr>
            <p:nvPr/>
          </p:nvCxnSpPr>
          <p:spPr>
            <a:xfrm>
              <a:off x="8861017" y="2788004"/>
              <a:ext cx="635675" cy="0"/>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sp>
          <p:nvSpPr>
            <p:cNvPr id="187" name="Rectangle 186">
              <a:extLst>
                <a:ext uri="{FF2B5EF4-FFF2-40B4-BE49-F238E27FC236}">
                  <a16:creationId xmlns:a16="http://schemas.microsoft.com/office/drawing/2014/main" id="{34080882-B94F-4CBA-88ED-A25EAD154ABC}"/>
                </a:ext>
              </a:extLst>
            </p:cNvPr>
            <p:cNvSpPr/>
            <p:nvPr/>
          </p:nvSpPr>
          <p:spPr bwMode="auto">
            <a:xfrm>
              <a:off x="9496692" y="2183155"/>
              <a:ext cx="2324187" cy="1720426"/>
            </a:xfrm>
            <a:prstGeom prst="rect">
              <a:avLst/>
            </a:prstGeom>
            <a:solidFill>
              <a:srgbClr val="FFFFFF">
                <a:alpha val="90000"/>
              </a:srgbClr>
            </a:solid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188" name="Rectangle 187">
              <a:extLst>
                <a:ext uri="{FF2B5EF4-FFF2-40B4-BE49-F238E27FC236}">
                  <a16:creationId xmlns:a16="http://schemas.microsoft.com/office/drawing/2014/main" id="{9F9F669B-1418-495B-897C-805026A65388}"/>
                </a:ext>
              </a:extLst>
            </p:cNvPr>
            <p:cNvSpPr/>
            <p:nvPr/>
          </p:nvSpPr>
          <p:spPr>
            <a:xfrm>
              <a:off x="9570910" y="2195583"/>
              <a:ext cx="2245218" cy="430887"/>
            </a:xfrm>
            <a:prstGeom prst="rect">
              <a:avLst/>
            </a:prstGeom>
          </p:spPr>
          <p:txBody>
            <a:bodyPr wrap="square">
              <a:spAutoFit/>
            </a:bodyPr>
            <a:lstStyle/>
            <a:p>
              <a:pPr marL="0" marR="0" lvl="0" indent="0" algn="ctr" defTabSz="877764" eaLnBrk="1" fontAlgn="base" latinLnBrk="0" hangingPunct="1">
                <a:lnSpc>
                  <a:spcPct val="100000"/>
                </a:lnSpc>
                <a:spcBef>
                  <a:spcPct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a:ea typeface="Segoe UI Black" panose="020B0A02040204020203" pitchFamily="34" charset="0"/>
                  <a:cs typeface="Segoe UI" panose="020B0502040204020203" pitchFamily="34" charset="0"/>
                </a:rPr>
                <a:t>Manage</a:t>
              </a:r>
            </a:p>
            <a:p>
              <a:pPr marL="0" marR="0" lvl="0" indent="0" algn="ctr" defTabSz="877764" eaLnBrk="1" fontAlgn="base" latinLnBrk="0" hangingPunct="1">
                <a:lnSpc>
                  <a:spcPct val="100000"/>
                </a:lnSpc>
                <a:spcBef>
                  <a:spcPct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rPr>
                <a:t>View and manage solutions</a:t>
              </a:r>
            </a:p>
          </p:txBody>
        </p:sp>
        <p:sp>
          <p:nvSpPr>
            <p:cNvPr id="189" name="Rectangle 188">
              <a:extLst>
                <a:ext uri="{FF2B5EF4-FFF2-40B4-BE49-F238E27FC236}">
                  <a16:creationId xmlns:a16="http://schemas.microsoft.com/office/drawing/2014/main" id="{AA448473-4281-4909-8C66-C0C3ABBA60C4}"/>
                </a:ext>
              </a:extLst>
            </p:cNvPr>
            <p:cNvSpPr/>
            <p:nvPr/>
          </p:nvSpPr>
          <p:spPr>
            <a:xfrm>
              <a:off x="9826893" y="2977088"/>
              <a:ext cx="700926" cy="248019"/>
            </a:xfrm>
            <a:prstGeom prst="rect">
              <a:avLst/>
            </a:prstGeom>
          </p:spPr>
          <p:txBody>
            <a:bodyPr wrap="square">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Power BI</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190" name="Graphic 1" descr="Power BI">
              <a:extLst>
                <a:ext uri="{FF2B5EF4-FFF2-40B4-BE49-F238E27FC236}">
                  <a16:creationId xmlns:a16="http://schemas.microsoft.com/office/drawing/2014/main" id="{327F0188-70CC-44F0-8346-85B86F9FFF9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946679" y="2618480"/>
              <a:ext cx="457550" cy="457550"/>
            </a:xfrm>
            <a:prstGeom prst="rect">
              <a:avLst/>
            </a:prstGeom>
          </p:spPr>
        </p:pic>
        <p:sp>
          <p:nvSpPr>
            <p:cNvPr id="191" name="Rectangle 190">
              <a:extLst>
                <a:ext uri="{FF2B5EF4-FFF2-40B4-BE49-F238E27FC236}">
                  <a16:creationId xmlns:a16="http://schemas.microsoft.com/office/drawing/2014/main" id="{6413D088-EFB4-4294-B2B6-6F81D4B85B04}"/>
                </a:ext>
              </a:extLst>
            </p:cNvPr>
            <p:cNvSpPr/>
            <p:nvPr/>
          </p:nvSpPr>
          <p:spPr>
            <a:xfrm>
              <a:off x="10638958" y="3026881"/>
              <a:ext cx="1064179" cy="246221"/>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Mobile Apps</a:t>
              </a:r>
            </a:p>
          </p:txBody>
        </p:sp>
        <p:pic>
          <p:nvPicPr>
            <p:cNvPr id="192" name="Picture 191" descr="Mobile phone icon">
              <a:extLst>
                <a:ext uri="{FF2B5EF4-FFF2-40B4-BE49-F238E27FC236}">
                  <a16:creationId xmlns:a16="http://schemas.microsoft.com/office/drawing/2014/main" id="{1E819919-D970-4B6E-9751-E9C207B3216A}"/>
                </a:ext>
              </a:extLst>
            </p:cNvPr>
            <p:cNvPicPr>
              <a:picLocks noChangeAspect="1"/>
            </p:cNvPicPr>
            <p:nvPr/>
          </p:nvPicPr>
          <p:blipFill>
            <a:blip r:embed="rId8"/>
            <a:stretch>
              <a:fillRect/>
            </a:stretch>
          </p:blipFill>
          <p:spPr>
            <a:xfrm>
              <a:off x="11079558" y="2678429"/>
              <a:ext cx="182978" cy="366562"/>
            </a:xfrm>
            <a:prstGeom prst="rect">
              <a:avLst/>
            </a:prstGeom>
          </p:spPr>
        </p:pic>
        <p:sp>
          <p:nvSpPr>
            <p:cNvPr id="193" name="Rectangle 192">
              <a:extLst>
                <a:ext uri="{FF2B5EF4-FFF2-40B4-BE49-F238E27FC236}">
                  <a16:creationId xmlns:a16="http://schemas.microsoft.com/office/drawing/2014/main" id="{B2063FDA-F34F-4CC7-9A5C-7F17111E2137}"/>
                </a:ext>
              </a:extLst>
            </p:cNvPr>
            <p:cNvSpPr/>
            <p:nvPr/>
          </p:nvSpPr>
          <p:spPr>
            <a:xfrm>
              <a:off x="9690920" y="3669894"/>
              <a:ext cx="999247" cy="246221"/>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PowerApps</a:t>
              </a:r>
            </a:p>
          </p:txBody>
        </p:sp>
        <p:pic>
          <p:nvPicPr>
            <p:cNvPr id="194" name="Graphic 3" descr="Power Apps">
              <a:extLst>
                <a:ext uri="{FF2B5EF4-FFF2-40B4-BE49-F238E27FC236}">
                  <a16:creationId xmlns:a16="http://schemas.microsoft.com/office/drawing/2014/main" id="{A1882C13-23BD-40F8-875F-02B8700ABB3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980462" y="3286450"/>
              <a:ext cx="457550" cy="457550"/>
            </a:xfrm>
            <a:prstGeom prst="rect">
              <a:avLst/>
            </a:prstGeom>
          </p:spPr>
        </p:pic>
        <p:sp>
          <p:nvSpPr>
            <p:cNvPr id="195" name="Rectangle 194">
              <a:extLst>
                <a:ext uri="{FF2B5EF4-FFF2-40B4-BE49-F238E27FC236}">
                  <a16:creationId xmlns:a16="http://schemas.microsoft.com/office/drawing/2014/main" id="{97381E0F-E212-47F3-A80D-CC9012F8FCAA}"/>
                </a:ext>
              </a:extLst>
            </p:cNvPr>
            <p:cNvSpPr/>
            <p:nvPr/>
          </p:nvSpPr>
          <p:spPr>
            <a:xfrm>
              <a:off x="10785792" y="3669894"/>
              <a:ext cx="807297" cy="246221"/>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Web Apps</a:t>
              </a:r>
            </a:p>
          </p:txBody>
        </p:sp>
        <p:pic>
          <p:nvPicPr>
            <p:cNvPr id="196" name="Picture 195" descr="Webpage">
              <a:extLst>
                <a:ext uri="{FF2B5EF4-FFF2-40B4-BE49-F238E27FC236}">
                  <a16:creationId xmlns:a16="http://schemas.microsoft.com/office/drawing/2014/main" id="{D55E0714-F604-432A-86A1-80D550F539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23802" y="3324818"/>
              <a:ext cx="346424" cy="346424"/>
            </a:xfrm>
            <a:prstGeom prst="rect">
              <a:avLst/>
            </a:prstGeom>
          </p:spPr>
        </p:pic>
        <p:cxnSp>
          <p:nvCxnSpPr>
            <p:cNvPr id="197" name="Straight Arrow Connector 196" descr="A double headed arrow">
              <a:extLst>
                <a:ext uri="{FF2B5EF4-FFF2-40B4-BE49-F238E27FC236}">
                  <a16:creationId xmlns:a16="http://schemas.microsoft.com/office/drawing/2014/main" id="{14808D8A-56F6-4F3D-B24D-0B3C50806D8E}"/>
                </a:ext>
              </a:extLst>
            </p:cNvPr>
            <p:cNvCxnSpPr>
              <a:cxnSpLocks/>
            </p:cNvCxnSpPr>
            <p:nvPr/>
          </p:nvCxnSpPr>
          <p:spPr>
            <a:xfrm flipH="1" flipV="1">
              <a:off x="10710863" y="3905250"/>
              <a:ext cx="1995" cy="451002"/>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cxnSp>
          <p:nvCxnSpPr>
            <p:cNvPr id="198" name="Straight Arrow Connector 197" descr="A double headed arrow">
              <a:extLst>
                <a:ext uri="{FF2B5EF4-FFF2-40B4-BE49-F238E27FC236}">
                  <a16:creationId xmlns:a16="http://schemas.microsoft.com/office/drawing/2014/main" id="{7B63F5FD-4A14-4032-9C43-556DBEDB935C}"/>
                </a:ext>
              </a:extLst>
            </p:cNvPr>
            <p:cNvCxnSpPr>
              <a:cxnSpLocks/>
            </p:cNvCxnSpPr>
            <p:nvPr/>
          </p:nvCxnSpPr>
          <p:spPr>
            <a:xfrm>
              <a:off x="8861017" y="4958695"/>
              <a:ext cx="635675" cy="0"/>
            </a:xfrm>
            <a:prstGeom prst="straightConnector1">
              <a:avLst/>
            </a:prstGeom>
            <a:noFill/>
            <a:ln w="25400" cap="flat" cmpd="sng" algn="ctr">
              <a:solidFill>
                <a:srgbClr val="FFFFFF">
                  <a:lumMod val="50000"/>
                </a:srgbClr>
              </a:solidFill>
              <a:prstDash val="solid"/>
              <a:headEnd type="triangle" w="lg" len="med"/>
              <a:tailEnd type="triangle" w="lg" len="med"/>
            </a:ln>
            <a:effectLst/>
          </p:spPr>
        </p:cxnSp>
        <p:sp>
          <p:nvSpPr>
            <p:cNvPr id="199" name="Rectangle 198">
              <a:extLst>
                <a:ext uri="{FF2B5EF4-FFF2-40B4-BE49-F238E27FC236}">
                  <a16:creationId xmlns:a16="http://schemas.microsoft.com/office/drawing/2014/main" id="{6BDA139A-F773-4790-AC08-A3F8395A5C9E}"/>
                </a:ext>
              </a:extLst>
            </p:cNvPr>
            <p:cNvSpPr/>
            <p:nvPr/>
          </p:nvSpPr>
          <p:spPr bwMode="auto">
            <a:xfrm>
              <a:off x="9502891" y="4379063"/>
              <a:ext cx="2324187" cy="1439462"/>
            </a:xfrm>
            <a:prstGeom prst="rect">
              <a:avLst/>
            </a:prstGeom>
            <a:solidFill>
              <a:srgbClr val="FFFFFF">
                <a:alpha val="90000"/>
              </a:srgbClr>
            </a:solid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0" marR="0" lvl="0" indent="0" defTabSz="895232" eaLnBrk="1" fontAlgn="base" latinLnBrk="0" hangingPunct="1">
                <a:lnSpc>
                  <a:spcPct val="100000"/>
                </a:lnSpc>
                <a:spcBef>
                  <a:spcPct val="0"/>
                </a:spcBef>
                <a:spcAft>
                  <a:spcPts val="588"/>
                </a:spcAft>
                <a:buClrTx/>
                <a:buSzTx/>
                <a:buFontTx/>
                <a:buNone/>
                <a:tabLst/>
                <a:defRPr/>
              </a:pPr>
              <a:endParaRPr kumimoji="0" lang="en-US" sz="1029" b="0" i="0" u="none" strike="noStrike" kern="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p:txBody>
        </p:sp>
        <p:sp>
          <p:nvSpPr>
            <p:cNvPr id="200" name="Rectangle 199">
              <a:extLst>
                <a:ext uri="{FF2B5EF4-FFF2-40B4-BE49-F238E27FC236}">
                  <a16:creationId xmlns:a16="http://schemas.microsoft.com/office/drawing/2014/main" id="{0577046E-CFA8-4996-B86F-AE56C72BD40E}"/>
                </a:ext>
              </a:extLst>
            </p:cNvPr>
            <p:cNvSpPr/>
            <p:nvPr/>
          </p:nvSpPr>
          <p:spPr>
            <a:xfrm>
              <a:off x="9541124" y="4434098"/>
              <a:ext cx="2212726" cy="330860"/>
            </a:xfrm>
            <a:prstGeom prst="rect">
              <a:avLst/>
            </a:prstGeom>
          </p:spPr>
          <p:txBody>
            <a:bodyPr wrap="square" lIns="0" tIns="0" rIns="0" bIns="0">
              <a:spAutoFit/>
            </a:bodyPr>
            <a:lstStyle/>
            <a:p>
              <a:pPr marL="0" marR="0" lvl="0" indent="0" algn="ctr" defTabSz="877764" eaLnBrk="1" fontAlgn="base" latinLnBrk="0" hangingPunct="1">
                <a:lnSpc>
                  <a:spcPct val="100000"/>
                </a:lnSpc>
                <a:spcBef>
                  <a:spcPct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a:ea typeface="Segoe UI Black" panose="020B0A02040204020203" pitchFamily="34" charset="0"/>
                  <a:cs typeface="Segoe UI" panose="020B0502040204020203" pitchFamily="34" charset="0"/>
                </a:rPr>
                <a:t>Business Integration</a:t>
              </a:r>
            </a:p>
            <a:p>
              <a:pPr marL="0" marR="0" lvl="0" indent="0" algn="ctr" defTabSz="877764" eaLnBrk="1" fontAlgn="base" latinLnBrk="0" hangingPunct="1">
                <a:lnSpc>
                  <a:spcPct val="100000"/>
                </a:lnSpc>
                <a:spcBef>
                  <a:spcPct val="0"/>
                </a:spcBef>
                <a:spcAft>
                  <a:spcPts val="0"/>
                </a:spcAft>
                <a:buClrTx/>
                <a:buSzTx/>
                <a:buFontTx/>
                <a:buNone/>
                <a:tabLst/>
                <a:defRPr/>
              </a:pPr>
              <a:r>
                <a:rPr kumimoji="0" lang="en-US" sz="1029" b="0" i="0" u="none" strike="noStrike" kern="0" cap="none" spc="0" normalizeH="0" baseline="0" noProof="0">
                  <a:ln>
                    <a:noFill/>
                  </a:ln>
                  <a:solidFill>
                    <a:srgbClr val="000000"/>
                  </a:solidFill>
                  <a:effectLst/>
                  <a:uLnTx/>
                  <a:uFillTx/>
                </a:rPr>
                <a:t>Connect to business apps &amp; services</a:t>
              </a:r>
            </a:p>
          </p:txBody>
        </p:sp>
        <p:sp>
          <p:nvSpPr>
            <p:cNvPr id="201" name="Rectangle 200">
              <a:extLst>
                <a:ext uri="{FF2B5EF4-FFF2-40B4-BE49-F238E27FC236}">
                  <a16:creationId xmlns:a16="http://schemas.microsoft.com/office/drawing/2014/main" id="{EAB4D654-6BC8-46BA-9B11-25DC3130DB22}"/>
                </a:ext>
              </a:extLst>
            </p:cNvPr>
            <p:cNvSpPr/>
            <p:nvPr/>
          </p:nvSpPr>
          <p:spPr>
            <a:xfrm>
              <a:off x="9905365" y="4927866"/>
              <a:ext cx="1454802" cy="307777"/>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Dynamics 365</a:t>
              </a:r>
            </a:p>
          </p:txBody>
        </p:sp>
        <p:sp>
          <p:nvSpPr>
            <p:cNvPr id="202" name="Rectangle 201">
              <a:extLst>
                <a:ext uri="{FF2B5EF4-FFF2-40B4-BE49-F238E27FC236}">
                  <a16:creationId xmlns:a16="http://schemas.microsoft.com/office/drawing/2014/main" id="{9319A5B8-1DA2-4387-882B-D211E9755006}"/>
                </a:ext>
              </a:extLst>
            </p:cNvPr>
            <p:cNvSpPr/>
            <p:nvPr/>
          </p:nvSpPr>
          <p:spPr>
            <a:xfrm>
              <a:off x="10114911" y="5221206"/>
              <a:ext cx="1129513" cy="307777"/>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cs typeface="Segoe UI" panose="020B0502040204020203" pitchFamily="34" charset="0"/>
                </a:rPr>
                <a:t>Office 365</a:t>
              </a:r>
            </a:p>
          </p:txBody>
        </p:sp>
        <p:sp>
          <p:nvSpPr>
            <p:cNvPr id="203" name="Rectangle 202">
              <a:extLst>
                <a:ext uri="{FF2B5EF4-FFF2-40B4-BE49-F238E27FC236}">
                  <a16:creationId xmlns:a16="http://schemas.microsoft.com/office/drawing/2014/main" id="{92D1D41E-6EF9-4F70-A65D-9C2600137A48}"/>
                </a:ext>
              </a:extLst>
            </p:cNvPr>
            <p:cNvSpPr/>
            <p:nvPr/>
          </p:nvSpPr>
          <p:spPr>
            <a:xfrm>
              <a:off x="9652405" y="5474588"/>
              <a:ext cx="2098617" cy="307777"/>
            </a:xfrm>
            <a:prstGeom prst="rect">
              <a:avLst/>
            </a:prstGeom>
          </p:spPr>
          <p:txBody>
            <a:bodyPr wrap="square">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3</a:t>
              </a:r>
              <a:r>
                <a:rPr kumimoji="0" lang="en-US" sz="1372" b="0" i="0" u="none" strike="noStrike" kern="0" cap="none" spc="0" normalizeH="0" baseline="30000" noProof="0">
                  <a:ln>
                    <a:noFill/>
                  </a:ln>
                  <a:solidFill>
                    <a:srgbClr val="000000"/>
                  </a:solidFill>
                  <a:effectLst/>
                  <a:uLnTx/>
                  <a:uFillTx/>
                  <a:ea typeface="Segoe UI" panose="020B0502040204020203" pitchFamily="34" charset="0"/>
                  <a:cs typeface="Segoe UI" panose="020B0502040204020203" pitchFamily="34" charset="0"/>
                </a:rPr>
                <a:t>rd</a:t>
              </a:r>
              <a:r>
                <a:rPr kumimoji="0" lang="en-US" sz="1372"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 Party applications</a:t>
              </a:r>
            </a:p>
          </p:txBody>
        </p:sp>
      </p:grpSp>
      <p:grpSp>
        <p:nvGrpSpPr>
          <p:cNvPr id="204" name="Group 203" descr="An icon of IoT Hub &#10;">
            <a:extLst>
              <a:ext uri="{FF2B5EF4-FFF2-40B4-BE49-F238E27FC236}">
                <a16:creationId xmlns:a16="http://schemas.microsoft.com/office/drawing/2014/main" id="{96D0AA44-4AB3-49F2-A5DA-621B71D66553}"/>
              </a:ext>
            </a:extLst>
          </p:cNvPr>
          <p:cNvGrpSpPr/>
          <p:nvPr/>
        </p:nvGrpSpPr>
        <p:grpSpPr>
          <a:xfrm>
            <a:off x="6324661" y="2790485"/>
            <a:ext cx="622625" cy="617347"/>
            <a:chOff x="6451483" y="3269927"/>
            <a:chExt cx="635110" cy="629726"/>
          </a:xfrm>
        </p:grpSpPr>
        <p:sp>
          <p:nvSpPr>
            <p:cNvPr id="205" name="Rectangle 204">
              <a:extLst>
                <a:ext uri="{FF2B5EF4-FFF2-40B4-BE49-F238E27FC236}">
                  <a16:creationId xmlns:a16="http://schemas.microsoft.com/office/drawing/2014/main" id="{E9BE3734-971D-4C5C-883F-89A9BD1034D5}"/>
                </a:ext>
              </a:extLst>
            </p:cNvPr>
            <p:cNvSpPr/>
            <p:nvPr/>
          </p:nvSpPr>
          <p:spPr>
            <a:xfrm>
              <a:off x="6451483" y="3653432"/>
              <a:ext cx="635110" cy="246221"/>
            </a:xfrm>
            <a:prstGeom prst="rect">
              <a:avLst/>
            </a:prstGeom>
          </p:spPr>
          <p:txBody>
            <a:bodyPr wrap="none">
              <a:spAutoFit/>
            </a:bodyPr>
            <a:lstStyle/>
            <a:p>
              <a:pPr defTabSz="895871">
                <a:defRPr/>
              </a:pPr>
              <a:r>
                <a:rPr lang="en-US" sz="980" kern="0">
                  <a:solidFill>
                    <a:srgbClr val="000000"/>
                  </a:solidFill>
                  <a:ea typeface="Segoe UI" panose="020B0502040204020203" pitchFamily="34" charset="0"/>
                  <a:cs typeface="Segoe UI" panose="020B0502040204020203" pitchFamily="34" charset="0"/>
                </a:rPr>
                <a:t>IoT Hub</a:t>
              </a:r>
              <a:endParaRPr lang="en-US" sz="980" kern="0">
                <a:solidFill>
                  <a:srgbClr val="000000"/>
                </a:solidFill>
                <a:cs typeface="Segoe UI" panose="020B0502040204020203" pitchFamily="34" charset="0"/>
              </a:endParaRPr>
            </a:p>
          </p:txBody>
        </p:sp>
        <p:pic>
          <p:nvPicPr>
            <p:cNvPr id="206" name="Picture 205">
              <a:extLst>
                <a:ext uri="{FF2B5EF4-FFF2-40B4-BE49-F238E27FC236}">
                  <a16:creationId xmlns:a16="http://schemas.microsoft.com/office/drawing/2014/main" id="{03B23187-3353-48B9-BBD9-6E02FF61FE59}"/>
                </a:ext>
              </a:extLst>
            </p:cNvPr>
            <p:cNvPicPr>
              <a:picLocks noChangeAspect="1"/>
            </p:cNvPicPr>
            <p:nvPr/>
          </p:nvPicPr>
          <p:blipFill>
            <a:blip r:embed="rId12"/>
            <a:stretch>
              <a:fillRect/>
            </a:stretch>
          </p:blipFill>
          <p:spPr>
            <a:xfrm>
              <a:off x="6519793" y="3269927"/>
              <a:ext cx="451104" cy="367284"/>
            </a:xfrm>
            <a:prstGeom prst="rect">
              <a:avLst/>
            </a:prstGeom>
          </p:spPr>
        </p:pic>
      </p:grpSp>
      <p:grpSp>
        <p:nvGrpSpPr>
          <p:cNvPr id="207" name="Group 206" descr="A circular graphic of Functions, Web Apps, Maps, Time Series Insights, Cosmos DB, Azure Stream Analytics, Device Provisioning Service, Event Hub and SQL Azure&#10;&#10;&#10;&#10;&#10;&#10;&#10;&#10;">
            <a:extLst>
              <a:ext uri="{FF2B5EF4-FFF2-40B4-BE49-F238E27FC236}">
                <a16:creationId xmlns:a16="http://schemas.microsoft.com/office/drawing/2014/main" id="{E47A7C33-F2CE-4EDD-A192-8B881D2BC465}"/>
              </a:ext>
            </a:extLst>
          </p:cNvPr>
          <p:cNvGrpSpPr/>
          <p:nvPr/>
        </p:nvGrpSpPr>
        <p:grpSpPr>
          <a:xfrm>
            <a:off x="4626339" y="1762247"/>
            <a:ext cx="3371546" cy="2670478"/>
            <a:chOff x="4719106" y="2221070"/>
            <a:chExt cx="3439153" cy="2724027"/>
          </a:xfrm>
        </p:grpSpPr>
        <p:sp>
          <p:nvSpPr>
            <p:cNvPr id="208" name="Oval 207">
              <a:extLst>
                <a:ext uri="{FF2B5EF4-FFF2-40B4-BE49-F238E27FC236}">
                  <a16:creationId xmlns:a16="http://schemas.microsoft.com/office/drawing/2014/main" id="{A270683C-8FD2-4AE1-8E98-750404DAE33B}"/>
                </a:ext>
              </a:extLst>
            </p:cNvPr>
            <p:cNvSpPr/>
            <p:nvPr/>
          </p:nvSpPr>
          <p:spPr bwMode="auto">
            <a:xfrm>
              <a:off x="5610695" y="2362301"/>
              <a:ext cx="2209693" cy="2150261"/>
            </a:xfrm>
            <a:prstGeom prst="ellipse">
              <a:avLst/>
            </a:prstGeom>
            <a:noFill/>
            <a:ln w="12700"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marL="0" marR="0" lvl="0" indent="0" algn="ctr" defTabSz="89592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760A7362-CBAE-4D78-A7AC-BDF7FB0C4185}"/>
                </a:ext>
              </a:extLst>
            </p:cNvPr>
            <p:cNvSpPr/>
            <p:nvPr/>
          </p:nvSpPr>
          <p:spPr>
            <a:xfrm>
              <a:off x="6423232" y="2562127"/>
              <a:ext cx="541815" cy="153888"/>
            </a:xfrm>
            <a:prstGeom prst="rect">
              <a:avLst/>
            </a:prstGeom>
          </p:spPr>
          <p:txBody>
            <a:bodyPr wrap="none" lIns="0" tIns="0" rIns="0" bIns="0">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Functions</a:t>
              </a:r>
            </a:p>
          </p:txBody>
        </p:sp>
        <p:pic>
          <p:nvPicPr>
            <p:cNvPr id="210" name="Picture 209">
              <a:extLst>
                <a:ext uri="{FF2B5EF4-FFF2-40B4-BE49-F238E27FC236}">
                  <a16:creationId xmlns:a16="http://schemas.microsoft.com/office/drawing/2014/main" id="{1BB552BA-22BE-427F-952C-B525EDCB4D84}"/>
                </a:ext>
              </a:extLst>
            </p:cNvPr>
            <p:cNvPicPr>
              <a:picLocks noChangeAspect="1"/>
            </p:cNvPicPr>
            <p:nvPr/>
          </p:nvPicPr>
          <p:blipFill>
            <a:blip r:embed="rId13"/>
            <a:srcRect/>
            <a:stretch/>
          </p:blipFill>
          <p:spPr>
            <a:xfrm>
              <a:off x="6534688" y="2221070"/>
              <a:ext cx="319222" cy="319222"/>
            </a:xfrm>
            <a:prstGeom prst="rect">
              <a:avLst/>
            </a:prstGeom>
          </p:spPr>
        </p:pic>
        <p:sp>
          <p:nvSpPr>
            <p:cNvPr id="211" name="Rectangle 210">
              <a:extLst>
                <a:ext uri="{FF2B5EF4-FFF2-40B4-BE49-F238E27FC236}">
                  <a16:creationId xmlns:a16="http://schemas.microsoft.com/office/drawing/2014/main" id="{B5F2B2FA-5047-453C-88CD-955EC62FD83A}"/>
                </a:ext>
              </a:extLst>
            </p:cNvPr>
            <p:cNvSpPr/>
            <p:nvPr/>
          </p:nvSpPr>
          <p:spPr>
            <a:xfrm>
              <a:off x="7158564" y="2768655"/>
              <a:ext cx="586699" cy="153888"/>
            </a:xfrm>
            <a:prstGeom prst="rect">
              <a:avLst/>
            </a:prstGeom>
            <a:solidFill>
              <a:srgbClr val="FFFFFF"/>
            </a:solidFill>
          </p:spPr>
          <p:txBody>
            <a:bodyPr wrap="none" lIns="0" tIns="0" rIns="0" bIns="0">
              <a:spAutoFit/>
            </a:bodyPr>
            <a:lstStyle/>
            <a:p>
              <a:pPr marL="0" marR="0" lvl="0" indent="0" algn="ctr" defTabSz="895232" eaLnBrk="1" fontAlgn="base" latinLnBrk="0" hangingPunct="1">
                <a:lnSpc>
                  <a:spcPct val="100000"/>
                </a:lnSpc>
                <a:spcBef>
                  <a:spcPct val="0"/>
                </a:spcBef>
                <a:spcAft>
                  <a:spcPts val="588"/>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Web Apps</a:t>
              </a:r>
            </a:p>
          </p:txBody>
        </p:sp>
        <p:pic>
          <p:nvPicPr>
            <p:cNvPr id="212" name="Picture 211">
              <a:extLst>
                <a:ext uri="{FF2B5EF4-FFF2-40B4-BE49-F238E27FC236}">
                  <a16:creationId xmlns:a16="http://schemas.microsoft.com/office/drawing/2014/main" id="{AC52884B-2117-4121-A95E-3969DDF9843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43095" y="2423044"/>
              <a:ext cx="346424" cy="346424"/>
            </a:xfrm>
            <a:prstGeom prst="rect">
              <a:avLst/>
            </a:prstGeom>
          </p:spPr>
        </p:pic>
        <p:sp>
          <p:nvSpPr>
            <p:cNvPr id="213" name="Rectangle 212">
              <a:extLst>
                <a:ext uri="{FF2B5EF4-FFF2-40B4-BE49-F238E27FC236}">
                  <a16:creationId xmlns:a16="http://schemas.microsoft.com/office/drawing/2014/main" id="{C47AE38D-F73E-4E2C-A535-0B51F50C0874}"/>
                </a:ext>
              </a:extLst>
            </p:cNvPr>
            <p:cNvSpPr/>
            <p:nvPr/>
          </p:nvSpPr>
          <p:spPr>
            <a:xfrm>
              <a:off x="7697376" y="3392828"/>
              <a:ext cx="310983" cy="153888"/>
            </a:xfrm>
            <a:prstGeom prst="rect">
              <a:avLst/>
            </a:prstGeom>
            <a:solidFill>
              <a:srgbClr val="FFFFFF"/>
            </a:solidFill>
          </p:spPr>
          <p:txBody>
            <a:bodyPr wrap="none" lIns="0" tIns="0" rIns="0" bIns="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Maps</a:t>
              </a:r>
            </a:p>
          </p:txBody>
        </p:sp>
        <p:pic>
          <p:nvPicPr>
            <p:cNvPr id="214" name="Picture 213">
              <a:extLst>
                <a:ext uri="{FF2B5EF4-FFF2-40B4-BE49-F238E27FC236}">
                  <a16:creationId xmlns:a16="http://schemas.microsoft.com/office/drawing/2014/main" id="{C4C58047-0513-412E-80AA-BBDDB7011E57}"/>
                </a:ext>
              </a:extLst>
            </p:cNvPr>
            <p:cNvPicPr>
              <a:picLocks noChangeAspect="1"/>
            </p:cNvPicPr>
            <p:nvPr/>
          </p:nvPicPr>
          <p:blipFill>
            <a:blip r:embed="rId14"/>
            <a:stretch>
              <a:fillRect/>
            </a:stretch>
          </p:blipFill>
          <p:spPr>
            <a:xfrm>
              <a:off x="7712239" y="3079221"/>
              <a:ext cx="283646" cy="283646"/>
            </a:xfrm>
            <a:prstGeom prst="rect">
              <a:avLst/>
            </a:prstGeom>
          </p:spPr>
        </p:pic>
        <p:sp>
          <p:nvSpPr>
            <p:cNvPr id="215" name="Rectangle 214">
              <a:extLst>
                <a:ext uri="{FF2B5EF4-FFF2-40B4-BE49-F238E27FC236}">
                  <a16:creationId xmlns:a16="http://schemas.microsoft.com/office/drawing/2014/main" id="{8FC48C5A-10C3-4FAC-A59F-B5D470AE787A}"/>
                </a:ext>
              </a:extLst>
            </p:cNvPr>
            <p:cNvSpPr/>
            <p:nvPr/>
          </p:nvSpPr>
          <p:spPr>
            <a:xfrm>
              <a:off x="7516493" y="4044256"/>
              <a:ext cx="641766" cy="307777"/>
            </a:xfrm>
            <a:prstGeom prst="rect">
              <a:avLst/>
            </a:prstGeom>
            <a:solidFill>
              <a:srgbClr val="FFFFFF"/>
            </a:solidFill>
          </p:spPr>
          <p:txBody>
            <a:bodyPr wrap="square" lIns="0" tIns="0" rIns="0" bIns="0">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Time Series Insights</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16" name="Picture 215">
              <a:extLst>
                <a:ext uri="{FF2B5EF4-FFF2-40B4-BE49-F238E27FC236}">
                  <a16:creationId xmlns:a16="http://schemas.microsoft.com/office/drawing/2014/main" id="{8A8BF1CC-A90C-4D34-A6F9-06AE59CBB289}"/>
                </a:ext>
              </a:extLst>
            </p:cNvPr>
            <p:cNvPicPr>
              <a:picLocks noChangeAspect="1"/>
            </p:cNvPicPr>
            <p:nvPr/>
          </p:nvPicPr>
          <p:blipFill>
            <a:blip r:embed="rId15"/>
            <a:srcRect/>
            <a:stretch/>
          </p:blipFill>
          <p:spPr>
            <a:xfrm>
              <a:off x="7571463" y="3711032"/>
              <a:ext cx="281552" cy="281552"/>
            </a:xfrm>
            <a:prstGeom prst="rect">
              <a:avLst/>
            </a:prstGeom>
          </p:spPr>
        </p:pic>
        <p:sp>
          <p:nvSpPr>
            <p:cNvPr id="217" name="Rectangle 216">
              <a:extLst>
                <a:ext uri="{FF2B5EF4-FFF2-40B4-BE49-F238E27FC236}">
                  <a16:creationId xmlns:a16="http://schemas.microsoft.com/office/drawing/2014/main" id="{884D6866-9E3B-4ECB-A6BC-D1D0ED3AF123}"/>
                </a:ext>
              </a:extLst>
            </p:cNvPr>
            <p:cNvSpPr/>
            <p:nvPr/>
          </p:nvSpPr>
          <p:spPr>
            <a:xfrm>
              <a:off x="6704929" y="4607080"/>
              <a:ext cx="833883" cy="246221"/>
            </a:xfrm>
            <a:prstGeom prst="rect">
              <a:avLst/>
            </a:prstGeom>
          </p:spPr>
          <p:txBody>
            <a:bodyPr wrap="none">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Cosmos DB</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18" name="Picture 217">
              <a:extLst>
                <a:ext uri="{FF2B5EF4-FFF2-40B4-BE49-F238E27FC236}">
                  <a16:creationId xmlns:a16="http://schemas.microsoft.com/office/drawing/2014/main" id="{3FA1A6CD-1D18-48E3-B083-7DF3CEBD1C65}"/>
                </a:ext>
              </a:extLst>
            </p:cNvPr>
            <p:cNvPicPr>
              <a:picLocks noChangeAspect="1"/>
            </p:cNvPicPr>
            <p:nvPr/>
          </p:nvPicPr>
          <p:blipFill>
            <a:blip r:embed="rId16"/>
            <a:stretch>
              <a:fillRect/>
            </a:stretch>
          </p:blipFill>
          <p:spPr>
            <a:xfrm>
              <a:off x="6963889" y="4338127"/>
              <a:ext cx="222330" cy="299748"/>
            </a:xfrm>
            <a:prstGeom prst="rect">
              <a:avLst/>
            </a:prstGeom>
          </p:spPr>
        </p:pic>
        <p:sp>
          <p:nvSpPr>
            <p:cNvPr id="219" name="Rectangle 218">
              <a:extLst>
                <a:ext uri="{FF2B5EF4-FFF2-40B4-BE49-F238E27FC236}">
                  <a16:creationId xmlns:a16="http://schemas.microsoft.com/office/drawing/2014/main" id="{F3A56CB7-8103-4071-9C17-2D48B7C99744}"/>
                </a:ext>
              </a:extLst>
            </p:cNvPr>
            <p:cNvSpPr/>
            <p:nvPr/>
          </p:nvSpPr>
          <p:spPr>
            <a:xfrm>
              <a:off x="5814909" y="4544987"/>
              <a:ext cx="981359" cy="400110"/>
            </a:xfrm>
            <a:prstGeom prst="rect">
              <a:avLst/>
            </a:prstGeom>
          </p:spPr>
          <p:txBody>
            <a:bodyPr wrap="none">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Azure Stream </a:t>
              </a:r>
            </a:p>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Analytics</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20" name="Picture 219">
              <a:extLst>
                <a:ext uri="{FF2B5EF4-FFF2-40B4-BE49-F238E27FC236}">
                  <a16:creationId xmlns:a16="http://schemas.microsoft.com/office/drawing/2014/main" id="{5D467AD6-C2C4-4D30-B956-C90FC3D1A0B5}"/>
                </a:ext>
              </a:extLst>
            </p:cNvPr>
            <p:cNvPicPr>
              <a:picLocks noChangeAspect="1"/>
            </p:cNvPicPr>
            <p:nvPr/>
          </p:nvPicPr>
          <p:blipFill>
            <a:blip r:embed="rId17"/>
            <a:stretch>
              <a:fillRect/>
            </a:stretch>
          </p:blipFill>
          <p:spPr>
            <a:xfrm>
              <a:off x="6123714" y="4293851"/>
              <a:ext cx="298704" cy="231648"/>
            </a:xfrm>
            <a:prstGeom prst="rect">
              <a:avLst/>
            </a:prstGeom>
          </p:spPr>
        </p:pic>
        <p:sp>
          <p:nvSpPr>
            <p:cNvPr id="221" name="Rectangle 220">
              <a:extLst>
                <a:ext uri="{FF2B5EF4-FFF2-40B4-BE49-F238E27FC236}">
                  <a16:creationId xmlns:a16="http://schemas.microsoft.com/office/drawing/2014/main" id="{311541F8-011D-4DBD-93BF-7A1A9BDAE48B}"/>
                </a:ext>
              </a:extLst>
            </p:cNvPr>
            <p:cNvSpPr/>
            <p:nvPr/>
          </p:nvSpPr>
          <p:spPr>
            <a:xfrm>
              <a:off x="4719106" y="3834256"/>
              <a:ext cx="927035" cy="473642"/>
            </a:xfrm>
            <a:prstGeom prst="rect">
              <a:avLst/>
            </a:prstGeom>
          </p:spPr>
          <p:txBody>
            <a:bodyPr wrap="square" lIns="0" tIns="0" rIns="0" bIns="0">
              <a:noAutofit/>
            </a:bodyPr>
            <a:lstStyle/>
            <a:p>
              <a:pPr marL="0" marR="0" lvl="0" indent="0" algn="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Device</a:t>
              </a:r>
              <a:br>
                <a:rPr kumimoji="0" lang="en-US" sz="980" b="0" i="0" u="none" strike="noStrike" kern="0" cap="none" spc="0" normalizeH="0" baseline="0" noProof="0">
                  <a:ln>
                    <a:noFill/>
                  </a:ln>
                  <a:solidFill>
                    <a:srgbClr val="000000"/>
                  </a:solidFill>
                  <a:effectLst/>
                  <a:uLnTx/>
                  <a:uFillTx/>
                  <a:cs typeface="Segoe UI" panose="020B0502040204020203" pitchFamily="34" charset="0"/>
                </a:rPr>
              </a:br>
              <a:r>
                <a:rPr kumimoji="0" lang="en-US" sz="980" b="0" i="0" u="none" strike="noStrike" kern="0" cap="none" spc="0" normalizeH="0" baseline="0" noProof="0">
                  <a:ln>
                    <a:noFill/>
                  </a:ln>
                  <a:solidFill>
                    <a:srgbClr val="000000"/>
                  </a:solidFill>
                  <a:effectLst/>
                  <a:uLnTx/>
                  <a:uFillTx/>
                  <a:cs typeface="Segoe UI" panose="020B0502040204020203" pitchFamily="34" charset="0"/>
                </a:rPr>
                <a:t>Provisioning Service</a:t>
              </a:r>
            </a:p>
          </p:txBody>
        </p:sp>
        <p:pic>
          <p:nvPicPr>
            <p:cNvPr id="222" name="Picture 221">
              <a:extLst>
                <a:ext uri="{FF2B5EF4-FFF2-40B4-BE49-F238E27FC236}">
                  <a16:creationId xmlns:a16="http://schemas.microsoft.com/office/drawing/2014/main" id="{1151E71C-711D-4BFC-8345-6C73B77916E8}"/>
                </a:ext>
              </a:extLst>
            </p:cNvPr>
            <p:cNvPicPr>
              <a:picLocks noChangeAspect="1"/>
            </p:cNvPicPr>
            <p:nvPr/>
          </p:nvPicPr>
          <p:blipFill>
            <a:blip r:embed="rId18"/>
            <a:srcRect/>
            <a:stretch/>
          </p:blipFill>
          <p:spPr>
            <a:xfrm>
              <a:off x="5685367" y="3897348"/>
              <a:ext cx="254988" cy="254988"/>
            </a:xfrm>
            <a:prstGeom prst="rect">
              <a:avLst/>
            </a:prstGeom>
          </p:spPr>
        </p:pic>
        <p:sp>
          <p:nvSpPr>
            <p:cNvPr id="223" name="Rectangle 222">
              <a:extLst>
                <a:ext uri="{FF2B5EF4-FFF2-40B4-BE49-F238E27FC236}">
                  <a16:creationId xmlns:a16="http://schemas.microsoft.com/office/drawing/2014/main" id="{C6853888-9D76-4D30-98C9-A3E9A11D7847}"/>
                </a:ext>
              </a:extLst>
            </p:cNvPr>
            <p:cNvSpPr/>
            <p:nvPr/>
          </p:nvSpPr>
          <p:spPr>
            <a:xfrm>
              <a:off x="5344385" y="3460585"/>
              <a:ext cx="581891" cy="153888"/>
            </a:xfrm>
            <a:prstGeom prst="rect">
              <a:avLst/>
            </a:prstGeom>
            <a:solidFill>
              <a:srgbClr val="FFFFFF"/>
            </a:solidFill>
          </p:spPr>
          <p:txBody>
            <a:bodyPr wrap="none" lIns="0" tIns="0" rIns="0" bIns="0">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Event Hub</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24" name="Picture 223">
              <a:extLst>
                <a:ext uri="{FF2B5EF4-FFF2-40B4-BE49-F238E27FC236}">
                  <a16:creationId xmlns:a16="http://schemas.microsoft.com/office/drawing/2014/main" id="{8A7ADDDF-A790-4E79-B258-3853D2A1B6C9}"/>
                </a:ext>
              </a:extLst>
            </p:cNvPr>
            <p:cNvPicPr>
              <a:picLocks noChangeAspect="1"/>
            </p:cNvPicPr>
            <p:nvPr/>
          </p:nvPicPr>
          <p:blipFill>
            <a:blip r:embed="rId19"/>
            <a:stretch>
              <a:fillRect/>
            </a:stretch>
          </p:blipFill>
          <p:spPr>
            <a:xfrm>
              <a:off x="5452104" y="3107798"/>
              <a:ext cx="327660" cy="336804"/>
            </a:xfrm>
            <a:prstGeom prst="rect">
              <a:avLst/>
            </a:prstGeom>
          </p:spPr>
        </p:pic>
        <p:sp>
          <p:nvSpPr>
            <p:cNvPr id="225" name="Rectangle 224">
              <a:extLst>
                <a:ext uri="{FF2B5EF4-FFF2-40B4-BE49-F238E27FC236}">
                  <a16:creationId xmlns:a16="http://schemas.microsoft.com/office/drawing/2014/main" id="{00B5A5FE-2633-480B-B140-351FC9244B16}"/>
                </a:ext>
              </a:extLst>
            </p:cNvPr>
            <p:cNvSpPr/>
            <p:nvPr/>
          </p:nvSpPr>
          <p:spPr>
            <a:xfrm>
              <a:off x="5569338" y="2780831"/>
              <a:ext cx="586699" cy="153888"/>
            </a:xfrm>
            <a:prstGeom prst="rect">
              <a:avLst/>
            </a:prstGeom>
            <a:solidFill>
              <a:srgbClr val="FFFFFF"/>
            </a:solidFill>
          </p:spPr>
          <p:txBody>
            <a:bodyPr wrap="none" lIns="0" tIns="0" rIns="0" bIns="0">
              <a:spAutoFit/>
            </a:bodyPr>
            <a:lstStyle/>
            <a:p>
              <a:pPr marL="0" marR="0" lvl="0" indent="0"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SQL Azure</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26" name="Picture 225">
              <a:extLst>
                <a:ext uri="{FF2B5EF4-FFF2-40B4-BE49-F238E27FC236}">
                  <a16:creationId xmlns:a16="http://schemas.microsoft.com/office/drawing/2014/main" id="{1D3ED880-7E28-4F73-9A01-B0562B72BE7A}"/>
                </a:ext>
              </a:extLst>
            </p:cNvPr>
            <p:cNvPicPr>
              <a:picLocks noChangeAspect="1"/>
            </p:cNvPicPr>
            <p:nvPr/>
          </p:nvPicPr>
          <p:blipFill>
            <a:blip r:embed="rId20"/>
            <a:stretch>
              <a:fillRect/>
            </a:stretch>
          </p:blipFill>
          <p:spPr>
            <a:xfrm>
              <a:off x="5699595" y="2487628"/>
              <a:ext cx="351662" cy="263892"/>
            </a:xfrm>
            <a:prstGeom prst="rect">
              <a:avLst/>
            </a:prstGeom>
          </p:spPr>
        </p:pic>
      </p:grpSp>
      <p:grpSp>
        <p:nvGrpSpPr>
          <p:cNvPr id="227" name="Group 226" descr="A group of icons ">
            <a:extLst>
              <a:ext uri="{FF2B5EF4-FFF2-40B4-BE49-F238E27FC236}">
                <a16:creationId xmlns:a16="http://schemas.microsoft.com/office/drawing/2014/main" id="{A2EA1584-AFFF-4DFA-8909-0A08EF29529B}"/>
              </a:ext>
            </a:extLst>
          </p:cNvPr>
          <p:cNvGrpSpPr/>
          <p:nvPr/>
        </p:nvGrpSpPr>
        <p:grpSpPr>
          <a:xfrm>
            <a:off x="3745705" y="3423594"/>
            <a:ext cx="5014014" cy="2058434"/>
            <a:chOff x="3820813" y="3915731"/>
            <a:chExt cx="5114555" cy="2099710"/>
          </a:xfrm>
        </p:grpSpPr>
        <p:pic>
          <p:nvPicPr>
            <p:cNvPr id="228" name="Picture 4" descr="Azure Container Registry icon">
              <a:extLst>
                <a:ext uri="{FF2B5EF4-FFF2-40B4-BE49-F238E27FC236}">
                  <a16:creationId xmlns:a16="http://schemas.microsoft.com/office/drawing/2014/main" id="{A996C093-DE6E-431A-8419-50968FB810D4}"/>
                </a:ext>
              </a:extLst>
            </p:cNvPr>
            <p:cNvPicPr>
              <a:picLocks noChangeAspect="1" noChangeArrowheads="1"/>
            </p:cNvPicPr>
            <p:nvPr/>
          </p:nvPicPr>
          <p:blipFill>
            <a:blip r:embed="rId21"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164194" y="4312020"/>
              <a:ext cx="350888" cy="352383"/>
            </a:xfrm>
            <a:prstGeom prst="ellipse">
              <a:avLst/>
            </a:prstGeom>
            <a:noFill/>
            <a:extLst>
              <a:ext uri="{909E8E84-426E-40DD-AFC4-6F175D3DCCD1}">
                <a14:hiddenFill xmlns:a14="http://schemas.microsoft.com/office/drawing/2010/main">
                  <a:solidFill>
                    <a:srgbClr val="FFFFFF"/>
                  </a:solidFill>
                </a14:hiddenFill>
              </a:ext>
            </a:extLst>
          </p:spPr>
        </p:pic>
        <p:sp>
          <p:nvSpPr>
            <p:cNvPr id="229" name="Rectangle 228">
              <a:extLst>
                <a:ext uri="{FF2B5EF4-FFF2-40B4-BE49-F238E27FC236}">
                  <a16:creationId xmlns:a16="http://schemas.microsoft.com/office/drawing/2014/main" id="{99A8FDF1-FAB7-4D7F-A7F0-1FF7E2FA52A4}"/>
                </a:ext>
              </a:extLst>
            </p:cNvPr>
            <p:cNvSpPr/>
            <p:nvPr/>
          </p:nvSpPr>
          <p:spPr>
            <a:xfrm>
              <a:off x="3956543" y="4646779"/>
              <a:ext cx="771364" cy="400110"/>
            </a:xfrm>
            <a:prstGeom prst="rect">
              <a:avLst/>
            </a:prstGeom>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Container </a:t>
              </a:r>
            </a:p>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Registry</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30" name="Picture 2" descr="Azure Kubernetes icon">
              <a:extLst>
                <a:ext uri="{FF2B5EF4-FFF2-40B4-BE49-F238E27FC236}">
                  <a16:creationId xmlns:a16="http://schemas.microsoft.com/office/drawing/2014/main" id="{7BB5E2A6-059A-4772-BFDF-94590A850FA3}"/>
                </a:ext>
              </a:extLst>
            </p:cNvPr>
            <p:cNvPicPr>
              <a:picLocks noChangeAspect="1" noChangeArrowheads="1"/>
            </p:cNvPicPr>
            <p:nvPr/>
          </p:nvPicPr>
          <p:blipFill>
            <a:blip r:embed="rId22"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09812" y="4708876"/>
              <a:ext cx="259205" cy="260309"/>
            </a:xfrm>
            <a:prstGeom prst="rect">
              <a:avLst/>
            </a:prstGeom>
            <a:noFill/>
            <a:extLst>
              <a:ext uri="{909E8E84-426E-40DD-AFC4-6F175D3DCCD1}">
                <a14:hiddenFill xmlns:a14="http://schemas.microsoft.com/office/drawing/2010/main">
                  <a:solidFill>
                    <a:srgbClr val="FFFFFF"/>
                  </a:solidFill>
                </a14:hiddenFill>
              </a:ext>
            </a:extLst>
          </p:spPr>
        </p:pic>
        <p:sp>
          <p:nvSpPr>
            <p:cNvPr id="231" name="Rectangle 230">
              <a:extLst>
                <a:ext uri="{FF2B5EF4-FFF2-40B4-BE49-F238E27FC236}">
                  <a16:creationId xmlns:a16="http://schemas.microsoft.com/office/drawing/2014/main" id="{BF6292A4-BEDE-4B91-9AF3-3848670C18DC}"/>
                </a:ext>
              </a:extLst>
            </p:cNvPr>
            <p:cNvSpPr/>
            <p:nvPr/>
          </p:nvSpPr>
          <p:spPr>
            <a:xfrm>
              <a:off x="4529492" y="4985707"/>
              <a:ext cx="857926" cy="400109"/>
            </a:xfrm>
            <a:prstGeom prst="rect">
              <a:avLst/>
            </a:prstGeom>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Kubernetes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Service</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32" name="Picture 8" descr="Data Explorer &#10;">
              <a:extLst>
                <a:ext uri="{FF2B5EF4-FFF2-40B4-BE49-F238E27FC236}">
                  <a16:creationId xmlns:a16="http://schemas.microsoft.com/office/drawing/2014/main" id="{B522D414-6CE6-4067-94C9-57BDD8013379}"/>
                </a:ext>
              </a:extLst>
            </p:cNvPr>
            <p:cNvPicPr>
              <a:picLocks noChangeAspect="1" noChangeArrowheads="1"/>
            </p:cNvPicPr>
            <p:nvPr/>
          </p:nvPicPr>
          <p:blipFill>
            <a:blip r:embed="rId23"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832" y="4435882"/>
              <a:ext cx="258614" cy="259716"/>
            </a:xfrm>
            <a:prstGeom prst="rect">
              <a:avLst/>
            </a:prstGeom>
            <a:noFill/>
            <a:extLst>
              <a:ext uri="{909E8E84-426E-40DD-AFC4-6F175D3DCCD1}">
                <a14:hiddenFill xmlns:a14="http://schemas.microsoft.com/office/drawing/2010/main">
                  <a:solidFill>
                    <a:srgbClr val="FFFFFF"/>
                  </a:solidFill>
                </a14:hiddenFill>
              </a:ext>
            </a:extLst>
          </p:spPr>
        </p:pic>
        <p:sp>
          <p:nvSpPr>
            <p:cNvPr id="233" name="Rectangle 232">
              <a:extLst>
                <a:ext uri="{FF2B5EF4-FFF2-40B4-BE49-F238E27FC236}">
                  <a16:creationId xmlns:a16="http://schemas.microsoft.com/office/drawing/2014/main" id="{FA993174-4B13-41E2-AEC5-BE5919CBD133}"/>
                </a:ext>
              </a:extLst>
            </p:cNvPr>
            <p:cNvSpPr/>
            <p:nvPr/>
          </p:nvSpPr>
          <p:spPr>
            <a:xfrm>
              <a:off x="5232581" y="4708729"/>
              <a:ext cx="681598" cy="400111"/>
            </a:xfrm>
            <a:prstGeom prst="rect">
              <a:avLst/>
            </a:prstGeom>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Data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Explorer </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34" name="Picture 18" descr="Azure blob storage icon">
              <a:extLst>
                <a:ext uri="{FF2B5EF4-FFF2-40B4-BE49-F238E27FC236}">
                  <a16:creationId xmlns:a16="http://schemas.microsoft.com/office/drawing/2014/main" id="{64578E01-2B45-45C8-905A-A30EB7C8A242}"/>
                </a:ext>
              </a:extLst>
            </p:cNvPr>
            <p:cNvPicPr>
              <a:picLocks noChangeAspect="1" noChangeArrowheads="1"/>
            </p:cNvPicPr>
            <p:nvPr/>
          </p:nvPicPr>
          <p:blipFill>
            <a:blip r:embed="rId24"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362602" y="5032516"/>
              <a:ext cx="305795" cy="307097"/>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B7CF4C58-412B-49BC-B632-62F741ADE4CA}"/>
                </a:ext>
              </a:extLst>
            </p:cNvPr>
            <p:cNvSpPr/>
            <p:nvPr/>
          </p:nvSpPr>
          <p:spPr>
            <a:xfrm>
              <a:off x="6188642" y="5316228"/>
              <a:ext cx="625492" cy="246221"/>
            </a:xfrm>
            <a:prstGeom prst="rect">
              <a:avLst/>
            </a:prstGeom>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Storage</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36" name="Picture 235" descr="Compute (VMs)&#10;">
              <a:extLst>
                <a:ext uri="{FF2B5EF4-FFF2-40B4-BE49-F238E27FC236}">
                  <a16:creationId xmlns:a16="http://schemas.microsoft.com/office/drawing/2014/main" id="{D5013532-64A1-4250-9976-31B85ED3FB74}"/>
                </a:ext>
              </a:extLst>
            </p:cNvPr>
            <p:cNvPicPr>
              <a:picLocks noChangeAspect="1"/>
            </p:cNvPicPr>
            <p:nvPr/>
          </p:nvPicPr>
          <p:blipFill>
            <a:blip r:embed="rId25"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7243093" y="4914919"/>
              <a:ext cx="276191" cy="277368"/>
            </a:xfrm>
            <a:prstGeom prst="rect">
              <a:avLst/>
            </a:prstGeom>
          </p:spPr>
        </p:pic>
        <p:sp>
          <p:nvSpPr>
            <p:cNvPr id="237" name="Rectangle 236">
              <a:extLst>
                <a:ext uri="{FF2B5EF4-FFF2-40B4-BE49-F238E27FC236}">
                  <a16:creationId xmlns:a16="http://schemas.microsoft.com/office/drawing/2014/main" id="{EB5AC626-0143-40EF-8281-B8146AC06CE3}"/>
                </a:ext>
              </a:extLst>
            </p:cNvPr>
            <p:cNvSpPr/>
            <p:nvPr/>
          </p:nvSpPr>
          <p:spPr>
            <a:xfrm>
              <a:off x="7016277" y="5211341"/>
              <a:ext cx="744114" cy="400110"/>
            </a:xfrm>
            <a:prstGeom prst="rect">
              <a:avLst/>
            </a:prstGeom>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Compute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(VMs)</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pic>
          <p:nvPicPr>
            <p:cNvPr id="238" name="Picture 237" descr="Application Insights&#10;">
              <a:extLst>
                <a:ext uri="{FF2B5EF4-FFF2-40B4-BE49-F238E27FC236}">
                  <a16:creationId xmlns:a16="http://schemas.microsoft.com/office/drawing/2014/main" id="{C06601FF-7D7F-42F0-8232-F8E1E5F92636}"/>
                </a:ext>
              </a:extLst>
            </p:cNvPr>
            <p:cNvPicPr>
              <a:picLocks noChangeAspect="1"/>
            </p:cNvPicPr>
            <p:nvPr/>
          </p:nvPicPr>
          <p:blipFill>
            <a:blip r:embed="rId26"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7915463" y="4508125"/>
              <a:ext cx="276191" cy="277368"/>
            </a:xfrm>
            <a:prstGeom prst="rect">
              <a:avLst/>
            </a:prstGeom>
          </p:spPr>
        </p:pic>
        <p:sp>
          <p:nvSpPr>
            <p:cNvPr id="239" name="Rectangle 238">
              <a:extLst>
                <a:ext uri="{FF2B5EF4-FFF2-40B4-BE49-F238E27FC236}">
                  <a16:creationId xmlns:a16="http://schemas.microsoft.com/office/drawing/2014/main" id="{024BD3EA-5678-4824-8AF3-32A2E34EFFDA}"/>
                </a:ext>
              </a:extLst>
            </p:cNvPr>
            <p:cNvSpPr/>
            <p:nvPr/>
          </p:nvSpPr>
          <p:spPr>
            <a:xfrm>
              <a:off x="7635091" y="4791381"/>
              <a:ext cx="842414" cy="284791"/>
            </a:xfrm>
            <a:prstGeom prst="rect">
              <a:avLst/>
            </a:prstGeom>
            <a:noFill/>
          </p:spPr>
          <p:txBody>
            <a:bodyPr wrap="square">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Application Insights</a:t>
              </a:r>
            </a:p>
          </p:txBody>
        </p:sp>
        <p:pic>
          <p:nvPicPr>
            <p:cNvPr id="240" name="Picture 239" descr="Key Vault icon&#10;">
              <a:extLst>
                <a:ext uri="{FF2B5EF4-FFF2-40B4-BE49-F238E27FC236}">
                  <a16:creationId xmlns:a16="http://schemas.microsoft.com/office/drawing/2014/main" id="{1488E975-B8C9-49DE-9500-5275026E16BE}"/>
                </a:ext>
              </a:extLst>
            </p:cNvPr>
            <p:cNvPicPr>
              <a:picLocks noChangeAspect="1"/>
            </p:cNvPicPr>
            <p:nvPr/>
          </p:nvPicPr>
          <p:blipFill>
            <a:blip r:embed="rId2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8345057" y="3915731"/>
              <a:ext cx="303811" cy="305105"/>
            </a:xfrm>
            <a:prstGeom prst="rect">
              <a:avLst/>
            </a:prstGeom>
          </p:spPr>
        </p:pic>
        <p:sp>
          <p:nvSpPr>
            <p:cNvPr id="241" name="Rectangle 240">
              <a:extLst>
                <a:ext uri="{FF2B5EF4-FFF2-40B4-BE49-F238E27FC236}">
                  <a16:creationId xmlns:a16="http://schemas.microsoft.com/office/drawing/2014/main" id="{AD0F84EF-AE74-4C6A-BDAF-A4CBF66CB115}"/>
                </a:ext>
              </a:extLst>
            </p:cNvPr>
            <p:cNvSpPr/>
            <p:nvPr/>
          </p:nvSpPr>
          <p:spPr>
            <a:xfrm>
              <a:off x="8075555" y="4256132"/>
              <a:ext cx="785462" cy="250484"/>
            </a:xfrm>
            <a:prstGeom prst="rect">
              <a:avLst/>
            </a:prstGeom>
          </p:spPr>
          <p:txBody>
            <a:bodyPr wrap="square">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Key Vault</a:t>
              </a:r>
            </a:p>
          </p:txBody>
        </p:sp>
        <p:pic>
          <p:nvPicPr>
            <p:cNvPr id="242" name="Picture 241" descr="Domain Name System&#10;">
              <a:extLst>
                <a:ext uri="{FF2B5EF4-FFF2-40B4-BE49-F238E27FC236}">
                  <a16:creationId xmlns:a16="http://schemas.microsoft.com/office/drawing/2014/main" id="{A441CDC1-C641-44F2-9A01-F2E2E81072C9}"/>
                </a:ext>
              </a:extLst>
            </p:cNvPr>
            <p:cNvPicPr>
              <a:picLocks noChangeAspect="1"/>
            </p:cNvPicPr>
            <p:nvPr/>
          </p:nvPicPr>
          <p:blipFill>
            <a:blip r:embed="rId28"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997186" y="5181604"/>
              <a:ext cx="276191" cy="277368"/>
            </a:xfrm>
            <a:prstGeom prst="rect">
              <a:avLst/>
            </a:prstGeom>
          </p:spPr>
        </p:pic>
        <p:sp>
          <p:nvSpPr>
            <p:cNvPr id="243" name="Rectangle 242">
              <a:extLst>
                <a:ext uri="{FF2B5EF4-FFF2-40B4-BE49-F238E27FC236}">
                  <a16:creationId xmlns:a16="http://schemas.microsoft.com/office/drawing/2014/main" id="{7F6111EA-4960-4750-AADF-B5B9BC55CB10}"/>
                </a:ext>
              </a:extLst>
            </p:cNvPr>
            <p:cNvSpPr/>
            <p:nvPr/>
          </p:nvSpPr>
          <p:spPr>
            <a:xfrm>
              <a:off x="3820813" y="5491292"/>
              <a:ext cx="649142" cy="437303"/>
            </a:xfrm>
            <a:prstGeom prst="rect">
              <a:avLst/>
            </a:prstGeom>
          </p:spPr>
          <p:txBody>
            <a:bodyPr wrap="square">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Domain </a:t>
              </a:r>
              <a:br>
                <a:rPr kumimoji="0" lang="en-US" sz="980" b="0" i="0" u="none" strike="noStrike" kern="0" cap="none" spc="0" normalizeH="0" baseline="0" noProof="0">
                  <a:ln>
                    <a:noFill/>
                  </a:ln>
                  <a:solidFill>
                    <a:srgbClr val="000000"/>
                  </a:solidFill>
                  <a:effectLst/>
                  <a:uLnTx/>
                  <a:uFillTx/>
                  <a:cs typeface="Segoe UI" panose="020B0502040204020203" pitchFamily="34" charset="0"/>
                </a:rPr>
              </a:br>
              <a:r>
                <a:rPr kumimoji="0" lang="en-US" sz="980" b="0" i="0" u="none" strike="noStrike" kern="0" cap="none" spc="0" normalizeH="0" baseline="0" noProof="0">
                  <a:ln>
                    <a:noFill/>
                  </a:ln>
                  <a:solidFill>
                    <a:srgbClr val="000000"/>
                  </a:solidFill>
                  <a:effectLst/>
                  <a:uLnTx/>
                  <a:uFillTx/>
                  <a:cs typeface="Segoe UI" panose="020B0502040204020203" pitchFamily="34" charset="0"/>
                </a:rPr>
                <a:t>Name </a:t>
              </a:r>
              <a:br>
                <a:rPr kumimoji="0" lang="en-US" sz="980" b="0" i="0" u="none" strike="noStrike" kern="0" cap="none" spc="0" normalizeH="0" baseline="0" noProof="0">
                  <a:ln>
                    <a:noFill/>
                  </a:ln>
                  <a:solidFill>
                    <a:srgbClr val="000000"/>
                  </a:solidFill>
                  <a:effectLst/>
                  <a:uLnTx/>
                  <a:uFillTx/>
                  <a:cs typeface="Segoe UI" panose="020B0502040204020203" pitchFamily="34" charset="0"/>
                </a:rPr>
              </a:br>
              <a:r>
                <a:rPr kumimoji="0" lang="en-US" sz="980" b="0" i="0" u="none" strike="noStrike" kern="0" cap="none" spc="0" normalizeH="0" baseline="0" noProof="0">
                  <a:ln>
                    <a:noFill/>
                  </a:ln>
                  <a:solidFill>
                    <a:srgbClr val="000000"/>
                  </a:solidFill>
                  <a:effectLst/>
                  <a:uLnTx/>
                  <a:uFillTx/>
                  <a:cs typeface="Segoe UI" panose="020B0502040204020203" pitchFamily="34" charset="0"/>
                </a:rPr>
                <a:t>System</a:t>
              </a:r>
            </a:p>
          </p:txBody>
        </p:sp>
        <p:pic>
          <p:nvPicPr>
            <p:cNvPr id="244" name="Picture 243" descr="Service Bus icon&#10;">
              <a:extLst>
                <a:ext uri="{FF2B5EF4-FFF2-40B4-BE49-F238E27FC236}">
                  <a16:creationId xmlns:a16="http://schemas.microsoft.com/office/drawing/2014/main" id="{85209EA5-D41A-41B5-9E30-A213A6AABE09}"/>
                </a:ext>
              </a:extLst>
            </p:cNvPr>
            <p:cNvPicPr>
              <a:picLocks noChangeAspect="1"/>
            </p:cNvPicPr>
            <p:nvPr/>
          </p:nvPicPr>
          <p:blipFill>
            <a:blip r:embed="rId29"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866127" y="5455896"/>
              <a:ext cx="278634" cy="279821"/>
            </a:xfrm>
            <a:prstGeom prst="rect">
              <a:avLst/>
            </a:prstGeom>
          </p:spPr>
        </p:pic>
        <p:sp>
          <p:nvSpPr>
            <p:cNvPr id="245" name="Rectangle 244">
              <a:extLst>
                <a:ext uri="{FF2B5EF4-FFF2-40B4-BE49-F238E27FC236}">
                  <a16:creationId xmlns:a16="http://schemas.microsoft.com/office/drawing/2014/main" id="{64F1AE2D-4546-4E98-9D79-0D4684ACD3B8}"/>
                </a:ext>
              </a:extLst>
            </p:cNvPr>
            <p:cNvSpPr/>
            <p:nvPr/>
          </p:nvSpPr>
          <p:spPr>
            <a:xfrm>
              <a:off x="4563032" y="5758233"/>
              <a:ext cx="864008" cy="250484"/>
            </a:xfrm>
            <a:prstGeom prst="rect">
              <a:avLst/>
            </a:prstGeom>
          </p:spPr>
          <p:txBody>
            <a:bodyPr wrap="square">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Service Bus</a:t>
              </a:r>
            </a:p>
          </p:txBody>
        </p:sp>
        <p:pic>
          <p:nvPicPr>
            <p:cNvPr id="246" name="Picture 6" descr="Azure Content Delivery Network icon">
              <a:extLst>
                <a:ext uri="{FF2B5EF4-FFF2-40B4-BE49-F238E27FC236}">
                  <a16:creationId xmlns:a16="http://schemas.microsoft.com/office/drawing/2014/main" id="{31A3D7A6-BDCC-45B0-95D3-E5CDF871F0FC}"/>
                </a:ext>
              </a:extLst>
            </p:cNvPr>
            <p:cNvPicPr>
              <a:picLocks noChangeAspect="1" noChangeArrowheads="1"/>
            </p:cNvPicPr>
            <p:nvPr/>
          </p:nvPicPr>
          <p:blipFill>
            <a:blip r:embed="rId30"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1302" y="5196986"/>
              <a:ext cx="384685" cy="203464"/>
            </a:xfrm>
            <a:prstGeom prst="rect">
              <a:avLst/>
            </a:prstGeom>
            <a:noFill/>
            <a:extLst>
              <a:ext uri="{909E8E84-426E-40DD-AFC4-6F175D3DCCD1}">
                <a14:hiddenFill xmlns:a14="http://schemas.microsoft.com/office/drawing/2010/main">
                  <a:solidFill>
                    <a:srgbClr val="FFFFFF"/>
                  </a:solidFill>
                </a14:hiddenFill>
              </a:ext>
            </a:extLst>
          </p:spPr>
        </p:pic>
        <p:sp>
          <p:nvSpPr>
            <p:cNvPr id="247" name="Rectangle 246">
              <a:extLst>
                <a:ext uri="{FF2B5EF4-FFF2-40B4-BE49-F238E27FC236}">
                  <a16:creationId xmlns:a16="http://schemas.microsoft.com/office/drawing/2014/main" id="{6C221A4F-3122-4EB9-8A8B-3DB6D086A17B}"/>
                </a:ext>
              </a:extLst>
            </p:cNvPr>
            <p:cNvSpPr/>
            <p:nvPr/>
          </p:nvSpPr>
          <p:spPr>
            <a:xfrm>
              <a:off x="5532224" y="5419422"/>
              <a:ext cx="704038" cy="553997"/>
            </a:xfrm>
            <a:prstGeom prst="rect">
              <a:avLst/>
            </a:prstGeom>
            <a:solidFill>
              <a:srgbClr val="FFFFFF"/>
            </a:solidFill>
          </p:spPr>
          <p:txBody>
            <a:bodyPr wrap="none">
              <a:sp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Content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Delivery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Network </a:t>
              </a:r>
            </a:p>
          </p:txBody>
        </p:sp>
        <p:pic>
          <p:nvPicPr>
            <p:cNvPr id="248" name="Picture 12" descr="Front Door icon&#10;">
              <a:extLst>
                <a:ext uri="{FF2B5EF4-FFF2-40B4-BE49-F238E27FC236}">
                  <a16:creationId xmlns:a16="http://schemas.microsoft.com/office/drawing/2014/main" id="{27E13134-7030-4768-BE5E-ADC808A78F18}"/>
                </a:ext>
              </a:extLst>
            </p:cNvPr>
            <p:cNvPicPr>
              <a:picLocks noChangeAspect="1" noChangeArrowheads="1"/>
            </p:cNvPicPr>
            <p:nvPr/>
          </p:nvPicPr>
          <p:blipFill>
            <a:blip r:embed="rId31"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57639" y="5488600"/>
              <a:ext cx="363905" cy="300581"/>
            </a:xfrm>
            <a:prstGeom prst="rect">
              <a:avLst/>
            </a:prstGeom>
            <a:noFill/>
            <a:extLst>
              <a:ext uri="{909E8E84-426E-40DD-AFC4-6F175D3DCCD1}">
                <a14:hiddenFill xmlns:a14="http://schemas.microsoft.com/office/drawing/2010/main">
                  <a:solidFill>
                    <a:srgbClr val="FFFFFF"/>
                  </a:solidFill>
                </a14:hiddenFill>
              </a:ext>
            </a:extLst>
          </p:spPr>
        </p:pic>
        <p:sp>
          <p:nvSpPr>
            <p:cNvPr id="249" name="Rectangle 248">
              <a:extLst>
                <a:ext uri="{FF2B5EF4-FFF2-40B4-BE49-F238E27FC236}">
                  <a16:creationId xmlns:a16="http://schemas.microsoft.com/office/drawing/2014/main" id="{00848760-BB64-4CFC-BBC5-1F95339D9715}"/>
                </a:ext>
              </a:extLst>
            </p:cNvPr>
            <p:cNvSpPr/>
            <p:nvPr/>
          </p:nvSpPr>
          <p:spPr>
            <a:xfrm>
              <a:off x="6542278" y="5769219"/>
              <a:ext cx="803425" cy="24622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Front Door</a:t>
              </a:r>
            </a:p>
          </p:txBody>
        </p:sp>
        <p:pic>
          <p:nvPicPr>
            <p:cNvPr id="250" name="Picture 22" descr="Microsoft Flow &#10;">
              <a:extLst>
                <a:ext uri="{FF2B5EF4-FFF2-40B4-BE49-F238E27FC236}">
                  <a16:creationId xmlns:a16="http://schemas.microsoft.com/office/drawing/2014/main" id="{50FFD4FD-9632-4F4B-BCEC-3CC045D13411}"/>
                </a:ext>
              </a:extLst>
            </p:cNvPr>
            <p:cNvPicPr>
              <a:picLocks noChangeAspect="1" noChangeArrowheads="1"/>
            </p:cNvPicPr>
            <p:nvPr/>
          </p:nvPicPr>
          <p:blipFill>
            <a:blip r:embed="rId32" cstate="print">
              <a:duotone>
                <a:srgbClr val="FFFFFF">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51320" y="5415585"/>
              <a:ext cx="302750" cy="208247"/>
            </a:xfrm>
            <a:prstGeom prst="rect">
              <a:avLst/>
            </a:prstGeom>
            <a:noFill/>
            <a:extLst>
              <a:ext uri="{909E8E84-426E-40DD-AFC4-6F175D3DCCD1}">
                <a14:hiddenFill xmlns:a14="http://schemas.microsoft.com/office/drawing/2010/main">
                  <a:solidFill>
                    <a:srgbClr val="FFFFFF"/>
                  </a:solidFill>
                </a14:hiddenFill>
              </a:ext>
            </a:extLst>
          </p:spPr>
        </p:pic>
        <p:sp>
          <p:nvSpPr>
            <p:cNvPr id="251" name="Rectangle 250">
              <a:extLst>
                <a:ext uri="{FF2B5EF4-FFF2-40B4-BE49-F238E27FC236}">
                  <a16:creationId xmlns:a16="http://schemas.microsoft.com/office/drawing/2014/main" id="{889F5639-FC3D-49F4-B1B7-D6EFD8FB802E}"/>
                </a:ext>
              </a:extLst>
            </p:cNvPr>
            <p:cNvSpPr/>
            <p:nvPr/>
          </p:nvSpPr>
          <p:spPr>
            <a:xfrm>
              <a:off x="7503205" y="5613188"/>
              <a:ext cx="785462" cy="250484"/>
            </a:xfrm>
            <a:prstGeom prst="rect">
              <a:avLst/>
            </a:prstGeom>
          </p:spPr>
          <p:txBody>
            <a:bodyPr wrap="square">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cs typeface="Segoe UI" panose="020B0502040204020203" pitchFamily="34" charset="0"/>
                </a:rPr>
                <a:t>Microsoft </a:t>
              </a:r>
              <a:br>
                <a:rPr kumimoji="0" lang="en-US" sz="980" b="0" i="0" u="none" strike="noStrike" kern="0" cap="none" spc="0" normalizeH="0" baseline="0" noProof="0">
                  <a:ln>
                    <a:noFill/>
                  </a:ln>
                  <a:solidFill>
                    <a:srgbClr val="000000"/>
                  </a:solidFill>
                  <a:effectLst/>
                  <a:uLnTx/>
                  <a:uFillTx/>
                  <a:cs typeface="Segoe UI" panose="020B0502040204020203" pitchFamily="34" charset="0"/>
                </a:rPr>
              </a:br>
              <a:r>
                <a:rPr kumimoji="0" lang="en-US" sz="980" b="0" i="0" u="none" strike="noStrike" kern="0" cap="none" spc="0" normalizeH="0" baseline="0" noProof="0">
                  <a:ln>
                    <a:noFill/>
                  </a:ln>
                  <a:solidFill>
                    <a:srgbClr val="000000"/>
                  </a:solidFill>
                  <a:effectLst/>
                  <a:uLnTx/>
                  <a:uFillTx/>
                  <a:cs typeface="Segoe UI" panose="020B0502040204020203" pitchFamily="34" charset="0"/>
                </a:rPr>
                <a:t>Flow</a:t>
              </a:r>
            </a:p>
          </p:txBody>
        </p:sp>
        <p:pic>
          <p:nvPicPr>
            <p:cNvPr id="252" name="Picture 251" descr="Resource Manager (ARM)&#10;">
              <a:extLst>
                <a:ext uri="{FF2B5EF4-FFF2-40B4-BE49-F238E27FC236}">
                  <a16:creationId xmlns:a16="http://schemas.microsoft.com/office/drawing/2014/main" id="{3F9DB658-846E-44A4-B308-76B9AA3879FA}"/>
                </a:ext>
              </a:extLst>
            </p:cNvPr>
            <p:cNvPicPr>
              <a:picLocks noChangeAspect="1"/>
            </p:cNvPicPr>
            <p:nvPr/>
          </p:nvPicPr>
          <p:blipFill>
            <a:blip r:embed="rId33"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8388657" y="5029220"/>
              <a:ext cx="334192" cy="335616"/>
            </a:xfrm>
            <a:prstGeom prst="rect">
              <a:avLst/>
            </a:prstGeom>
          </p:spPr>
        </p:pic>
        <p:sp>
          <p:nvSpPr>
            <p:cNvPr id="253" name="Rectangle 252">
              <a:extLst>
                <a:ext uri="{FF2B5EF4-FFF2-40B4-BE49-F238E27FC236}">
                  <a16:creationId xmlns:a16="http://schemas.microsoft.com/office/drawing/2014/main" id="{B0119178-0613-4170-AFEE-81F771A130EF}"/>
                </a:ext>
              </a:extLst>
            </p:cNvPr>
            <p:cNvSpPr/>
            <p:nvPr/>
          </p:nvSpPr>
          <p:spPr>
            <a:xfrm>
              <a:off x="8196567" y="5373888"/>
              <a:ext cx="738801" cy="473642"/>
            </a:xfrm>
            <a:prstGeom prst="rect">
              <a:avLst/>
            </a:prstGeom>
          </p:spPr>
          <p:txBody>
            <a:bodyPr wrap="square">
              <a:noAutofit/>
            </a:bodyPr>
            <a:lstStyle/>
            <a:p>
              <a:pPr marL="0" marR="0" lvl="0" indent="0" algn="ctr" defTabSz="895871"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Resource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Manager </a:t>
              </a:r>
              <a:b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br>
              <a:r>
                <a:rPr kumimoji="0" lang="en-US" sz="980" b="0" i="0" u="none" strike="noStrike" kern="0" cap="none" spc="0" normalizeH="0" baseline="0" noProof="0">
                  <a:ln>
                    <a:noFill/>
                  </a:ln>
                  <a:solidFill>
                    <a:srgbClr val="000000"/>
                  </a:solidFill>
                  <a:effectLst/>
                  <a:uLnTx/>
                  <a:uFillTx/>
                  <a:ea typeface="Segoe UI" panose="020B0502040204020203" pitchFamily="34" charset="0"/>
                  <a:cs typeface="Segoe UI" panose="020B0502040204020203" pitchFamily="34" charset="0"/>
                </a:rPr>
                <a:t>(ARM)</a:t>
              </a:r>
              <a:endParaRPr kumimoji="0" lang="en-US" sz="980" b="0" i="0" u="none" strike="noStrike" kern="0" cap="none" spc="0" normalizeH="0" baseline="0" noProof="0">
                <a:ln>
                  <a:noFill/>
                </a:ln>
                <a:solidFill>
                  <a:srgbClr val="000000"/>
                </a:solidFill>
                <a:effectLst/>
                <a:uLnTx/>
                <a:uFillTx/>
                <a:cs typeface="Segoe UI" panose="020B0502040204020203" pitchFamily="34" charset="0"/>
              </a:endParaRPr>
            </a:p>
          </p:txBody>
        </p:sp>
      </p:grpSp>
      <p:pic>
        <p:nvPicPr>
          <p:cNvPr id="254" name="Picture 2" descr="Azure Security Center logo">
            <a:extLst>
              <a:ext uri="{FF2B5EF4-FFF2-40B4-BE49-F238E27FC236}">
                <a16:creationId xmlns:a16="http://schemas.microsoft.com/office/drawing/2014/main" id="{5A4B6650-99A7-4B07-8055-E257E6EE5903}"/>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750833" y="5971056"/>
            <a:ext cx="350540" cy="3508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5" name="Rectangle 254">
            <a:extLst>
              <a:ext uri="{FF2B5EF4-FFF2-40B4-BE49-F238E27FC236}">
                <a16:creationId xmlns:a16="http://schemas.microsoft.com/office/drawing/2014/main" id="{C0A5D21A-91A2-4E86-A480-7F66E734080F}"/>
              </a:ext>
            </a:extLst>
          </p:cNvPr>
          <p:cNvSpPr/>
          <p:nvPr/>
        </p:nvSpPr>
        <p:spPr>
          <a:xfrm>
            <a:off x="2036126" y="5906744"/>
            <a:ext cx="1359145" cy="422418"/>
          </a:xfrm>
          <a:prstGeom prst="rect">
            <a:avLst/>
          </a:prstGeom>
          <a:ln>
            <a:noFill/>
          </a:ln>
        </p:spPr>
        <p:txBody>
          <a:bodyPr wrap="square">
            <a:spAutoFit/>
          </a:bodyPr>
          <a:lstStyle/>
          <a:p>
            <a:pPr algn="ctr" defTabSz="895403" fontAlgn="base">
              <a:spcBef>
                <a:spcPct val="0"/>
              </a:spcBef>
              <a:defRPr/>
            </a:pPr>
            <a:r>
              <a:rPr lang="en-US" sz="1078" kern="0">
                <a:solidFill>
                  <a:srgbClr val="000000"/>
                </a:solidFill>
                <a:latin typeface="Segoe UI Semibold"/>
                <a:ea typeface="Segoe UI" panose="020B0502040204020203" pitchFamily="34" charset="0"/>
                <a:cs typeface="Segoe UI" panose="020B0502040204020203" pitchFamily="34" charset="0"/>
              </a:rPr>
              <a:t>Azure Security </a:t>
            </a:r>
            <a:br>
              <a:rPr lang="en-US" sz="1078" kern="0">
                <a:solidFill>
                  <a:srgbClr val="000000"/>
                </a:solidFill>
                <a:latin typeface="Segoe UI Semibold"/>
                <a:ea typeface="Segoe UI" panose="020B0502040204020203" pitchFamily="34" charset="0"/>
                <a:cs typeface="Segoe UI" panose="020B0502040204020203" pitchFamily="34" charset="0"/>
              </a:rPr>
            </a:br>
            <a:r>
              <a:rPr lang="en-US" sz="1078" kern="0">
                <a:solidFill>
                  <a:srgbClr val="000000"/>
                </a:solidFill>
                <a:latin typeface="Segoe UI Semibold"/>
                <a:ea typeface="Segoe UI" panose="020B0502040204020203" pitchFamily="34" charset="0"/>
                <a:cs typeface="Segoe UI" panose="020B0502040204020203" pitchFamily="34" charset="0"/>
              </a:rPr>
              <a:t>Center for IoT</a:t>
            </a:r>
          </a:p>
        </p:txBody>
      </p:sp>
      <p:sp>
        <p:nvSpPr>
          <p:cNvPr id="256" name="Rectangle 255">
            <a:extLst>
              <a:ext uri="{FF2B5EF4-FFF2-40B4-BE49-F238E27FC236}">
                <a16:creationId xmlns:a16="http://schemas.microsoft.com/office/drawing/2014/main" id="{C9CFD16E-9FC5-4F9E-B8A6-CDAC21679DBA}"/>
              </a:ext>
            </a:extLst>
          </p:cNvPr>
          <p:cNvSpPr/>
          <p:nvPr/>
        </p:nvSpPr>
        <p:spPr bwMode="auto">
          <a:xfrm>
            <a:off x="3299341" y="5890933"/>
            <a:ext cx="7308675" cy="454043"/>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89604" tIns="89604" rIns="89630" bIns="89579" numCol="1" spcCol="0" rtlCol="0" fromWordArt="0" anchor="ctr" anchorCtr="0" forceAA="0" compatLnSpc="1">
            <a:prstTxWarp prst="textNoShape">
              <a:avLst/>
            </a:prstTxWarp>
            <a:noAutofit/>
          </a:bodyPr>
          <a:lstStyle/>
          <a:p>
            <a:pPr marL="112048" marR="0" lvl="0" indent="-112048" defTabSz="59746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Integrated view for </a:t>
            </a:r>
            <a:r>
              <a:rPr kumimoji="0" lang="en-US" sz="882" b="0" i="0" u="none" strike="noStrike" kern="0" cap="none" spc="0" normalizeH="0" baseline="0" noProof="0">
                <a:ln>
                  <a:noFill/>
                </a:ln>
                <a:solidFill>
                  <a:srgbClr val="0078D4"/>
                </a:solidFill>
                <a:effectLst/>
                <a:uLnTx/>
                <a:uFillTx/>
                <a:latin typeface="Segoe UI"/>
                <a:ea typeface="+mn-ea"/>
                <a:cs typeface="+mn-cs"/>
              </a:rPr>
              <a:t>CISO &amp; SecOps personas </a:t>
            </a:r>
            <a:r>
              <a:rPr kumimoji="0" lang="en-US" sz="882" b="0" i="0" u="none" strike="noStrike" kern="0" cap="none" spc="0" normalizeH="0" baseline="0" noProof="0">
                <a:ln>
                  <a:noFill/>
                </a:ln>
                <a:solidFill>
                  <a:srgbClr val="000000"/>
                </a:solidFill>
                <a:effectLst/>
                <a:uLnTx/>
                <a:uFillTx/>
                <a:latin typeface="Segoe UI"/>
                <a:ea typeface="+mn-ea"/>
                <a:cs typeface="+mn-cs"/>
              </a:rPr>
              <a:t>to review enterprise security posture, including IoT solutions</a:t>
            </a:r>
          </a:p>
          <a:p>
            <a:pPr marL="112048" marR="0" lvl="0" indent="-112048" defTabSz="59746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Calibri" panose="020F0502020204030204" pitchFamily="34" charset="0"/>
                <a:cs typeface="+mn-cs"/>
              </a:rPr>
              <a:t>Holistic view of IoT solution security posture for </a:t>
            </a:r>
            <a:r>
              <a:rPr kumimoji="0" lang="en-US" sz="882" b="0" i="0" u="none" strike="noStrike" kern="0" cap="none" spc="0" normalizeH="0" baseline="0" noProof="0">
                <a:ln>
                  <a:noFill/>
                </a:ln>
                <a:solidFill>
                  <a:srgbClr val="0078D4"/>
                </a:solidFill>
                <a:effectLst/>
                <a:uLnTx/>
                <a:uFillTx/>
                <a:latin typeface="Segoe UI"/>
                <a:ea typeface="Calibri" panose="020F0502020204030204" pitchFamily="34" charset="0"/>
                <a:cs typeface="+mn-cs"/>
              </a:rPr>
              <a:t>DevOps and IoT solution managers</a:t>
            </a:r>
            <a:r>
              <a:rPr kumimoji="0" lang="en-US" sz="882" b="0" i="0" u="none" strike="noStrike" kern="0" cap="none" spc="0" normalizeH="0" baseline="0" noProof="0">
                <a:ln>
                  <a:noFill/>
                </a:ln>
                <a:solidFill>
                  <a:srgbClr val="000000"/>
                </a:solidFill>
                <a:effectLst/>
                <a:uLnTx/>
                <a:uFillTx/>
                <a:latin typeface="Segoe UI"/>
                <a:ea typeface="Calibri" panose="020F0502020204030204" pitchFamily="34" charset="0"/>
                <a:cs typeface="+mn-cs"/>
              </a:rPr>
              <a:t> to review and manage day to day security status</a:t>
            </a:r>
            <a:endParaRPr kumimoji="0" lang="en-US" sz="882"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7133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7"/>
                                        </p:tgtEl>
                                        <p:attrNameLst>
                                          <p:attrName>style.visibility</p:attrName>
                                        </p:attrNameLst>
                                      </p:cBhvr>
                                      <p:to>
                                        <p:strVal val="visible"/>
                                      </p:to>
                                    </p:set>
                                    <p:animEffect transition="in" filter="fade">
                                      <p:cBhvr>
                                        <p:cTn id="1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Building IoT solutions - Build with a complete management IoT app platform</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73</a:t>
            </a:fld>
            <a:endParaRPr lang="x-none"/>
          </a:p>
        </p:txBody>
      </p:sp>
      <p:sp>
        <p:nvSpPr>
          <p:cNvPr id="4" name="Rectangle 3">
            <a:extLst>
              <a:ext uri="{FF2B5EF4-FFF2-40B4-BE49-F238E27FC236}">
                <a16:creationId xmlns:a16="http://schemas.microsoft.com/office/drawing/2014/main" id="{A35A8B61-570B-4267-8C87-E5D45EF5E521}"/>
              </a:ext>
              <a:ext uri="{C183D7F6-B498-43B3-948B-1728B52AA6E4}">
                <adec:decorative xmlns:adec="http://schemas.microsoft.com/office/drawing/2017/decorative" xmlns="" val="1"/>
              </a:ext>
            </a:extLst>
          </p:cNvPr>
          <p:cNvSpPr/>
          <p:nvPr/>
        </p:nvSpPr>
        <p:spPr bwMode="auto">
          <a:xfrm>
            <a:off x="390934" y="1120309"/>
            <a:ext cx="11354714" cy="4770496"/>
          </a:xfrm>
          <a:prstGeom prst="rect">
            <a:avLst/>
          </a:prstGeom>
          <a:solidFill>
            <a:schemeClr val="bg1"/>
          </a:solidFill>
          <a:ln w="19050" cap="flat" cmpd="sng" algn="ctr">
            <a:solidFill>
              <a:schemeClr val="tx2"/>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err="1">
              <a:latin typeface="Segoe UI"/>
              <a:cs typeface="Segoe UI" pitchFamily="34" charset="0"/>
            </a:endParaRPr>
          </a:p>
        </p:txBody>
      </p:sp>
      <p:sp>
        <p:nvSpPr>
          <p:cNvPr id="5" name="cloud" descr="Icon of a cloud">
            <a:extLst>
              <a:ext uri="{FF2B5EF4-FFF2-40B4-BE49-F238E27FC236}">
                <a16:creationId xmlns:a16="http://schemas.microsoft.com/office/drawing/2014/main" id="{7055C48C-18B8-40E1-A537-4D96F6D22BC3}"/>
              </a:ext>
            </a:extLst>
          </p:cNvPr>
          <p:cNvSpPr>
            <a:spLocks noChangeAspect="1"/>
          </p:cNvSpPr>
          <p:nvPr/>
        </p:nvSpPr>
        <p:spPr bwMode="black">
          <a:xfrm>
            <a:off x="2606967" y="1244285"/>
            <a:ext cx="8730517" cy="45099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06439" rtlCol="0" anchor="ctr"/>
          <a:lstStyle/>
          <a:p>
            <a:pPr algn="ctr" defTabSz="895871">
              <a:defRPr/>
            </a:pPr>
            <a:endParaRPr lang="en-US" sz="4313" kern="0" spc="-147">
              <a:solidFill>
                <a:srgbClr val="000000">
                  <a:lumMod val="65000"/>
                  <a:lumOff val="35000"/>
                </a:srgbClr>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57906366-73C7-49A7-9EFE-E2028F4C3E1A}"/>
              </a:ext>
            </a:extLst>
          </p:cNvPr>
          <p:cNvSpPr/>
          <p:nvPr/>
        </p:nvSpPr>
        <p:spPr>
          <a:xfrm>
            <a:off x="4161663" y="1227295"/>
            <a:ext cx="5596401" cy="452590"/>
          </a:xfrm>
          <a:prstGeom prst="rect">
            <a:avLst/>
          </a:prstGeom>
          <a:solidFill>
            <a:schemeClr val="bg1">
              <a:lumMod val="95000"/>
            </a:schemeClr>
          </a:solidFill>
        </p:spPr>
        <p:txBody>
          <a:bodyPr wrap="square">
            <a:spAutoFit/>
          </a:bodyPr>
          <a:lstStyle/>
          <a:p>
            <a:pPr algn="ctr">
              <a:spcAft>
                <a:spcPts val="588"/>
              </a:spcAft>
              <a:defRPr/>
            </a:pPr>
            <a:r>
              <a:rPr lang="en-US" sz="1176"/>
              <a:t>The issue: Designing, integrating and maintaining dozens of individual services requires extensive expertise, time and financial investment</a:t>
            </a:r>
          </a:p>
        </p:txBody>
      </p:sp>
      <p:grpSp>
        <p:nvGrpSpPr>
          <p:cNvPr id="7" name="Group 6" descr="A flowchart showing Azure IoT Device SDK, Azure IoT Edge, Azure Sphere, Manage and Business Integration ">
            <a:extLst>
              <a:ext uri="{FF2B5EF4-FFF2-40B4-BE49-F238E27FC236}">
                <a16:creationId xmlns:a16="http://schemas.microsoft.com/office/drawing/2014/main" id="{068E1369-56C0-4CD0-95C5-553BD55DA8C6}"/>
              </a:ext>
            </a:extLst>
          </p:cNvPr>
          <p:cNvGrpSpPr/>
          <p:nvPr/>
        </p:nvGrpSpPr>
        <p:grpSpPr>
          <a:xfrm>
            <a:off x="561296" y="1794356"/>
            <a:ext cx="11005575" cy="3947001"/>
            <a:chOff x="600817" y="2183155"/>
            <a:chExt cx="11226261" cy="4026147"/>
          </a:xfrm>
        </p:grpSpPr>
        <p:sp>
          <p:nvSpPr>
            <p:cNvPr id="8" name="Rectangle 7">
              <a:extLst>
                <a:ext uri="{FF2B5EF4-FFF2-40B4-BE49-F238E27FC236}">
                  <a16:creationId xmlns:a16="http://schemas.microsoft.com/office/drawing/2014/main" id="{5C484A39-F1FD-4EC6-ACED-F4A43B0EED38}"/>
                </a:ext>
                <a:ext uri="{C183D7F6-B498-43B3-948B-1728B52AA6E4}">
                  <adec:decorative xmlns:adec="http://schemas.microsoft.com/office/drawing/2017/decorative" xmlns="" val="1"/>
                </a:ext>
              </a:extLst>
            </p:cNvPr>
            <p:cNvSpPr/>
            <p:nvPr/>
          </p:nvSpPr>
          <p:spPr bwMode="auto">
            <a:xfrm>
              <a:off x="3802153" y="2201000"/>
              <a:ext cx="5067834" cy="3869779"/>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179285" bIns="89592" numCol="1" spcCol="0" rtlCol="0" fromWordArt="0" anchor="b" anchorCtr="0" forceAA="0" compatLnSpc="1">
              <a:prstTxWarp prst="textNoShape">
                <a:avLst/>
              </a:prstTxWarp>
              <a:noAutofit/>
            </a:bodyPr>
            <a:lstStyle/>
            <a:p>
              <a:pPr algn="ctr" defTabSz="895403" fontAlgn="base">
                <a:spcBef>
                  <a:spcPct val="0"/>
                </a:spcBef>
                <a:spcAft>
                  <a:spcPts val="588"/>
                </a:spcAft>
              </a:pPr>
              <a:endParaRPr lang="en-US" sz="1029" kern="0">
                <a:solidFill>
                  <a:schemeClr val="tx1"/>
                </a:solidFill>
                <a:latin typeface="Segoe UI" panose="020B0502040204020203" pitchFamily="34" charset="0"/>
                <a:cs typeface="Segoe UI" panose="020B0502040204020203" pitchFamily="34" charset="0"/>
              </a:endParaRPr>
            </a:p>
          </p:txBody>
        </p:sp>
        <p:cxnSp>
          <p:nvCxnSpPr>
            <p:cNvPr id="9" name="2   Arrow fg">
              <a:extLst>
                <a:ext uri="{FF2B5EF4-FFF2-40B4-BE49-F238E27FC236}">
                  <a16:creationId xmlns:a16="http://schemas.microsoft.com/office/drawing/2014/main" id="{B8CE12CA-B669-4DF2-A365-D095DB5CDA0A}"/>
                </a:ext>
              </a:extLst>
            </p:cNvPr>
            <p:cNvCxnSpPr>
              <a:cxnSpLocks/>
            </p:cNvCxnSpPr>
            <p:nvPr/>
          </p:nvCxnSpPr>
          <p:spPr>
            <a:xfrm>
              <a:off x="2956817" y="2669237"/>
              <a:ext cx="850015" cy="1"/>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CBD5A55-8208-46EB-A91B-0F5696ED30BC}"/>
                </a:ext>
                <a:ext uri="{C183D7F6-B498-43B3-948B-1728B52AA6E4}">
                  <adec:decorative xmlns:adec="http://schemas.microsoft.com/office/drawing/2017/decorative" xmlns="" val="1"/>
                </a:ext>
              </a:extLst>
            </p:cNvPr>
            <p:cNvSpPr/>
            <p:nvPr/>
          </p:nvSpPr>
          <p:spPr bwMode="auto">
            <a:xfrm>
              <a:off x="602160" y="2201001"/>
              <a:ext cx="2335621" cy="91313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2536AEFA-7BC1-4C48-BFAD-325B2E7E55F9}"/>
                </a:ext>
              </a:extLst>
            </p:cNvPr>
            <p:cNvSpPr/>
            <p:nvPr/>
          </p:nvSpPr>
          <p:spPr>
            <a:xfrm>
              <a:off x="617863" y="2315490"/>
              <a:ext cx="2322095" cy="589905"/>
            </a:xfrm>
            <a:prstGeom prst="rect">
              <a:avLst/>
            </a:prstGeom>
          </p:spPr>
          <p:txBody>
            <a:bodyPr wrap="square" lIns="0" rIns="0">
              <a:spAutoFit/>
            </a:bodyPr>
            <a:lstStyle/>
            <a:p>
              <a:pPr algn="ctr" defTabSz="896182">
                <a:buSzPct val="90000"/>
                <a:defRPr/>
              </a:pPr>
              <a:r>
                <a:rPr lang="en-US" sz="1078" kern="0">
                  <a:latin typeface="+mj-lt"/>
                  <a:cs typeface="Segoe UI" panose="020B0502040204020203" pitchFamily="34" charset="0"/>
                </a:rPr>
                <a:t>Azure IoT Device SDK</a:t>
              </a:r>
            </a:p>
            <a:p>
              <a:pPr marL="0" lvl="1" algn="ctr" defTabSz="896182">
                <a:spcBef>
                  <a:spcPts val="196"/>
                </a:spcBef>
                <a:buClr>
                  <a:srgbClr val="FFFFFF">
                    <a:lumMod val="75000"/>
                  </a:srgbClr>
                </a:buClr>
                <a:buSzPct val="100000"/>
                <a:defRPr/>
              </a:pPr>
              <a:r>
                <a:rPr lang="en-US" sz="882"/>
                <a:t>3</a:t>
              </a:r>
              <a:r>
                <a:rPr lang="en-US" sz="882" baseline="30000"/>
                <a:t>rd</a:t>
              </a:r>
              <a:r>
                <a:rPr lang="en-US" sz="882"/>
                <a:t> Party Industry specific sensors &amp; devices</a:t>
              </a:r>
              <a:endParaRPr lang="en-US" sz="882" kern="0">
                <a:ea typeface="Segoe UI" panose="020B0502040204020203" pitchFamily="34" charset="0"/>
                <a:cs typeface="Segoe UI" panose="020B0502040204020203" pitchFamily="34" charset="0"/>
              </a:endParaRPr>
            </a:p>
            <a:p>
              <a:pPr marL="0" lvl="1" algn="ctr" defTabSz="896182">
                <a:spcBef>
                  <a:spcPts val="196"/>
                </a:spcBef>
                <a:buClr>
                  <a:srgbClr val="FFFFFF">
                    <a:lumMod val="75000"/>
                  </a:srgbClr>
                </a:buClr>
                <a:buSzPct val="100000"/>
                <a:defRPr/>
              </a:pPr>
              <a:r>
                <a:rPr lang="en-US" sz="882" kern="0">
                  <a:ea typeface="Segoe UI" panose="020B0502040204020203" pitchFamily="34" charset="0"/>
                  <a:cs typeface="Segoe UI" panose="020B0502040204020203" pitchFamily="34" charset="0"/>
                </a:rPr>
                <a:t>(RTOS, Linux, Windows, Android, iOS) </a:t>
              </a:r>
            </a:p>
          </p:txBody>
        </p:sp>
        <p:sp>
          <p:nvSpPr>
            <p:cNvPr id="12" name="Frame 5">
              <a:extLst>
                <a:ext uri="{FF2B5EF4-FFF2-40B4-BE49-F238E27FC236}">
                  <a16:creationId xmlns:a16="http://schemas.microsoft.com/office/drawing/2014/main" id="{B573547F-704C-4416-AEE1-6D6DD25DE2C4}"/>
                </a:ext>
              </a:extLst>
            </p:cNvPr>
            <p:cNvSpPr>
              <a:spLocks noChangeAspect="1"/>
            </p:cNvSpPr>
            <p:nvPr/>
          </p:nvSpPr>
          <p:spPr bwMode="auto">
            <a:xfrm>
              <a:off x="885702"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3" name="Frame 5">
              <a:extLst>
                <a:ext uri="{FF2B5EF4-FFF2-40B4-BE49-F238E27FC236}">
                  <a16:creationId xmlns:a16="http://schemas.microsoft.com/office/drawing/2014/main" id="{C20686A5-4AF7-4CC5-A2B2-9441C8B337F2}"/>
                </a:ext>
              </a:extLst>
            </p:cNvPr>
            <p:cNvSpPr>
              <a:spLocks noChangeAspect="1"/>
            </p:cNvSpPr>
            <p:nvPr/>
          </p:nvSpPr>
          <p:spPr bwMode="auto">
            <a:xfrm>
              <a:off x="1038760"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4" name="Frame 5">
              <a:extLst>
                <a:ext uri="{FF2B5EF4-FFF2-40B4-BE49-F238E27FC236}">
                  <a16:creationId xmlns:a16="http://schemas.microsoft.com/office/drawing/2014/main" id="{5A93338C-35F3-46C6-A7E8-F4A62873DB4C}"/>
                </a:ext>
              </a:extLst>
            </p:cNvPr>
            <p:cNvSpPr>
              <a:spLocks noChangeAspect="1"/>
            </p:cNvSpPr>
            <p:nvPr/>
          </p:nvSpPr>
          <p:spPr bwMode="auto">
            <a:xfrm>
              <a:off x="1188441"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5" name="Frame 5">
              <a:extLst>
                <a:ext uri="{FF2B5EF4-FFF2-40B4-BE49-F238E27FC236}">
                  <a16:creationId xmlns:a16="http://schemas.microsoft.com/office/drawing/2014/main" id="{88957793-42A9-4B81-BEC9-8B38BA3C8820}"/>
                </a:ext>
              </a:extLst>
            </p:cNvPr>
            <p:cNvSpPr>
              <a:spLocks noChangeAspect="1"/>
            </p:cNvSpPr>
            <p:nvPr/>
          </p:nvSpPr>
          <p:spPr bwMode="auto">
            <a:xfrm>
              <a:off x="1338122"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6" name="Frame 5">
              <a:extLst>
                <a:ext uri="{FF2B5EF4-FFF2-40B4-BE49-F238E27FC236}">
                  <a16:creationId xmlns:a16="http://schemas.microsoft.com/office/drawing/2014/main" id="{12A62F4E-8E3E-44E5-A5EA-1089A957F76F}"/>
                </a:ext>
              </a:extLst>
            </p:cNvPr>
            <p:cNvSpPr>
              <a:spLocks noChangeAspect="1"/>
            </p:cNvSpPr>
            <p:nvPr/>
          </p:nvSpPr>
          <p:spPr bwMode="auto">
            <a:xfrm>
              <a:off x="1487803"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7" name="Frame 5">
              <a:extLst>
                <a:ext uri="{FF2B5EF4-FFF2-40B4-BE49-F238E27FC236}">
                  <a16:creationId xmlns:a16="http://schemas.microsoft.com/office/drawing/2014/main" id="{CF9F4948-96E7-4D92-977D-7F525635CC7D}"/>
                </a:ext>
              </a:extLst>
            </p:cNvPr>
            <p:cNvSpPr>
              <a:spLocks noChangeAspect="1"/>
            </p:cNvSpPr>
            <p:nvPr/>
          </p:nvSpPr>
          <p:spPr bwMode="auto">
            <a:xfrm>
              <a:off x="1637484"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8" name="Frame 5">
              <a:extLst>
                <a:ext uri="{FF2B5EF4-FFF2-40B4-BE49-F238E27FC236}">
                  <a16:creationId xmlns:a16="http://schemas.microsoft.com/office/drawing/2014/main" id="{02D7CAE3-3E22-4DB0-ADD6-7F9EA47E7EB7}"/>
                </a:ext>
              </a:extLst>
            </p:cNvPr>
            <p:cNvSpPr>
              <a:spLocks noChangeAspect="1"/>
            </p:cNvSpPr>
            <p:nvPr/>
          </p:nvSpPr>
          <p:spPr bwMode="auto">
            <a:xfrm>
              <a:off x="1787165"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19" name="Frame 5">
              <a:extLst>
                <a:ext uri="{FF2B5EF4-FFF2-40B4-BE49-F238E27FC236}">
                  <a16:creationId xmlns:a16="http://schemas.microsoft.com/office/drawing/2014/main" id="{4E378A9E-3B17-419A-8877-7CC517D75F7F}"/>
                </a:ext>
              </a:extLst>
            </p:cNvPr>
            <p:cNvSpPr>
              <a:spLocks noChangeAspect="1"/>
            </p:cNvSpPr>
            <p:nvPr/>
          </p:nvSpPr>
          <p:spPr bwMode="auto">
            <a:xfrm>
              <a:off x="1936846"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20" name="Frame 5">
              <a:extLst>
                <a:ext uri="{FF2B5EF4-FFF2-40B4-BE49-F238E27FC236}">
                  <a16:creationId xmlns:a16="http://schemas.microsoft.com/office/drawing/2014/main" id="{E4705299-986F-4F39-B085-277A0BBA67C7}"/>
                </a:ext>
              </a:extLst>
            </p:cNvPr>
            <p:cNvSpPr>
              <a:spLocks noChangeAspect="1"/>
            </p:cNvSpPr>
            <p:nvPr/>
          </p:nvSpPr>
          <p:spPr bwMode="auto">
            <a:xfrm>
              <a:off x="2086527"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21" name="Frame 5">
              <a:extLst>
                <a:ext uri="{FF2B5EF4-FFF2-40B4-BE49-F238E27FC236}">
                  <a16:creationId xmlns:a16="http://schemas.microsoft.com/office/drawing/2014/main" id="{51C83E59-C48D-462F-9C8C-167DC7E16474}"/>
                </a:ext>
              </a:extLst>
            </p:cNvPr>
            <p:cNvSpPr>
              <a:spLocks noChangeAspect="1"/>
            </p:cNvSpPr>
            <p:nvPr/>
          </p:nvSpPr>
          <p:spPr bwMode="auto">
            <a:xfrm>
              <a:off x="2236208"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22" name="Frame 5">
              <a:extLst>
                <a:ext uri="{FF2B5EF4-FFF2-40B4-BE49-F238E27FC236}">
                  <a16:creationId xmlns:a16="http://schemas.microsoft.com/office/drawing/2014/main" id="{2E61A2BA-AD98-48CF-A3C9-D4078D5E917B}"/>
                </a:ext>
              </a:extLst>
            </p:cNvPr>
            <p:cNvSpPr>
              <a:spLocks noChangeAspect="1"/>
            </p:cNvSpPr>
            <p:nvPr/>
          </p:nvSpPr>
          <p:spPr bwMode="auto">
            <a:xfrm>
              <a:off x="2385889"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23" name="Frame 5">
              <a:extLst>
                <a:ext uri="{FF2B5EF4-FFF2-40B4-BE49-F238E27FC236}">
                  <a16:creationId xmlns:a16="http://schemas.microsoft.com/office/drawing/2014/main" id="{560ADDFE-8369-410E-B1A7-A82115099B16}"/>
                </a:ext>
              </a:extLst>
            </p:cNvPr>
            <p:cNvSpPr>
              <a:spLocks noChangeAspect="1"/>
            </p:cNvSpPr>
            <p:nvPr/>
          </p:nvSpPr>
          <p:spPr bwMode="auto">
            <a:xfrm>
              <a:off x="2535570" y="293068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cxnSp>
          <p:nvCxnSpPr>
            <p:cNvPr id="24" name="2 Arrow">
              <a:extLst>
                <a:ext uri="{FF2B5EF4-FFF2-40B4-BE49-F238E27FC236}">
                  <a16:creationId xmlns:a16="http://schemas.microsoft.com/office/drawing/2014/main" id="{28E35D34-D8A2-492C-A57B-958DCA863C90}"/>
                </a:ext>
              </a:extLst>
            </p:cNvPr>
            <p:cNvCxnSpPr>
              <a:cxnSpLocks/>
              <a:endCxn id="10" idx="2"/>
            </p:cNvCxnSpPr>
            <p:nvPr/>
          </p:nvCxnSpPr>
          <p:spPr>
            <a:xfrm flipV="1">
              <a:off x="1763975" y="3114133"/>
              <a:ext cx="5996" cy="298364"/>
            </a:xfrm>
            <a:prstGeom prst="straightConnector1">
              <a:avLst/>
            </a:pr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2   Arrow fg">
              <a:extLst>
                <a:ext uri="{FF2B5EF4-FFF2-40B4-BE49-F238E27FC236}">
                  <a16:creationId xmlns:a16="http://schemas.microsoft.com/office/drawing/2014/main" id="{62028949-6E7F-47B2-A633-EBB933A086B7}"/>
                </a:ext>
              </a:extLst>
            </p:cNvPr>
            <p:cNvCxnSpPr>
              <a:cxnSpLocks/>
            </p:cNvCxnSpPr>
            <p:nvPr/>
          </p:nvCxnSpPr>
          <p:spPr>
            <a:xfrm flipV="1">
              <a:off x="2941809" y="4145214"/>
              <a:ext cx="850015" cy="1"/>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7F0B075-9F06-4D88-A84A-0EA74D377428}"/>
                </a:ext>
              </a:extLst>
            </p:cNvPr>
            <p:cNvSpPr/>
            <p:nvPr/>
          </p:nvSpPr>
          <p:spPr bwMode="auto">
            <a:xfrm>
              <a:off x="600817" y="3412495"/>
              <a:ext cx="2326316" cy="1465439"/>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04" rIns="0" bIns="89579" numCol="1" spcCol="0" rtlCol="0" fromWordArt="0" anchor="b" anchorCtr="0" forceAA="0" compatLnSpc="1">
              <a:prstTxWarp prst="textNoShape">
                <a:avLst/>
              </a:prstTxWarp>
              <a:noAutofit/>
            </a:bodyPr>
            <a:lstStyle/>
            <a:p>
              <a:pPr algn="ctr" defTabSz="895232" fontAlgn="base">
                <a:spcBef>
                  <a:spcPct val="0"/>
                </a:spcBef>
                <a:spcAft>
                  <a:spcPts val="588"/>
                </a:spcAft>
                <a:defRPr/>
              </a:pPr>
              <a:endParaRPr lang="en-US" sz="1078" b="1" kern="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D92F9EA4-1C78-49BB-A76B-C1D5C5631992}"/>
                </a:ext>
              </a:extLst>
            </p:cNvPr>
            <p:cNvSpPr/>
            <p:nvPr/>
          </p:nvSpPr>
          <p:spPr>
            <a:xfrm>
              <a:off x="609143" y="3941548"/>
              <a:ext cx="905246" cy="430887"/>
            </a:xfrm>
            <a:prstGeom prst="rect">
              <a:avLst/>
            </a:prstGeom>
          </p:spPr>
          <p:txBody>
            <a:bodyPr wrap="square">
              <a:spAutoFit/>
            </a:bodyPr>
            <a:lstStyle/>
            <a:p>
              <a:pPr algn="ctr" defTabSz="895232" fontAlgn="base">
                <a:spcBef>
                  <a:spcPct val="0"/>
                </a:spcBef>
                <a:spcAft>
                  <a:spcPts val="588"/>
                </a:spcAft>
                <a:defRPr/>
              </a:pPr>
              <a:r>
                <a:rPr lang="en-US" sz="1078" kern="0">
                  <a:latin typeface="+mj-lt"/>
                  <a:ea typeface="Segoe UI" panose="020B0502040204020203" pitchFamily="34" charset="0"/>
                  <a:cs typeface="Segoe UI" panose="020B0502040204020203" pitchFamily="34" charset="0"/>
                </a:rPr>
                <a:t>Azure </a:t>
              </a:r>
              <a:br>
                <a:rPr lang="en-US" sz="1078" kern="0">
                  <a:latin typeface="+mj-lt"/>
                  <a:ea typeface="Segoe UI" panose="020B0502040204020203" pitchFamily="34" charset="0"/>
                  <a:cs typeface="Segoe UI" panose="020B0502040204020203" pitchFamily="34" charset="0"/>
                </a:rPr>
              </a:br>
              <a:r>
                <a:rPr lang="en-US" sz="1078" kern="0">
                  <a:latin typeface="+mj-lt"/>
                  <a:ea typeface="Segoe UI" panose="020B0502040204020203" pitchFamily="34" charset="0"/>
                  <a:cs typeface="Segoe UI" panose="020B0502040204020203" pitchFamily="34" charset="0"/>
                </a:rPr>
                <a:t>IoT Edge</a:t>
              </a:r>
            </a:p>
          </p:txBody>
        </p:sp>
        <p:pic>
          <p:nvPicPr>
            <p:cNvPr id="28" name="Picture 27">
              <a:extLst>
                <a:ext uri="{FF2B5EF4-FFF2-40B4-BE49-F238E27FC236}">
                  <a16:creationId xmlns:a16="http://schemas.microsoft.com/office/drawing/2014/main" id="{1575D458-E0B4-4638-BD4B-C55D79215B83}"/>
                </a:ext>
              </a:extLst>
            </p:cNvPr>
            <p:cNvPicPr>
              <a:picLocks noChangeAspect="1"/>
            </p:cNvPicPr>
            <p:nvPr/>
          </p:nvPicPr>
          <p:blipFill>
            <a:blip r:embed="rId2"/>
            <a:srcRect/>
            <a:stretch/>
          </p:blipFill>
          <p:spPr>
            <a:xfrm>
              <a:off x="849290" y="3531024"/>
              <a:ext cx="444504" cy="444504"/>
            </a:xfrm>
            <a:prstGeom prst="rect">
              <a:avLst/>
            </a:prstGeom>
          </p:spPr>
        </p:pic>
        <p:sp>
          <p:nvSpPr>
            <p:cNvPr id="29" name="Rectangle 28">
              <a:extLst>
                <a:ext uri="{FF2B5EF4-FFF2-40B4-BE49-F238E27FC236}">
                  <a16:creationId xmlns:a16="http://schemas.microsoft.com/office/drawing/2014/main" id="{FDAD6241-05E8-4645-B664-F531822F6E48}"/>
                </a:ext>
              </a:extLst>
            </p:cNvPr>
            <p:cNvSpPr/>
            <p:nvPr/>
          </p:nvSpPr>
          <p:spPr bwMode="auto">
            <a:xfrm>
              <a:off x="1569966" y="3559766"/>
              <a:ext cx="1244762" cy="94454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5232" fontAlgn="base">
                <a:spcBef>
                  <a:spcPct val="0"/>
                </a:spcBef>
                <a:defRPr/>
              </a:pPr>
              <a:r>
                <a:rPr lang="en-US" sz="882" kern="0">
                  <a:solidFill>
                    <a:schemeClr val="tx1"/>
                  </a:solidFill>
                  <a:latin typeface="+mj-lt"/>
                  <a:ea typeface="Segoe UI" panose="020B0502040204020203" pitchFamily="34" charset="0"/>
                  <a:cs typeface="Segoe UI" panose="020B0502040204020203" pitchFamily="34" charset="0"/>
                </a:rPr>
                <a:t>Edge Modules:</a:t>
              </a:r>
            </a:p>
            <a:p>
              <a:pPr defTabSz="895232" fontAlgn="base">
                <a:spcBef>
                  <a:spcPts val="98"/>
                </a:spcBef>
                <a:spcAft>
                  <a:spcPts val="98"/>
                </a:spcAft>
                <a:defRPr/>
              </a:pPr>
              <a:r>
                <a:rPr lang="en-US" sz="882" kern="0">
                  <a:solidFill>
                    <a:schemeClr val="tx1"/>
                  </a:solidFill>
                  <a:ea typeface="Segoe UI" panose="020B0502040204020203" pitchFamily="34" charset="0"/>
                  <a:cs typeface="Segoe UI" panose="020B0502040204020203" pitchFamily="34" charset="0"/>
                </a:rPr>
                <a:t>Protocol Adaptation</a:t>
              </a:r>
            </a:p>
            <a:p>
              <a:pPr defTabSz="895232" fontAlgn="base">
                <a:spcBef>
                  <a:spcPts val="98"/>
                </a:spcBef>
                <a:spcAft>
                  <a:spcPts val="98"/>
                </a:spcAft>
                <a:defRPr/>
              </a:pPr>
              <a:r>
                <a:rPr lang="en-US" sz="882" kern="0">
                  <a:solidFill>
                    <a:schemeClr val="tx1"/>
                  </a:solidFill>
                  <a:ea typeface="Segoe UI" panose="020B0502040204020203" pitchFamily="34" charset="0"/>
                  <a:cs typeface="Segoe UI" panose="020B0502040204020203" pitchFamily="34" charset="0"/>
                </a:rPr>
                <a:t>Functions</a:t>
              </a:r>
            </a:p>
            <a:p>
              <a:pPr defTabSz="895232" fontAlgn="base">
                <a:spcBef>
                  <a:spcPts val="98"/>
                </a:spcBef>
                <a:spcAft>
                  <a:spcPts val="98"/>
                </a:spcAft>
                <a:defRPr/>
              </a:pPr>
              <a:r>
                <a:rPr lang="en-US" sz="882" kern="0">
                  <a:solidFill>
                    <a:schemeClr val="tx1"/>
                  </a:solidFill>
                  <a:ea typeface="Segoe UI" panose="020B0502040204020203" pitchFamily="34" charset="0"/>
                  <a:cs typeface="Segoe UI" panose="020B0502040204020203" pitchFamily="34" charset="0"/>
                </a:rPr>
                <a:t>Stream Analytics</a:t>
              </a:r>
            </a:p>
            <a:p>
              <a:pPr defTabSz="895232" fontAlgn="base">
                <a:spcBef>
                  <a:spcPts val="98"/>
                </a:spcBef>
                <a:spcAft>
                  <a:spcPts val="98"/>
                </a:spcAft>
                <a:defRPr/>
              </a:pPr>
              <a:r>
                <a:rPr lang="en-US" sz="882" kern="0">
                  <a:solidFill>
                    <a:schemeClr val="tx1"/>
                  </a:solidFill>
                  <a:ea typeface="Segoe UI" panose="020B0502040204020203" pitchFamily="34" charset="0"/>
                  <a:cs typeface="Segoe UI" panose="020B0502040204020203" pitchFamily="34" charset="0"/>
                </a:rPr>
                <a:t>Machine Learning</a:t>
              </a:r>
            </a:p>
            <a:p>
              <a:pPr defTabSz="895232" fontAlgn="base">
                <a:spcBef>
                  <a:spcPts val="98"/>
                </a:spcBef>
                <a:spcAft>
                  <a:spcPts val="98"/>
                </a:spcAft>
                <a:defRPr/>
              </a:pPr>
              <a:r>
                <a:rPr lang="en-US" sz="882" kern="0">
                  <a:solidFill>
                    <a:schemeClr val="tx1"/>
                  </a:solidFill>
                  <a:ea typeface="Segoe UI" panose="020B0502040204020203" pitchFamily="34" charset="0"/>
                  <a:cs typeface="Segoe UI" panose="020B0502040204020203" pitchFamily="34" charset="0"/>
                </a:rPr>
                <a:t>AI</a:t>
              </a:r>
            </a:p>
          </p:txBody>
        </p:sp>
        <p:sp>
          <p:nvSpPr>
            <p:cNvPr id="30" name="Eye" title="Icon of an eye">
              <a:extLst>
                <a:ext uri="{FF2B5EF4-FFF2-40B4-BE49-F238E27FC236}">
                  <a16:creationId xmlns:a16="http://schemas.microsoft.com/office/drawing/2014/main" id="{C8EF2AC0-4346-419B-9CAE-1F62B0656E9B}"/>
                </a:ext>
              </a:extLst>
            </p:cNvPr>
            <p:cNvSpPr>
              <a:spLocks noChangeAspect="1" noEditPoints="1"/>
            </p:cNvSpPr>
            <p:nvPr/>
          </p:nvSpPr>
          <p:spPr bwMode="auto">
            <a:xfrm>
              <a:off x="941259" y="4587977"/>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215">
                <a:defRPr/>
              </a:pPr>
              <a:endParaRPr lang="en-US" sz="1800">
                <a:latin typeface="Segoe UI"/>
              </a:endParaRPr>
            </a:p>
          </p:txBody>
        </p:sp>
        <p:sp>
          <p:nvSpPr>
            <p:cNvPr id="31" name="Dictionary_E82D" title="Icon of a book">
              <a:extLst>
                <a:ext uri="{FF2B5EF4-FFF2-40B4-BE49-F238E27FC236}">
                  <a16:creationId xmlns:a16="http://schemas.microsoft.com/office/drawing/2014/main" id="{FF56CE16-549C-4060-95EE-11A60B1ACCD1}"/>
                </a:ext>
              </a:extLst>
            </p:cNvPr>
            <p:cNvSpPr>
              <a:spLocks noChangeAspect="1" noEditPoints="1"/>
            </p:cNvSpPr>
            <p:nvPr/>
          </p:nvSpPr>
          <p:spPr bwMode="auto">
            <a:xfrm>
              <a:off x="1307597" y="4567991"/>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215">
                <a:defRPr/>
              </a:pPr>
              <a:endParaRPr lang="en-US" sz="882">
                <a:latin typeface="Segoe UI"/>
              </a:endParaRPr>
            </a:p>
          </p:txBody>
        </p:sp>
        <p:sp>
          <p:nvSpPr>
            <p:cNvPr id="32" name="Microsoft_E720" title="Icon of a microphone">
              <a:extLst>
                <a:ext uri="{FF2B5EF4-FFF2-40B4-BE49-F238E27FC236}">
                  <a16:creationId xmlns:a16="http://schemas.microsoft.com/office/drawing/2014/main" id="{0F6C2160-A3E2-4405-A85E-7770B2209B9A}"/>
                </a:ext>
              </a:extLst>
            </p:cNvPr>
            <p:cNvSpPr>
              <a:spLocks noChangeAspect="1" noEditPoints="1"/>
            </p:cNvSpPr>
            <p:nvPr/>
          </p:nvSpPr>
          <p:spPr bwMode="auto">
            <a:xfrm>
              <a:off x="1586341" y="4567991"/>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215">
                <a:defRPr/>
              </a:pPr>
              <a:endParaRPr lang="en-US" sz="882">
                <a:latin typeface="Segoe UI"/>
              </a:endParaRPr>
            </a:p>
          </p:txBody>
        </p:sp>
        <p:sp>
          <p:nvSpPr>
            <p:cNvPr id="33" name="Beaker_F196" title="Icon of a scientific flask with liquid in it">
              <a:extLst>
                <a:ext uri="{FF2B5EF4-FFF2-40B4-BE49-F238E27FC236}">
                  <a16:creationId xmlns:a16="http://schemas.microsoft.com/office/drawing/2014/main" id="{5658EBC4-7365-4C73-8909-62F15B93194B}"/>
                </a:ext>
              </a:extLst>
            </p:cNvPr>
            <p:cNvSpPr>
              <a:spLocks noChangeAspect="1" noEditPoints="1"/>
            </p:cNvSpPr>
            <p:nvPr/>
          </p:nvSpPr>
          <p:spPr bwMode="auto">
            <a:xfrm>
              <a:off x="1841317" y="4567991"/>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215">
                <a:defRPr/>
              </a:pPr>
              <a:endParaRPr lang="en-US" sz="1800">
                <a:latin typeface="Segoe UI"/>
              </a:endParaRPr>
            </a:p>
          </p:txBody>
        </p:sp>
        <p:sp>
          <p:nvSpPr>
            <p:cNvPr id="34" name="magnify" title="Icon of a magnifying glass">
              <a:extLst>
                <a:ext uri="{FF2B5EF4-FFF2-40B4-BE49-F238E27FC236}">
                  <a16:creationId xmlns:a16="http://schemas.microsoft.com/office/drawing/2014/main" id="{8EB441FA-7453-4840-B3A4-289C737FF03A}"/>
                </a:ext>
              </a:extLst>
            </p:cNvPr>
            <p:cNvSpPr>
              <a:spLocks noChangeAspect="1" noEditPoints="1"/>
            </p:cNvSpPr>
            <p:nvPr/>
          </p:nvSpPr>
          <p:spPr bwMode="auto">
            <a:xfrm flipH="1">
              <a:off x="2125033" y="4567991"/>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215">
                <a:defRPr/>
              </a:pPr>
              <a:endParaRPr lang="en-US" sz="1800">
                <a:latin typeface="Segoe UI"/>
              </a:endParaRPr>
            </a:p>
          </p:txBody>
        </p:sp>
        <p:sp>
          <p:nvSpPr>
            <p:cNvPr id="35" name="Characters_E8C1" title="Icon of the letter A and a letter in another language">
              <a:extLst>
                <a:ext uri="{FF2B5EF4-FFF2-40B4-BE49-F238E27FC236}">
                  <a16:creationId xmlns:a16="http://schemas.microsoft.com/office/drawing/2014/main" id="{3C8FFF4B-7E8A-4588-9616-760AB22931CD}"/>
                </a:ext>
              </a:extLst>
            </p:cNvPr>
            <p:cNvSpPr>
              <a:spLocks noChangeAspect="1" noEditPoints="1"/>
            </p:cNvSpPr>
            <p:nvPr/>
          </p:nvSpPr>
          <p:spPr bwMode="auto">
            <a:xfrm>
              <a:off x="2433484" y="4567991"/>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89617" tIns="44808" rIns="89617" bIns="44808" numCol="1" anchor="t" anchorCtr="0" compatLnSpc="1">
              <a:prstTxWarp prst="textNoShape">
                <a:avLst/>
              </a:prstTxWarp>
            </a:bodyPr>
            <a:lstStyle/>
            <a:p>
              <a:pPr defTabSz="896215">
                <a:defRPr/>
              </a:pPr>
              <a:endParaRPr lang="en-US" sz="1800">
                <a:latin typeface="Segoe UI"/>
              </a:endParaRPr>
            </a:p>
          </p:txBody>
        </p:sp>
        <p:cxnSp>
          <p:nvCxnSpPr>
            <p:cNvPr id="36" name="2 Arrow">
              <a:extLst>
                <a:ext uri="{FF2B5EF4-FFF2-40B4-BE49-F238E27FC236}">
                  <a16:creationId xmlns:a16="http://schemas.microsoft.com/office/drawing/2014/main" id="{204A64EA-C556-4440-BDA0-DFE62B7B273E}"/>
                </a:ext>
              </a:extLst>
            </p:cNvPr>
            <p:cNvCxnSpPr>
              <a:cxnSpLocks/>
              <a:stCxn id="38" idx="0"/>
            </p:cNvCxnSpPr>
            <p:nvPr/>
          </p:nvCxnSpPr>
          <p:spPr>
            <a:xfrm flipH="1" flipV="1">
              <a:off x="1763975" y="4877934"/>
              <a:ext cx="0" cy="265973"/>
            </a:xfrm>
            <a:prstGeom prst="straightConnector1">
              <a:avLst/>
            </a:pr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2 Arrow">
              <a:extLst>
                <a:ext uri="{FF2B5EF4-FFF2-40B4-BE49-F238E27FC236}">
                  <a16:creationId xmlns:a16="http://schemas.microsoft.com/office/drawing/2014/main" id="{F5D1CFA8-E714-4D04-945A-A149CDCD0C32}"/>
                </a:ext>
              </a:extLst>
            </p:cNvPr>
            <p:cNvCxnSpPr>
              <a:cxnSpLocks/>
            </p:cNvCxnSpPr>
            <p:nvPr/>
          </p:nvCxnSpPr>
          <p:spPr>
            <a:xfrm flipV="1">
              <a:off x="2945253" y="5668921"/>
              <a:ext cx="850015" cy="1"/>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870702B-72E0-43DA-94F0-E28819884DBD}"/>
                </a:ext>
              </a:extLst>
            </p:cNvPr>
            <p:cNvSpPr/>
            <p:nvPr/>
          </p:nvSpPr>
          <p:spPr bwMode="auto">
            <a:xfrm>
              <a:off x="617863" y="5143907"/>
              <a:ext cx="2312743" cy="106539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04" rIns="0" bIns="89579" numCol="1" spcCol="0" rtlCol="0" fromWordArt="0" anchor="b" anchorCtr="0" forceAA="0" compatLnSpc="1">
              <a:prstTxWarp prst="textNoShape">
                <a:avLst/>
              </a:prstTxWarp>
              <a:noAutofit/>
            </a:bodyPr>
            <a:lstStyle/>
            <a:p>
              <a:pPr algn="ctr" defTabSz="895232" fontAlgn="base">
                <a:spcBef>
                  <a:spcPct val="0"/>
                </a:spcBef>
                <a:spcAft>
                  <a:spcPts val="588"/>
                </a:spcAft>
                <a:defRPr/>
              </a:pPr>
              <a:endParaRPr lang="en-US" sz="1078"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algn="ctr" defTabSz="895232" fontAlgn="base">
                <a:spcBef>
                  <a:spcPct val="0"/>
                </a:spcBef>
                <a:spcAft>
                  <a:spcPts val="588"/>
                </a:spcAft>
                <a:defRPr/>
              </a:pPr>
              <a:r>
                <a:rPr lang="en-US" sz="1078" kern="0">
                  <a:solidFill>
                    <a:schemeClr val="tx1"/>
                  </a:solidFill>
                  <a:latin typeface="+mj-lt"/>
                  <a:ea typeface="Segoe UI" panose="020B0502040204020203" pitchFamily="34" charset="0"/>
                  <a:cs typeface="Segoe UI" panose="020B0502040204020203" pitchFamily="34" charset="0"/>
                </a:rPr>
                <a:t>Azure Sphere</a:t>
              </a:r>
            </a:p>
          </p:txBody>
        </p:sp>
        <p:sp>
          <p:nvSpPr>
            <p:cNvPr id="39" name="Frame 5">
              <a:extLst>
                <a:ext uri="{FF2B5EF4-FFF2-40B4-BE49-F238E27FC236}">
                  <a16:creationId xmlns:a16="http://schemas.microsoft.com/office/drawing/2014/main" id="{4CB4C1CA-4457-4331-8EA1-CAE92244E38E}"/>
                </a:ext>
              </a:extLst>
            </p:cNvPr>
            <p:cNvSpPr>
              <a:spLocks noChangeAspect="1"/>
            </p:cNvSpPr>
            <p:nvPr/>
          </p:nvSpPr>
          <p:spPr bwMode="auto">
            <a:xfrm>
              <a:off x="885702"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0" name="Frame 5">
              <a:extLst>
                <a:ext uri="{FF2B5EF4-FFF2-40B4-BE49-F238E27FC236}">
                  <a16:creationId xmlns:a16="http://schemas.microsoft.com/office/drawing/2014/main" id="{9479816A-3997-4CD2-A61C-21DDD4F2B201}"/>
                </a:ext>
              </a:extLst>
            </p:cNvPr>
            <p:cNvSpPr>
              <a:spLocks noChangeAspect="1"/>
            </p:cNvSpPr>
            <p:nvPr/>
          </p:nvSpPr>
          <p:spPr bwMode="auto">
            <a:xfrm>
              <a:off x="1038760"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1" name="Frame 5">
              <a:extLst>
                <a:ext uri="{FF2B5EF4-FFF2-40B4-BE49-F238E27FC236}">
                  <a16:creationId xmlns:a16="http://schemas.microsoft.com/office/drawing/2014/main" id="{3D7A24CA-02FA-41B5-89AB-29906BFC0498}"/>
                </a:ext>
              </a:extLst>
            </p:cNvPr>
            <p:cNvSpPr>
              <a:spLocks noChangeAspect="1"/>
            </p:cNvSpPr>
            <p:nvPr/>
          </p:nvSpPr>
          <p:spPr bwMode="auto">
            <a:xfrm>
              <a:off x="1188441"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2" name="Frame 5">
              <a:extLst>
                <a:ext uri="{FF2B5EF4-FFF2-40B4-BE49-F238E27FC236}">
                  <a16:creationId xmlns:a16="http://schemas.microsoft.com/office/drawing/2014/main" id="{F1CAA641-0F6F-4490-B7E7-DBF6CAC919D7}"/>
                </a:ext>
              </a:extLst>
            </p:cNvPr>
            <p:cNvSpPr>
              <a:spLocks noChangeAspect="1"/>
            </p:cNvSpPr>
            <p:nvPr/>
          </p:nvSpPr>
          <p:spPr bwMode="auto">
            <a:xfrm>
              <a:off x="1338122"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3" name="Frame 5">
              <a:extLst>
                <a:ext uri="{FF2B5EF4-FFF2-40B4-BE49-F238E27FC236}">
                  <a16:creationId xmlns:a16="http://schemas.microsoft.com/office/drawing/2014/main" id="{976303A4-55FE-4775-AADE-CDE5522049AC}"/>
                </a:ext>
              </a:extLst>
            </p:cNvPr>
            <p:cNvSpPr>
              <a:spLocks noChangeAspect="1"/>
            </p:cNvSpPr>
            <p:nvPr/>
          </p:nvSpPr>
          <p:spPr bwMode="auto">
            <a:xfrm>
              <a:off x="1487803"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4" name="Frame 5">
              <a:extLst>
                <a:ext uri="{FF2B5EF4-FFF2-40B4-BE49-F238E27FC236}">
                  <a16:creationId xmlns:a16="http://schemas.microsoft.com/office/drawing/2014/main" id="{E1DCF3CA-8FA9-4179-B84A-68A30E1348F7}"/>
                </a:ext>
              </a:extLst>
            </p:cNvPr>
            <p:cNvSpPr>
              <a:spLocks noChangeAspect="1"/>
            </p:cNvSpPr>
            <p:nvPr/>
          </p:nvSpPr>
          <p:spPr bwMode="auto">
            <a:xfrm>
              <a:off x="1637484"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5" name="Frame 5">
              <a:extLst>
                <a:ext uri="{FF2B5EF4-FFF2-40B4-BE49-F238E27FC236}">
                  <a16:creationId xmlns:a16="http://schemas.microsoft.com/office/drawing/2014/main" id="{F8B96FAC-648D-4E9E-87DE-B03B89C1CA01}"/>
                </a:ext>
              </a:extLst>
            </p:cNvPr>
            <p:cNvSpPr>
              <a:spLocks noChangeAspect="1"/>
            </p:cNvSpPr>
            <p:nvPr/>
          </p:nvSpPr>
          <p:spPr bwMode="auto">
            <a:xfrm>
              <a:off x="1787165"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6" name="Frame 5">
              <a:extLst>
                <a:ext uri="{FF2B5EF4-FFF2-40B4-BE49-F238E27FC236}">
                  <a16:creationId xmlns:a16="http://schemas.microsoft.com/office/drawing/2014/main" id="{79FD16C0-E4BA-4440-A296-3538906BF00B}"/>
                </a:ext>
              </a:extLst>
            </p:cNvPr>
            <p:cNvSpPr>
              <a:spLocks noChangeAspect="1"/>
            </p:cNvSpPr>
            <p:nvPr/>
          </p:nvSpPr>
          <p:spPr bwMode="auto">
            <a:xfrm>
              <a:off x="1936846"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7" name="Frame 5">
              <a:extLst>
                <a:ext uri="{FF2B5EF4-FFF2-40B4-BE49-F238E27FC236}">
                  <a16:creationId xmlns:a16="http://schemas.microsoft.com/office/drawing/2014/main" id="{52572CDF-D3EE-4D25-A806-DC0222C8984A}"/>
                </a:ext>
              </a:extLst>
            </p:cNvPr>
            <p:cNvSpPr>
              <a:spLocks noChangeAspect="1"/>
            </p:cNvSpPr>
            <p:nvPr/>
          </p:nvSpPr>
          <p:spPr bwMode="auto">
            <a:xfrm>
              <a:off x="2086527"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8" name="Frame 5">
              <a:extLst>
                <a:ext uri="{FF2B5EF4-FFF2-40B4-BE49-F238E27FC236}">
                  <a16:creationId xmlns:a16="http://schemas.microsoft.com/office/drawing/2014/main" id="{3C8C9DC1-ADC2-419F-BC90-2E29550498C0}"/>
                </a:ext>
              </a:extLst>
            </p:cNvPr>
            <p:cNvSpPr>
              <a:spLocks noChangeAspect="1"/>
            </p:cNvSpPr>
            <p:nvPr/>
          </p:nvSpPr>
          <p:spPr bwMode="auto">
            <a:xfrm>
              <a:off x="2236208"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49" name="Frame 5">
              <a:extLst>
                <a:ext uri="{FF2B5EF4-FFF2-40B4-BE49-F238E27FC236}">
                  <a16:creationId xmlns:a16="http://schemas.microsoft.com/office/drawing/2014/main" id="{5AEC9A84-225C-49E2-B395-C0CF04BC670C}"/>
                </a:ext>
              </a:extLst>
            </p:cNvPr>
            <p:cNvSpPr>
              <a:spLocks noChangeAspect="1"/>
            </p:cNvSpPr>
            <p:nvPr/>
          </p:nvSpPr>
          <p:spPr bwMode="auto">
            <a:xfrm>
              <a:off x="2385889"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sp>
          <p:nvSpPr>
            <p:cNvPr id="50" name="Frame 5">
              <a:extLst>
                <a:ext uri="{FF2B5EF4-FFF2-40B4-BE49-F238E27FC236}">
                  <a16:creationId xmlns:a16="http://schemas.microsoft.com/office/drawing/2014/main" id="{1B811EF8-434C-455B-97CC-4AFFBE416970}"/>
                </a:ext>
              </a:extLst>
            </p:cNvPr>
            <p:cNvSpPr>
              <a:spLocks noChangeAspect="1"/>
            </p:cNvSpPr>
            <p:nvPr/>
          </p:nvSpPr>
          <p:spPr bwMode="auto">
            <a:xfrm>
              <a:off x="2535570" y="5224866"/>
              <a:ext cx="114288" cy="11474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5382" tIns="52690" rIns="52690" bIns="105382" numCol="1" spcCol="0" rtlCol="0" fromWordArt="0" anchor="b" anchorCtr="0" forceAA="0" compatLnSpc="1">
              <a:prstTxWarp prst="textNoShape">
                <a:avLst/>
              </a:prstTxWarp>
              <a:noAutofit/>
            </a:bodyPr>
            <a:lstStyle/>
            <a:p>
              <a:pPr algn="ctr" defTabSz="1053112" fontAlgn="base">
                <a:spcBef>
                  <a:spcPct val="0"/>
                </a:spcBef>
                <a:spcAft>
                  <a:spcPct val="0"/>
                </a:spcAft>
                <a:defRPr/>
              </a:pPr>
              <a:endParaRPr lang="en-US" sz="2307" kern="0" spc="-58">
                <a:latin typeface="Segoe UI" panose="020B0502040204020203" pitchFamily="34" charset="0"/>
                <a:ea typeface="Segoe UI" panose="020B0502040204020203" pitchFamily="34" charset="0"/>
                <a:cs typeface="Segoe UI" panose="020B0502040204020203" pitchFamily="34" charset="0"/>
              </a:endParaRPr>
            </a:p>
          </p:txBody>
        </p:sp>
        <p:pic>
          <p:nvPicPr>
            <p:cNvPr id="51" name="Picture 4" descr="Image result for Azure Sphere logo">
              <a:extLst>
                <a:ext uri="{FF2B5EF4-FFF2-40B4-BE49-F238E27FC236}">
                  <a16:creationId xmlns:a16="http://schemas.microsoft.com/office/drawing/2014/main" id="{5E1F3E0C-7E2D-4536-AC9A-F217E51EDB95}"/>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942132" y="5483240"/>
              <a:ext cx="263533" cy="26512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02A1910E-5D39-4230-9FE0-253B9CE485A0}"/>
                </a:ext>
              </a:extLst>
            </p:cNvPr>
            <p:cNvSpPr txBox="1"/>
            <p:nvPr/>
          </p:nvSpPr>
          <p:spPr>
            <a:xfrm>
              <a:off x="694369" y="5780937"/>
              <a:ext cx="742464" cy="138499"/>
            </a:xfrm>
            <a:prstGeom prst="rect">
              <a:avLst/>
            </a:prstGeom>
            <a:noFill/>
          </p:spPr>
          <p:txBody>
            <a:bodyPr wrap="square" lIns="0" tIns="0" rIns="0" bIns="0" rtlCol="0">
              <a:spAutoFit/>
            </a:bodyPr>
            <a:lstStyle/>
            <a:p>
              <a:pPr algn="ctr" defTabSz="896215">
                <a:defRPr/>
              </a:pPr>
              <a:r>
                <a:rPr lang="en-US" sz="882"/>
                <a:t>Secured MCU</a:t>
              </a:r>
            </a:p>
          </p:txBody>
        </p:sp>
        <p:cxnSp>
          <p:nvCxnSpPr>
            <p:cNvPr id="53" name="2 Arrow">
              <a:extLst>
                <a:ext uri="{FF2B5EF4-FFF2-40B4-BE49-F238E27FC236}">
                  <a16:creationId xmlns:a16="http://schemas.microsoft.com/office/drawing/2014/main" id="{AF8036BE-B430-4761-BBF8-6598CC384E22}"/>
                </a:ext>
                <a:ext uri="{C183D7F6-B498-43B3-948B-1728B52AA6E4}">
                  <adec:decorative xmlns:adec="http://schemas.microsoft.com/office/drawing/2017/decorative" xmlns="" val="0"/>
                </a:ext>
              </a:extLst>
            </p:cNvPr>
            <p:cNvCxnSpPr>
              <a:cxnSpLocks/>
              <a:stCxn id="51" idx="3"/>
              <a:endCxn id="54" idx="2"/>
            </p:cNvCxnSpPr>
            <p:nvPr/>
          </p:nvCxnSpPr>
          <p:spPr>
            <a:xfrm>
              <a:off x="1205665" y="5615802"/>
              <a:ext cx="441334" cy="909"/>
            </a:xfrm>
            <a:prstGeom prst="straightConnector1">
              <a:avLst/>
            </a:pr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54" name="Picture 4" descr="Image result for Azure Sphere logo">
              <a:extLst>
                <a:ext uri="{FF2B5EF4-FFF2-40B4-BE49-F238E27FC236}">
                  <a16:creationId xmlns:a16="http://schemas.microsoft.com/office/drawing/2014/main" id="{88B46955-89EE-4C18-8BEE-85C17BAA6E61}"/>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646999" y="5478847"/>
              <a:ext cx="277656" cy="275727"/>
            </a:xfrm>
            <a:prstGeom prst="ellipse">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F258B758-BC65-4C4C-98AA-457099AA3551}"/>
                </a:ext>
              </a:extLst>
            </p:cNvPr>
            <p:cNvSpPr txBox="1"/>
            <p:nvPr/>
          </p:nvSpPr>
          <p:spPr>
            <a:xfrm>
              <a:off x="1436101" y="5780937"/>
              <a:ext cx="689065" cy="138499"/>
            </a:xfrm>
            <a:prstGeom prst="rect">
              <a:avLst/>
            </a:prstGeom>
            <a:noFill/>
          </p:spPr>
          <p:txBody>
            <a:bodyPr wrap="square" lIns="0" tIns="0" rIns="0" bIns="0" rtlCol="0">
              <a:spAutoFit/>
            </a:bodyPr>
            <a:lstStyle/>
            <a:p>
              <a:pPr algn="ctr" defTabSz="896215">
                <a:defRPr/>
              </a:pPr>
              <a:r>
                <a:rPr lang="en-US" sz="882">
                  <a:latin typeface="Segoe UI"/>
                </a:rPr>
                <a:t>Secured OS</a:t>
              </a:r>
            </a:p>
          </p:txBody>
        </p:sp>
        <p:cxnSp>
          <p:nvCxnSpPr>
            <p:cNvPr id="56" name="2 Arrow">
              <a:extLst>
                <a:ext uri="{FF2B5EF4-FFF2-40B4-BE49-F238E27FC236}">
                  <a16:creationId xmlns:a16="http://schemas.microsoft.com/office/drawing/2014/main" id="{4BAF52CC-F045-4B29-8A24-B0EF7C7E5D56}"/>
                </a:ext>
              </a:extLst>
            </p:cNvPr>
            <p:cNvCxnSpPr>
              <a:cxnSpLocks/>
              <a:stCxn id="54" idx="6"/>
              <a:endCxn id="57" idx="1"/>
            </p:cNvCxnSpPr>
            <p:nvPr/>
          </p:nvCxnSpPr>
          <p:spPr>
            <a:xfrm>
              <a:off x="1924655" y="5616711"/>
              <a:ext cx="474524" cy="3216"/>
            </a:xfrm>
            <a:prstGeom prst="straightConnector1">
              <a:avLst/>
            </a:prstGeom>
            <a:ln w="254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57" name="Picture 6" descr="https://azurecomcdn.azureedge.net/mediahandler/acomblog/media/Default/blog/bd5000d5-6cba-45c7-9d88-d081731c0989.png">
              <a:extLst>
                <a:ext uri="{FF2B5EF4-FFF2-40B4-BE49-F238E27FC236}">
                  <a16:creationId xmlns:a16="http://schemas.microsoft.com/office/drawing/2014/main" id="{73441A56-1D2B-420A-8288-CA1AE57B7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2399179" y="5474913"/>
              <a:ext cx="247021" cy="290027"/>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2DC6CB92-C497-42A4-9E69-7C385655D386}"/>
                </a:ext>
              </a:extLst>
            </p:cNvPr>
            <p:cNvSpPr txBox="1"/>
            <p:nvPr/>
          </p:nvSpPr>
          <p:spPr>
            <a:xfrm>
              <a:off x="2056987" y="5780937"/>
              <a:ext cx="964266" cy="138499"/>
            </a:xfrm>
            <a:prstGeom prst="rect">
              <a:avLst/>
            </a:prstGeom>
            <a:noFill/>
          </p:spPr>
          <p:txBody>
            <a:bodyPr wrap="square" lIns="0" tIns="0" rIns="0" bIns="0" rtlCol="0">
              <a:spAutoFit/>
            </a:bodyPr>
            <a:lstStyle/>
            <a:p>
              <a:pPr algn="ctr" defTabSz="896215">
                <a:defRPr/>
              </a:pPr>
              <a:r>
                <a:rPr lang="en-US" sz="882">
                  <a:latin typeface="Segoe UI"/>
                </a:rPr>
                <a:t>Cloud Security</a:t>
              </a:r>
            </a:p>
          </p:txBody>
        </p:sp>
        <p:cxnSp>
          <p:nvCxnSpPr>
            <p:cNvPr id="59" name="Straight Arrow Connector 58">
              <a:extLst>
                <a:ext uri="{FF2B5EF4-FFF2-40B4-BE49-F238E27FC236}">
                  <a16:creationId xmlns:a16="http://schemas.microsoft.com/office/drawing/2014/main" id="{B261A2AD-0239-4651-A1EF-AFB0D7F2B85A}"/>
                </a:ext>
              </a:extLst>
            </p:cNvPr>
            <p:cNvCxnSpPr>
              <a:cxnSpLocks/>
            </p:cNvCxnSpPr>
            <p:nvPr/>
          </p:nvCxnSpPr>
          <p:spPr>
            <a:xfrm>
              <a:off x="8861017" y="2788004"/>
              <a:ext cx="635675" cy="0"/>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BF267E87-AF7F-479B-BEFC-6AB7E6347084}"/>
                </a:ext>
              </a:extLst>
            </p:cNvPr>
            <p:cNvSpPr/>
            <p:nvPr/>
          </p:nvSpPr>
          <p:spPr bwMode="auto">
            <a:xfrm>
              <a:off x="9496692" y="2183155"/>
              <a:ext cx="2324187" cy="172042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BCDC4655-305A-4D2C-99FC-A7A586A1DBF2}"/>
                </a:ext>
              </a:extLst>
            </p:cNvPr>
            <p:cNvSpPr/>
            <p:nvPr/>
          </p:nvSpPr>
          <p:spPr>
            <a:xfrm>
              <a:off x="9570910" y="2195583"/>
              <a:ext cx="2245218" cy="430887"/>
            </a:xfrm>
            <a:prstGeom prst="rect">
              <a:avLst/>
            </a:prstGeom>
          </p:spPr>
          <p:txBody>
            <a:bodyPr wrap="square">
              <a:spAutoFit/>
            </a:bodyPr>
            <a:lstStyle/>
            <a:p>
              <a:pPr algn="ctr" defTabSz="877764" fontAlgn="base">
                <a:spcBef>
                  <a:spcPct val="0"/>
                </a:spcBef>
                <a:defRPr/>
              </a:pPr>
              <a:r>
                <a:rPr lang="en-US" sz="1078" kern="0">
                  <a:latin typeface="+mj-lt"/>
                  <a:ea typeface="Segoe UI Black" panose="020B0A02040204020203" pitchFamily="34" charset="0"/>
                  <a:cs typeface="Segoe UI" panose="020B0502040204020203" pitchFamily="34" charset="0"/>
                </a:rPr>
                <a:t>Manage</a:t>
              </a:r>
            </a:p>
            <a:p>
              <a:pPr algn="ctr" defTabSz="877764" fontAlgn="base">
                <a:spcBef>
                  <a:spcPct val="0"/>
                </a:spcBef>
                <a:defRPr/>
              </a:pPr>
              <a:r>
                <a:rPr lang="en-US" sz="1078" kern="0"/>
                <a:t>View and manage solutions</a:t>
              </a:r>
            </a:p>
          </p:txBody>
        </p:sp>
        <p:sp>
          <p:nvSpPr>
            <p:cNvPr id="62" name="Rectangle 61">
              <a:extLst>
                <a:ext uri="{FF2B5EF4-FFF2-40B4-BE49-F238E27FC236}">
                  <a16:creationId xmlns:a16="http://schemas.microsoft.com/office/drawing/2014/main" id="{2CB4D4F9-F1C1-4D1E-B748-134A69314F8E}"/>
                </a:ext>
              </a:extLst>
            </p:cNvPr>
            <p:cNvSpPr/>
            <p:nvPr/>
          </p:nvSpPr>
          <p:spPr>
            <a:xfrm>
              <a:off x="9826893" y="2977088"/>
              <a:ext cx="700926" cy="248019"/>
            </a:xfrm>
            <a:prstGeom prst="rect">
              <a:avLst/>
            </a:prstGeom>
          </p:spPr>
          <p:txBody>
            <a:bodyPr wrap="square">
              <a:spAutoFit/>
            </a:bodyPr>
            <a:lstStyle/>
            <a:p>
              <a:pPr defTabSz="895871">
                <a:defRPr/>
              </a:pPr>
              <a:r>
                <a:rPr lang="en-US" sz="980" kern="0">
                  <a:ea typeface="Segoe UI" panose="020B0502040204020203" pitchFamily="34" charset="0"/>
                  <a:cs typeface="Segoe UI" panose="020B0502040204020203" pitchFamily="34" charset="0"/>
                </a:rPr>
                <a:t>Power BI</a:t>
              </a:r>
              <a:endParaRPr lang="en-US" sz="980" kern="0">
                <a:cs typeface="Segoe UI" panose="020B0502040204020203" pitchFamily="34" charset="0"/>
              </a:endParaRPr>
            </a:p>
          </p:txBody>
        </p:sp>
        <p:pic>
          <p:nvPicPr>
            <p:cNvPr id="63" name="Graphic 370" descr="Power BI">
              <a:extLst>
                <a:ext uri="{FF2B5EF4-FFF2-40B4-BE49-F238E27FC236}">
                  <a16:creationId xmlns:a16="http://schemas.microsoft.com/office/drawing/2014/main" id="{2290A062-E5AF-4BBC-BE88-62B379A838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946679" y="2618480"/>
              <a:ext cx="457550" cy="457550"/>
            </a:xfrm>
            <a:prstGeom prst="rect">
              <a:avLst/>
            </a:prstGeom>
          </p:spPr>
        </p:pic>
        <p:sp>
          <p:nvSpPr>
            <p:cNvPr id="64" name="Rectangle 63">
              <a:extLst>
                <a:ext uri="{FF2B5EF4-FFF2-40B4-BE49-F238E27FC236}">
                  <a16:creationId xmlns:a16="http://schemas.microsoft.com/office/drawing/2014/main" id="{9179FF76-8863-4E9C-98EC-6EB98EA50A4D}"/>
                </a:ext>
              </a:extLst>
            </p:cNvPr>
            <p:cNvSpPr/>
            <p:nvPr/>
          </p:nvSpPr>
          <p:spPr>
            <a:xfrm>
              <a:off x="10638958" y="3026881"/>
              <a:ext cx="1064179" cy="246221"/>
            </a:xfrm>
            <a:prstGeom prst="rect">
              <a:avLst/>
            </a:prstGeom>
          </p:spPr>
          <p:txBody>
            <a:bodyPr wrap="square">
              <a:spAutoFit/>
            </a:bodyPr>
            <a:lstStyle/>
            <a:p>
              <a:pPr algn="ctr" defTabSz="895232" fontAlgn="base">
                <a:spcBef>
                  <a:spcPct val="0"/>
                </a:spcBef>
                <a:spcAft>
                  <a:spcPts val="588"/>
                </a:spcAft>
                <a:defRPr/>
              </a:pPr>
              <a:r>
                <a:rPr lang="en-US" sz="980" kern="0">
                  <a:ea typeface="Segoe UI" panose="020B0502040204020203" pitchFamily="34" charset="0"/>
                  <a:cs typeface="Segoe UI" panose="020B0502040204020203" pitchFamily="34" charset="0"/>
                </a:rPr>
                <a:t>Mobile Apps</a:t>
              </a:r>
            </a:p>
          </p:txBody>
        </p:sp>
        <p:pic>
          <p:nvPicPr>
            <p:cNvPr id="65" name="Picture 64">
              <a:extLst>
                <a:ext uri="{FF2B5EF4-FFF2-40B4-BE49-F238E27FC236}">
                  <a16:creationId xmlns:a16="http://schemas.microsoft.com/office/drawing/2014/main" id="{9C6B8098-5124-4301-AD3F-0CF0503A265D}"/>
                </a:ext>
              </a:extLst>
            </p:cNvPr>
            <p:cNvPicPr>
              <a:picLocks noChangeAspect="1"/>
            </p:cNvPicPr>
            <p:nvPr/>
          </p:nvPicPr>
          <p:blipFill>
            <a:blip r:embed="rId8"/>
            <a:stretch>
              <a:fillRect/>
            </a:stretch>
          </p:blipFill>
          <p:spPr>
            <a:xfrm>
              <a:off x="11079558" y="2678429"/>
              <a:ext cx="182978" cy="366562"/>
            </a:xfrm>
            <a:prstGeom prst="rect">
              <a:avLst/>
            </a:prstGeom>
          </p:spPr>
        </p:pic>
        <p:sp>
          <p:nvSpPr>
            <p:cNvPr id="66" name="Rectangle 65">
              <a:extLst>
                <a:ext uri="{FF2B5EF4-FFF2-40B4-BE49-F238E27FC236}">
                  <a16:creationId xmlns:a16="http://schemas.microsoft.com/office/drawing/2014/main" id="{2567FB3A-ACC3-4B69-AEEE-A3F0CF9542BD}"/>
                </a:ext>
              </a:extLst>
            </p:cNvPr>
            <p:cNvSpPr/>
            <p:nvPr/>
          </p:nvSpPr>
          <p:spPr>
            <a:xfrm>
              <a:off x="9690920" y="3669894"/>
              <a:ext cx="999247" cy="246221"/>
            </a:xfrm>
            <a:prstGeom prst="rect">
              <a:avLst/>
            </a:prstGeom>
          </p:spPr>
          <p:txBody>
            <a:bodyPr wrap="square">
              <a:spAutoFit/>
            </a:bodyPr>
            <a:lstStyle/>
            <a:p>
              <a:pPr algn="ctr" defTabSz="895232" fontAlgn="base">
                <a:spcBef>
                  <a:spcPct val="0"/>
                </a:spcBef>
                <a:spcAft>
                  <a:spcPts val="588"/>
                </a:spcAft>
                <a:defRPr/>
              </a:pPr>
              <a:r>
                <a:rPr lang="en-US" sz="980" kern="0">
                  <a:ea typeface="Segoe UI" panose="020B0502040204020203" pitchFamily="34" charset="0"/>
                  <a:cs typeface="Segoe UI" panose="020B0502040204020203" pitchFamily="34" charset="0"/>
                </a:rPr>
                <a:t>PowerApps</a:t>
              </a:r>
            </a:p>
          </p:txBody>
        </p:sp>
        <p:pic>
          <p:nvPicPr>
            <p:cNvPr id="67" name="Graphic 374" descr="Power Apps">
              <a:extLst>
                <a:ext uri="{FF2B5EF4-FFF2-40B4-BE49-F238E27FC236}">
                  <a16:creationId xmlns:a16="http://schemas.microsoft.com/office/drawing/2014/main" id="{D9AC4F6D-61BB-4AC7-9286-6813FCAFCD6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980462" y="3286450"/>
              <a:ext cx="457550" cy="457550"/>
            </a:xfrm>
            <a:prstGeom prst="rect">
              <a:avLst/>
            </a:prstGeom>
          </p:spPr>
        </p:pic>
        <p:sp>
          <p:nvSpPr>
            <p:cNvPr id="68" name="Rectangle 67">
              <a:extLst>
                <a:ext uri="{FF2B5EF4-FFF2-40B4-BE49-F238E27FC236}">
                  <a16:creationId xmlns:a16="http://schemas.microsoft.com/office/drawing/2014/main" id="{3D9C752E-663F-4505-A9E8-1CEFBFB07A1C}"/>
                </a:ext>
              </a:extLst>
            </p:cNvPr>
            <p:cNvSpPr/>
            <p:nvPr/>
          </p:nvSpPr>
          <p:spPr>
            <a:xfrm>
              <a:off x="10785792" y="3669894"/>
              <a:ext cx="807297" cy="246221"/>
            </a:xfrm>
            <a:prstGeom prst="rect">
              <a:avLst/>
            </a:prstGeom>
          </p:spPr>
          <p:txBody>
            <a:bodyPr wrap="square">
              <a:spAutoFit/>
            </a:bodyPr>
            <a:lstStyle/>
            <a:p>
              <a:pPr algn="ctr" defTabSz="895232" fontAlgn="base">
                <a:spcBef>
                  <a:spcPct val="0"/>
                </a:spcBef>
                <a:spcAft>
                  <a:spcPts val="588"/>
                </a:spcAft>
                <a:defRPr/>
              </a:pPr>
              <a:r>
                <a:rPr lang="en-US" sz="980" kern="0">
                  <a:ea typeface="Segoe UI" panose="020B0502040204020203" pitchFamily="34" charset="0"/>
                  <a:cs typeface="Segoe UI" panose="020B0502040204020203" pitchFamily="34" charset="0"/>
                </a:rPr>
                <a:t>Web Apps</a:t>
              </a:r>
            </a:p>
          </p:txBody>
        </p:sp>
        <p:pic>
          <p:nvPicPr>
            <p:cNvPr id="69" name="Picture 68">
              <a:extLst>
                <a:ext uri="{FF2B5EF4-FFF2-40B4-BE49-F238E27FC236}">
                  <a16:creationId xmlns:a16="http://schemas.microsoft.com/office/drawing/2014/main" id="{E45FCB78-54DE-4FDD-8D73-B87EC108051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23802" y="3324818"/>
              <a:ext cx="346424" cy="346424"/>
            </a:xfrm>
            <a:prstGeom prst="rect">
              <a:avLst/>
            </a:prstGeom>
          </p:spPr>
        </p:pic>
        <p:cxnSp>
          <p:nvCxnSpPr>
            <p:cNvPr id="70" name="Straight Arrow Connector 69">
              <a:extLst>
                <a:ext uri="{FF2B5EF4-FFF2-40B4-BE49-F238E27FC236}">
                  <a16:creationId xmlns:a16="http://schemas.microsoft.com/office/drawing/2014/main" id="{5EB209D4-F7A0-4B00-9E02-B19CB4846C3B}"/>
                </a:ext>
              </a:extLst>
            </p:cNvPr>
            <p:cNvCxnSpPr>
              <a:cxnSpLocks/>
            </p:cNvCxnSpPr>
            <p:nvPr/>
          </p:nvCxnSpPr>
          <p:spPr>
            <a:xfrm flipH="1" flipV="1">
              <a:off x="10710863" y="3905250"/>
              <a:ext cx="1995" cy="451002"/>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BCDED6F-5743-435B-8357-39382A336159}"/>
                </a:ext>
              </a:extLst>
            </p:cNvPr>
            <p:cNvCxnSpPr>
              <a:cxnSpLocks/>
            </p:cNvCxnSpPr>
            <p:nvPr/>
          </p:nvCxnSpPr>
          <p:spPr>
            <a:xfrm>
              <a:off x="8861017" y="4958695"/>
              <a:ext cx="635675" cy="0"/>
            </a:xfrm>
            <a:prstGeom prst="straightConnector1">
              <a:avLst/>
            </a:prstGeom>
            <a:ln w="25400">
              <a:solidFill>
                <a:schemeClr val="bg1">
                  <a:lumMod val="50000"/>
                </a:schemeClr>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4C7049C-0756-4EFE-9679-6E9E7C82BF6D}"/>
                </a:ext>
              </a:extLst>
            </p:cNvPr>
            <p:cNvSpPr/>
            <p:nvPr/>
          </p:nvSpPr>
          <p:spPr bwMode="auto">
            <a:xfrm>
              <a:off x="9502891" y="4379063"/>
              <a:ext cx="2324187" cy="143946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89604" rIns="0" bIns="89579" numCol="1" spcCol="0" rtlCol="0" fromWordArt="0" anchor="b" anchorCtr="0" forceAA="0" compatLnSpc="1">
              <a:prstTxWarp prst="textNoShape">
                <a:avLst/>
              </a:prstTxWarp>
              <a:noAutofit/>
            </a:bodyPr>
            <a:lstStyle/>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defTabSz="895232" fontAlgn="base">
                <a:spcBef>
                  <a:spcPct val="0"/>
                </a:spcBef>
                <a:spcAft>
                  <a:spcPts val="588"/>
                </a:spcAft>
                <a:defRPr/>
              </a:pPr>
              <a:endParaRPr lang="en-US" sz="1029" kern="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E5216A36-2700-4D17-8C66-F4B13C33471E}"/>
                </a:ext>
              </a:extLst>
            </p:cNvPr>
            <p:cNvSpPr/>
            <p:nvPr/>
          </p:nvSpPr>
          <p:spPr>
            <a:xfrm>
              <a:off x="9541124" y="4434098"/>
              <a:ext cx="2212726" cy="330860"/>
            </a:xfrm>
            <a:prstGeom prst="rect">
              <a:avLst/>
            </a:prstGeom>
          </p:spPr>
          <p:txBody>
            <a:bodyPr wrap="square" lIns="0" tIns="0" rIns="0" bIns="0">
              <a:spAutoFit/>
            </a:bodyPr>
            <a:lstStyle/>
            <a:p>
              <a:pPr algn="ctr" defTabSz="877764" fontAlgn="base">
                <a:spcBef>
                  <a:spcPct val="0"/>
                </a:spcBef>
                <a:defRPr/>
              </a:pPr>
              <a:r>
                <a:rPr lang="en-US" sz="1078" kern="0">
                  <a:latin typeface="+mj-lt"/>
                  <a:ea typeface="Segoe UI Black" panose="020B0A02040204020203" pitchFamily="34" charset="0"/>
                  <a:cs typeface="Segoe UI" panose="020B0502040204020203" pitchFamily="34" charset="0"/>
                </a:rPr>
                <a:t>Business Integration</a:t>
              </a:r>
            </a:p>
            <a:p>
              <a:pPr algn="ctr" defTabSz="877764" fontAlgn="base">
                <a:spcBef>
                  <a:spcPct val="0"/>
                </a:spcBef>
                <a:defRPr/>
              </a:pPr>
              <a:r>
                <a:rPr lang="en-US" sz="1029" kern="0"/>
                <a:t>Connect to business apps &amp; services</a:t>
              </a:r>
            </a:p>
          </p:txBody>
        </p:sp>
        <p:sp>
          <p:nvSpPr>
            <p:cNvPr id="74" name="Rectangle 73">
              <a:extLst>
                <a:ext uri="{FF2B5EF4-FFF2-40B4-BE49-F238E27FC236}">
                  <a16:creationId xmlns:a16="http://schemas.microsoft.com/office/drawing/2014/main" id="{61B55F22-BDEE-4CA8-95B6-45697C91EEB8}"/>
                </a:ext>
              </a:extLst>
            </p:cNvPr>
            <p:cNvSpPr/>
            <p:nvPr/>
          </p:nvSpPr>
          <p:spPr>
            <a:xfrm>
              <a:off x="9905365" y="4927866"/>
              <a:ext cx="1454802" cy="307777"/>
            </a:xfrm>
            <a:prstGeom prst="rect">
              <a:avLst/>
            </a:prstGeom>
          </p:spPr>
          <p:txBody>
            <a:bodyPr wrap="square">
              <a:spAutoFit/>
            </a:bodyPr>
            <a:lstStyle/>
            <a:p>
              <a:pPr algn="ctr" defTabSz="895232" fontAlgn="base">
                <a:spcBef>
                  <a:spcPct val="0"/>
                </a:spcBef>
                <a:spcAft>
                  <a:spcPts val="588"/>
                </a:spcAft>
                <a:defRPr/>
              </a:pPr>
              <a:r>
                <a:rPr lang="en-US" sz="1372" kern="0">
                  <a:ea typeface="Segoe UI" panose="020B0502040204020203" pitchFamily="34" charset="0"/>
                  <a:cs typeface="Segoe UI" panose="020B0502040204020203" pitchFamily="34" charset="0"/>
                </a:rPr>
                <a:t>Dynamics 365</a:t>
              </a:r>
            </a:p>
          </p:txBody>
        </p:sp>
        <p:sp>
          <p:nvSpPr>
            <p:cNvPr id="75" name="Rectangle 74">
              <a:extLst>
                <a:ext uri="{FF2B5EF4-FFF2-40B4-BE49-F238E27FC236}">
                  <a16:creationId xmlns:a16="http://schemas.microsoft.com/office/drawing/2014/main" id="{89FF6900-EDD0-4BFF-9153-94D6D4DF4BA6}"/>
                </a:ext>
              </a:extLst>
            </p:cNvPr>
            <p:cNvSpPr/>
            <p:nvPr/>
          </p:nvSpPr>
          <p:spPr>
            <a:xfrm>
              <a:off x="10114911" y="5221206"/>
              <a:ext cx="1129513" cy="307777"/>
            </a:xfrm>
            <a:prstGeom prst="rect">
              <a:avLst/>
            </a:prstGeom>
          </p:spPr>
          <p:txBody>
            <a:bodyPr wrap="square">
              <a:spAutoFit/>
            </a:bodyPr>
            <a:lstStyle/>
            <a:p>
              <a:pPr algn="ctr" defTabSz="895232" fontAlgn="base">
                <a:spcBef>
                  <a:spcPct val="0"/>
                </a:spcBef>
                <a:spcAft>
                  <a:spcPts val="588"/>
                </a:spcAft>
                <a:defRPr/>
              </a:pPr>
              <a:r>
                <a:rPr lang="en-US" sz="1372" kern="0">
                  <a:cs typeface="Segoe UI" panose="020B0502040204020203" pitchFamily="34" charset="0"/>
                </a:rPr>
                <a:t>Office 365</a:t>
              </a:r>
            </a:p>
          </p:txBody>
        </p:sp>
        <p:sp>
          <p:nvSpPr>
            <p:cNvPr id="76" name="Rectangle 75">
              <a:extLst>
                <a:ext uri="{FF2B5EF4-FFF2-40B4-BE49-F238E27FC236}">
                  <a16:creationId xmlns:a16="http://schemas.microsoft.com/office/drawing/2014/main" id="{90E1FD5A-5216-4651-9257-A98393F3BA20}"/>
                </a:ext>
              </a:extLst>
            </p:cNvPr>
            <p:cNvSpPr/>
            <p:nvPr/>
          </p:nvSpPr>
          <p:spPr>
            <a:xfrm>
              <a:off x="9652405" y="5474588"/>
              <a:ext cx="2098617" cy="307777"/>
            </a:xfrm>
            <a:prstGeom prst="rect">
              <a:avLst/>
            </a:prstGeom>
          </p:spPr>
          <p:txBody>
            <a:bodyPr wrap="square">
              <a:spAutoFit/>
            </a:bodyPr>
            <a:lstStyle/>
            <a:p>
              <a:pPr algn="ctr" defTabSz="895232" fontAlgn="base">
                <a:spcBef>
                  <a:spcPct val="0"/>
                </a:spcBef>
                <a:spcAft>
                  <a:spcPts val="588"/>
                </a:spcAft>
                <a:defRPr/>
              </a:pPr>
              <a:r>
                <a:rPr lang="en-US" sz="1372" kern="0">
                  <a:ea typeface="Segoe UI" panose="020B0502040204020203" pitchFamily="34" charset="0"/>
                  <a:cs typeface="Segoe UI" panose="020B0502040204020203" pitchFamily="34" charset="0"/>
                </a:rPr>
                <a:t>3</a:t>
              </a:r>
              <a:r>
                <a:rPr lang="en-US" sz="1372" kern="0" baseline="30000">
                  <a:ea typeface="Segoe UI" panose="020B0502040204020203" pitchFamily="34" charset="0"/>
                  <a:cs typeface="Segoe UI" panose="020B0502040204020203" pitchFamily="34" charset="0"/>
                </a:rPr>
                <a:t>rd</a:t>
              </a:r>
              <a:r>
                <a:rPr lang="en-US" sz="1372" kern="0">
                  <a:ea typeface="Segoe UI" panose="020B0502040204020203" pitchFamily="34" charset="0"/>
                  <a:cs typeface="Segoe UI" panose="020B0502040204020203" pitchFamily="34" charset="0"/>
                </a:rPr>
                <a:t> Party applications</a:t>
              </a:r>
            </a:p>
          </p:txBody>
        </p:sp>
      </p:grpSp>
      <p:grpSp>
        <p:nvGrpSpPr>
          <p:cNvPr id="77" name="Group 76" descr="An icon of IoT Hub &#10;">
            <a:extLst>
              <a:ext uri="{FF2B5EF4-FFF2-40B4-BE49-F238E27FC236}">
                <a16:creationId xmlns:a16="http://schemas.microsoft.com/office/drawing/2014/main" id="{021116B2-CD4F-42EA-A672-3E39D8D24CDD}"/>
              </a:ext>
            </a:extLst>
          </p:cNvPr>
          <p:cNvGrpSpPr/>
          <p:nvPr/>
        </p:nvGrpSpPr>
        <p:grpSpPr>
          <a:xfrm>
            <a:off x="6296951" y="2859764"/>
            <a:ext cx="622625" cy="617347"/>
            <a:chOff x="6451483" y="3269927"/>
            <a:chExt cx="635110" cy="629726"/>
          </a:xfrm>
        </p:grpSpPr>
        <p:sp>
          <p:nvSpPr>
            <p:cNvPr id="78" name="Rectangle 77">
              <a:extLst>
                <a:ext uri="{FF2B5EF4-FFF2-40B4-BE49-F238E27FC236}">
                  <a16:creationId xmlns:a16="http://schemas.microsoft.com/office/drawing/2014/main" id="{A1ABCAB1-E868-4BB1-906B-B84876C58712}"/>
                </a:ext>
              </a:extLst>
            </p:cNvPr>
            <p:cNvSpPr/>
            <p:nvPr/>
          </p:nvSpPr>
          <p:spPr>
            <a:xfrm>
              <a:off x="6451483" y="3653432"/>
              <a:ext cx="635110" cy="246221"/>
            </a:xfrm>
            <a:prstGeom prst="rect">
              <a:avLst/>
            </a:prstGeom>
          </p:spPr>
          <p:txBody>
            <a:bodyPr wrap="none">
              <a:spAutoFit/>
            </a:bodyPr>
            <a:lstStyle/>
            <a:p>
              <a:pPr defTabSz="895871">
                <a:defRPr/>
              </a:pPr>
              <a:r>
                <a:rPr lang="en-US" sz="980" kern="0">
                  <a:ea typeface="Segoe UI" panose="020B0502040204020203" pitchFamily="34" charset="0"/>
                  <a:cs typeface="Segoe UI" panose="020B0502040204020203" pitchFamily="34" charset="0"/>
                </a:rPr>
                <a:t>IoT Hub</a:t>
              </a:r>
              <a:endParaRPr lang="en-US" sz="980" kern="0">
                <a:cs typeface="Segoe UI" panose="020B0502040204020203" pitchFamily="34" charset="0"/>
              </a:endParaRPr>
            </a:p>
          </p:txBody>
        </p:sp>
        <p:pic>
          <p:nvPicPr>
            <p:cNvPr id="79" name="Picture 78">
              <a:extLst>
                <a:ext uri="{FF2B5EF4-FFF2-40B4-BE49-F238E27FC236}">
                  <a16:creationId xmlns:a16="http://schemas.microsoft.com/office/drawing/2014/main" id="{9C5B7DCF-9BE8-421F-A92A-84441C2F0974}"/>
                </a:ext>
              </a:extLst>
            </p:cNvPr>
            <p:cNvPicPr>
              <a:picLocks noChangeAspect="1"/>
            </p:cNvPicPr>
            <p:nvPr/>
          </p:nvPicPr>
          <p:blipFill>
            <a:blip r:embed="rId12"/>
            <a:stretch>
              <a:fillRect/>
            </a:stretch>
          </p:blipFill>
          <p:spPr>
            <a:xfrm>
              <a:off x="6519793" y="3269927"/>
              <a:ext cx="451104" cy="367284"/>
            </a:xfrm>
            <a:prstGeom prst="rect">
              <a:avLst/>
            </a:prstGeom>
          </p:spPr>
        </p:pic>
      </p:grpSp>
      <p:grpSp>
        <p:nvGrpSpPr>
          <p:cNvPr id="80" name="Group 79" descr="A circular graphic of Functions, Web Apps, Maps, Time Series Insights, Cosmos DB, Azure Stream Analytics, Device Provisioning Service, Event Hub and SQL Azure">
            <a:extLst>
              <a:ext uri="{FF2B5EF4-FFF2-40B4-BE49-F238E27FC236}">
                <a16:creationId xmlns:a16="http://schemas.microsoft.com/office/drawing/2014/main" id="{69CCC8F5-EEE5-40F1-BC82-BDB3A3FC6716}"/>
              </a:ext>
            </a:extLst>
          </p:cNvPr>
          <p:cNvGrpSpPr/>
          <p:nvPr/>
        </p:nvGrpSpPr>
        <p:grpSpPr>
          <a:xfrm>
            <a:off x="4598629" y="1831526"/>
            <a:ext cx="3371546" cy="2670478"/>
            <a:chOff x="4719106" y="2221070"/>
            <a:chExt cx="3439153" cy="2724027"/>
          </a:xfrm>
        </p:grpSpPr>
        <p:sp>
          <p:nvSpPr>
            <p:cNvPr id="81" name="Oval 80">
              <a:extLst>
                <a:ext uri="{FF2B5EF4-FFF2-40B4-BE49-F238E27FC236}">
                  <a16:creationId xmlns:a16="http://schemas.microsoft.com/office/drawing/2014/main" id="{66784676-D0EC-4FE6-A1C9-849EF8E8C9EC}"/>
                </a:ext>
              </a:extLst>
            </p:cNvPr>
            <p:cNvSpPr/>
            <p:nvPr/>
          </p:nvSpPr>
          <p:spPr bwMode="auto">
            <a:xfrm>
              <a:off x="5610695" y="2362301"/>
              <a:ext cx="2209693" cy="2150261"/>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20" fontAlgn="base">
                <a:spcBef>
                  <a:spcPct val="0"/>
                </a:spcBef>
                <a:spcAft>
                  <a:spcPct val="0"/>
                </a:spcAft>
                <a:defRPr/>
              </a:pPr>
              <a:endParaRPr lang="en-US" sz="2157">
                <a:solidFill>
                  <a:schemeClr val="tx1"/>
                </a:soli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AE0B18E-6637-4EDF-850E-A424ADC88103}"/>
                </a:ext>
              </a:extLst>
            </p:cNvPr>
            <p:cNvSpPr/>
            <p:nvPr/>
          </p:nvSpPr>
          <p:spPr>
            <a:xfrm>
              <a:off x="6423232" y="2562127"/>
              <a:ext cx="541815" cy="153888"/>
            </a:xfrm>
            <a:prstGeom prst="rect">
              <a:avLst/>
            </a:prstGeom>
          </p:spPr>
          <p:txBody>
            <a:bodyPr wrap="none" lIns="0" tIns="0" rIns="0" bIns="0">
              <a:spAutoFit/>
            </a:bodyPr>
            <a:lstStyle/>
            <a:p>
              <a:pPr defTabSz="895871">
                <a:defRPr/>
              </a:pPr>
              <a:r>
                <a:rPr lang="en-US" sz="980" kern="0">
                  <a:cs typeface="Segoe UI" panose="020B0502040204020203" pitchFamily="34" charset="0"/>
                </a:rPr>
                <a:t>Functions</a:t>
              </a:r>
            </a:p>
          </p:txBody>
        </p:sp>
        <p:pic>
          <p:nvPicPr>
            <p:cNvPr id="83" name="Picture 82">
              <a:extLst>
                <a:ext uri="{FF2B5EF4-FFF2-40B4-BE49-F238E27FC236}">
                  <a16:creationId xmlns:a16="http://schemas.microsoft.com/office/drawing/2014/main" id="{F3246008-C172-492E-8463-990B6A6984CC}"/>
                </a:ext>
              </a:extLst>
            </p:cNvPr>
            <p:cNvPicPr>
              <a:picLocks noChangeAspect="1"/>
            </p:cNvPicPr>
            <p:nvPr/>
          </p:nvPicPr>
          <p:blipFill>
            <a:blip r:embed="rId13"/>
            <a:srcRect/>
            <a:stretch/>
          </p:blipFill>
          <p:spPr>
            <a:xfrm>
              <a:off x="6534688" y="2221070"/>
              <a:ext cx="319222" cy="319222"/>
            </a:xfrm>
            <a:prstGeom prst="rect">
              <a:avLst/>
            </a:prstGeom>
          </p:spPr>
        </p:pic>
        <p:sp>
          <p:nvSpPr>
            <p:cNvPr id="84" name="Rectangle 83">
              <a:extLst>
                <a:ext uri="{FF2B5EF4-FFF2-40B4-BE49-F238E27FC236}">
                  <a16:creationId xmlns:a16="http://schemas.microsoft.com/office/drawing/2014/main" id="{25D4C8AF-DAFB-4D66-8D89-49D40D22B281}"/>
                </a:ext>
              </a:extLst>
            </p:cNvPr>
            <p:cNvSpPr/>
            <p:nvPr/>
          </p:nvSpPr>
          <p:spPr>
            <a:xfrm>
              <a:off x="7158564" y="2768655"/>
              <a:ext cx="586699" cy="153888"/>
            </a:xfrm>
            <a:prstGeom prst="rect">
              <a:avLst/>
            </a:prstGeom>
            <a:solidFill>
              <a:schemeClr val="bg1"/>
            </a:solidFill>
          </p:spPr>
          <p:txBody>
            <a:bodyPr wrap="none" lIns="0" tIns="0" rIns="0" bIns="0">
              <a:spAutoFit/>
            </a:bodyPr>
            <a:lstStyle/>
            <a:p>
              <a:pPr algn="ctr" defTabSz="895232" fontAlgn="base">
                <a:spcBef>
                  <a:spcPct val="0"/>
                </a:spcBef>
                <a:spcAft>
                  <a:spcPts val="588"/>
                </a:spcAft>
                <a:defRPr/>
              </a:pPr>
              <a:r>
                <a:rPr lang="en-US" sz="980" kern="0">
                  <a:ea typeface="Segoe UI" panose="020B0502040204020203" pitchFamily="34" charset="0"/>
                  <a:cs typeface="Segoe UI" panose="020B0502040204020203" pitchFamily="34" charset="0"/>
                </a:rPr>
                <a:t>Web Apps</a:t>
              </a:r>
            </a:p>
          </p:txBody>
        </p:sp>
        <p:pic>
          <p:nvPicPr>
            <p:cNvPr id="85" name="Picture 84">
              <a:extLst>
                <a:ext uri="{FF2B5EF4-FFF2-40B4-BE49-F238E27FC236}">
                  <a16:creationId xmlns:a16="http://schemas.microsoft.com/office/drawing/2014/main" id="{A0C79E96-63DC-4C47-B45D-CD1690DA70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43095" y="2423044"/>
              <a:ext cx="346424" cy="346424"/>
            </a:xfrm>
            <a:prstGeom prst="rect">
              <a:avLst/>
            </a:prstGeom>
          </p:spPr>
        </p:pic>
        <p:sp>
          <p:nvSpPr>
            <p:cNvPr id="86" name="Rectangle 85">
              <a:extLst>
                <a:ext uri="{FF2B5EF4-FFF2-40B4-BE49-F238E27FC236}">
                  <a16:creationId xmlns:a16="http://schemas.microsoft.com/office/drawing/2014/main" id="{3A47D0BF-FBB3-4EE8-B67F-441D7A33D8A0}"/>
                </a:ext>
              </a:extLst>
            </p:cNvPr>
            <p:cNvSpPr/>
            <p:nvPr/>
          </p:nvSpPr>
          <p:spPr>
            <a:xfrm>
              <a:off x="7697376" y="3392828"/>
              <a:ext cx="310983" cy="153888"/>
            </a:xfrm>
            <a:prstGeom prst="rect">
              <a:avLst/>
            </a:prstGeom>
            <a:solidFill>
              <a:schemeClr val="bg1"/>
            </a:solidFill>
          </p:spPr>
          <p:txBody>
            <a:bodyPr wrap="none" lIns="0" tIns="0" rIns="0" bIns="0">
              <a:spAutoFit/>
            </a:bodyPr>
            <a:lstStyle/>
            <a:p>
              <a:r>
                <a:rPr lang="en-US" sz="980" kern="0">
                  <a:cs typeface="Segoe UI" panose="020B0502040204020203" pitchFamily="34" charset="0"/>
                </a:rPr>
                <a:t>Maps</a:t>
              </a:r>
            </a:p>
          </p:txBody>
        </p:sp>
        <p:pic>
          <p:nvPicPr>
            <p:cNvPr id="87" name="Picture 86">
              <a:extLst>
                <a:ext uri="{FF2B5EF4-FFF2-40B4-BE49-F238E27FC236}">
                  <a16:creationId xmlns:a16="http://schemas.microsoft.com/office/drawing/2014/main" id="{F147AAD2-AAA8-4C4B-B11D-62570E064288}"/>
                </a:ext>
              </a:extLst>
            </p:cNvPr>
            <p:cNvPicPr>
              <a:picLocks noChangeAspect="1"/>
            </p:cNvPicPr>
            <p:nvPr/>
          </p:nvPicPr>
          <p:blipFill>
            <a:blip r:embed="rId14"/>
            <a:stretch>
              <a:fillRect/>
            </a:stretch>
          </p:blipFill>
          <p:spPr>
            <a:xfrm>
              <a:off x="7712239" y="3079221"/>
              <a:ext cx="283646" cy="283646"/>
            </a:xfrm>
            <a:prstGeom prst="rect">
              <a:avLst/>
            </a:prstGeom>
          </p:spPr>
        </p:pic>
        <p:sp>
          <p:nvSpPr>
            <p:cNvPr id="88" name="Rectangle 87">
              <a:extLst>
                <a:ext uri="{FF2B5EF4-FFF2-40B4-BE49-F238E27FC236}">
                  <a16:creationId xmlns:a16="http://schemas.microsoft.com/office/drawing/2014/main" id="{1F01A2ED-6ECA-4B09-A4F5-C8ECDC22C153}"/>
                </a:ext>
              </a:extLst>
            </p:cNvPr>
            <p:cNvSpPr/>
            <p:nvPr/>
          </p:nvSpPr>
          <p:spPr>
            <a:xfrm>
              <a:off x="7516493" y="4044256"/>
              <a:ext cx="641766" cy="307777"/>
            </a:xfrm>
            <a:prstGeom prst="rect">
              <a:avLst/>
            </a:prstGeom>
            <a:solidFill>
              <a:schemeClr val="bg2"/>
            </a:solidFill>
          </p:spPr>
          <p:txBody>
            <a:bodyPr wrap="square" lIns="0" tIns="0" rIns="0" bIns="0">
              <a:spAutoFit/>
            </a:bodyPr>
            <a:lstStyle/>
            <a:p>
              <a:pPr defTabSz="895871">
                <a:defRPr/>
              </a:pPr>
              <a:r>
                <a:rPr lang="en-US" sz="980" kern="0">
                  <a:ea typeface="Segoe UI" panose="020B0502040204020203" pitchFamily="34" charset="0"/>
                  <a:cs typeface="Segoe UI" panose="020B0502040204020203" pitchFamily="34" charset="0"/>
                </a:rPr>
                <a:t>Time Series Insights</a:t>
              </a:r>
              <a:endParaRPr lang="en-US" sz="980" kern="0">
                <a:cs typeface="Segoe UI" panose="020B0502040204020203" pitchFamily="34" charset="0"/>
              </a:endParaRPr>
            </a:p>
          </p:txBody>
        </p:sp>
        <p:pic>
          <p:nvPicPr>
            <p:cNvPr id="89" name="Picture 88">
              <a:extLst>
                <a:ext uri="{FF2B5EF4-FFF2-40B4-BE49-F238E27FC236}">
                  <a16:creationId xmlns:a16="http://schemas.microsoft.com/office/drawing/2014/main" id="{829F20DB-8E4B-4580-92FB-4F5FA772B11F}"/>
                </a:ext>
              </a:extLst>
            </p:cNvPr>
            <p:cNvPicPr>
              <a:picLocks noChangeAspect="1"/>
            </p:cNvPicPr>
            <p:nvPr/>
          </p:nvPicPr>
          <p:blipFill>
            <a:blip r:embed="rId15"/>
            <a:srcRect/>
            <a:stretch/>
          </p:blipFill>
          <p:spPr>
            <a:xfrm>
              <a:off x="7571463" y="3711032"/>
              <a:ext cx="281552" cy="281552"/>
            </a:xfrm>
            <a:prstGeom prst="rect">
              <a:avLst/>
            </a:prstGeom>
          </p:spPr>
        </p:pic>
        <p:sp>
          <p:nvSpPr>
            <p:cNvPr id="90" name="Rectangle 89">
              <a:extLst>
                <a:ext uri="{FF2B5EF4-FFF2-40B4-BE49-F238E27FC236}">
                  <a16:creationId xmlns:a16="http://schemas.microsoft.com/office/drawing/2014/main" id="{49004228-31AB-4CF7-8440-E332A7341B12}"/>
                </a:ext>
              </a:extLst>
            </p:cNvPr>
            <p:cNvSpPr/>
            <p:nvPr/>
          </p:nvSpPr>
          <p:spPr>
            <a:xfrm>
              <a:off x="6704929" y="4607080"/>
              <a:ext cx="833883" cy="246221"/>
            </a:xfrm>
            <a:prstGeom prst="rect">
              <a:avLst/>
            </a:prstGeom>
          </p:spPr>
          <p:txBody>
            <a:bodyPr wrap="none">
              <a:spAutoFit/>
            </a:bodyPr>
            <a:lstStyle/>
            <a:p>
              <a:pPr defTabSz="895871">
                <a:defRPr/>
              </a:pPr>
              <a:r>
                <a:rPr lang="en-US" sz="980" kern="0">
                  <a:ea typeface="Segoe UI" panose="020B0502040204020203" pitchFamily="34" charset="0"/>
                  <a:cs typeface="Segoe UI" panose="020B0502040204020203" pitchFamily="34" charset="0"/>
                </a:rPr>
                <a:t>Cosmos DB</a:t>
              </a:r>
              <a:endParaRPr lang="en-US" sz="980" kern="0">
                <a:cs typeface="Segoe UI" panose="020B0502040204020203" pitchFamily="34" charset="0"/>
              </a:endParaRPr>
            </a:p>
          </p:txBody>
        </p:sp>
        <p:pic>
          <p:nvPicPr>
            <p:cNvPr id="91" name="Picture 90">
              <a:extLst>
                <a:ext uri="{FF2B5EF4-FFF2-40B4-BE49-F238E27FC236}">
                  <a16:creationId xmlns:a16="http://schemas.microsoft.com/office/drawing/2014/main" id="{A4210D7D-9984-47B0-9F66-B22ADEAB2EB6}"/>
                </a:ext>
              </a:extLst>
            </p:cNvPr>
            <p:cNvPicPr>
              <a:picLocks noChangeAspect="1"/>
            </p:cNvPicPr>
            <p:nvPr/>
          </p:nvPicPr>
          <p:blipFill>
            <a:blip r:embed="rId16"/>
            <a:stretch>
              <a:fillRect/>
            </a:stretch>
          </p:blipFill>
          <p:spPr>
            <a:xfrm>
              <a:off x="6963889" y="4338127"/>
              <a:ext cx="222330" cy="299748"/>
            </a:xfrm>
            <a:prstGeom prst="rect">
              <a:avLst/>
            </a:prstGeom>
          </p:spPr>
        </p:pic>
        <p:sp>
          <p:nvSpPr>
            <p:cNvPr id="92" name="Rectangle 91">
              <a:extLst>
                <a:ext uri="{FF2B5EF4-FFF2-40B4-BE49-F238E27FC236}">
                  <a16:creationId xmlns:a16="http://schemas.microsoft.com/office/drawing/2014/main" id="{94A7D1FD-C540-48CE-B6F4-02118E73C610}"/>
                </a:ext>
              </a:extLst>
            </p:cNvPr>
            <p:cNvSpPr/>
            <p:nvPr/>
          </p:nvSpPr>
          <p:spPr>
            <a:xfrm>
              <a:off x="5814909" y="4544987"/>
              <a:ext cx="981359" cy="400110"/>
            </a:xfrm>
            <a:prstGeom prst="rect">
              <a:avLst/>
            </a:prstGeom>
          </p:spPr>
          <p:txBody>
            <a:bodyPr wrap="none">
              <a:spAutoFit/>
            </a:bodyPr>
            <a:lstStyle/>
            <a:p>
              <a:pPr defTabSz="895871">
                <a:defRPr/>
              </a:pPr>
              <a:r>
                <a:rPr lang="en-US" sz="980" kern="0">
                  <a:ea typeface="Segoe UI" panose="020B0502040204020203" pitchFamily="34" charset="0"/>
                  <a:cs typeface="Segoe UI" panose="020B0502040204020203" pitchFamily="34" charset="0"/>
                </a:rPr>
                <a:t>Azure Stream </a:t>
              </a:r>
            </a:p>
            <a:p>
              <a:pPr algn="ctr" defTabSz="895871">
                <a:defRPr/>
              </a:pPr>
              <a:r>
                <a:rPr lang="en-US" sz="980" kern="0">
                  <a:ea typeface="Segoe UI" panose="020B0502040204020203" pitchFamily="34" charset="0"/>
                  <a:cs typeface="Segoe UI" panose="020B0502040204020203" pitchFamily="34" charset="0"/>
                </a:rPr>
                <a:t>Analytics</a:t>
              </a:r>
              <a:endParaRPr lang="en-US" sz="980" kern="0">
                <a:cs typeface="Segoe UI" panose="020B0502040204020203" pitchFamily="34" charset="0"/>
              </a:endParaRPr>
            </a:p>
          </p:txBody>
        </p:sp>
        <p:pic>
          <p:nvPicPr>
            <p:cNvPr id="93" name="Picture 92">
              <a:extLst>
                <a:ext uri="{FF2B5EF4-FFF2-40B4-BE49-F238E27FC236}">
                  <a16:creationId xmlns:a16="http://schemas.microsoft.com/office/drawing/2014/main" id="{7BF5563D-4484-4557-8067-538D722C254E}"/>
                </a:ext>
              </a:extLst>
            </p:cNvPr>
            <p:cNvPicPr>
              <a:picLocks noChangeAspect="1"/>
            </p:cNvPicPr>
            <p:nvPr/>
          </p:nvPicPr>
          <p:blipFill>
            <a:blip r:embed="rId17"/>
            <a:stretch>
              <a:fillRect/>
            </a:stretch>
          </p:blipFill>
          <p:spPr>
            <a:xfrm>
              <a:off x="6123714" y="4293851"/>
              <a:ext cx="298704" cy="231648"/>
            </a:xfrm>
            <a:prstGeom prst="rect">
              <a:avLst/>
            </a:prstGeom>
          </p:spPr>
        </p:pic>
        <p:sp>
          <p:nvSpPr>
            <p:cNvPr id="94" name="Rectangle 93">
              <a:extLst>
                <a:ext uri="{FF2B5EF4-FFF2-40B4-BE49-F238E27FC236}">
                  <a16:creationId xmlns:a16="http://schemas.microsoft.com/office/drawing/2014/main" id="{7ECE6128-151C-4E55-9A2F-A5FCF41100DD}"/>
                </a:ext>
              </a:extLst>
            </p:cNvPr>
            <p:cNvSpPr/>
            <p:nvPr/>
          </p:nvSpPr>
          <p:spPr>
            <a:xfrm>
              <a:off x="4719106" y="3834256"/>
              <a:ext cx="927035" cy="473642"/>
            </a:xfrm>
            <a:prstGeom prst="rect">
              <a:avLst/>
            </a:prstGeom>
          </p:spPr>
          <p:txBody>
            <a:bodyPr wrap="square" lIns="0" tIns="0" rIns="0" bIns="0">
              <a:noAutofit/>
            </a:bodyPr>
            <a:lstStyle/>
            <a:p>
              <a:pPr algn="r" defTabSz="895871">
                <a:defRPr/>
              </a:pPr>
              <a:r>
                <a:rPr lang="en-US" sz="980" kern="0">
                  <a:cs typeface="Segoe UI" panose="020B0502040204020203" pitchFamily="34" charset="0"/>
                </a:rPr>
                <a:t>Device</a:t>
              </a:r>
              <a:br>
                <a:rPr lang="en-US" sz="980" kern="0">
                  <a:cs typeface="Segoe UI" panose="020B0502040204020203" pitchFamily="34" charset="0"/>
                </a:rPr>
              </a:br>
              <a:r>
                <a:rPr lang="en-US" sz="980" kern="0">
                  <a:cs typeface="Segoe UI" panose="020B0502040204020203" pitchFamily="34" charset="0"/>
                </a:rPr>
                <a:t>Provisioning Service</a:t>
              </a:r>
            </a:p>
          </p:txBody>
        </p:sp>
        <p:pic>
          <p:nvPicPr>
            <p:cNvPr id="95" name="Picture 94">
              <a:extLst>
                <a:ext uri="{FF2B5EF4-FFF2-40B4-BE49-F238E27FC236}">
                  <a16:creationId xmlns:a16="http://schemas.microsoft.com/office/drawing/2014/main" id="{32DDBA4E-2A41-48FF-A961-FF4EDFB6C735}"/>
                </a:ext>
              </a:extLst>
            </p:cNvPr>
            <p:cNvPicPr>
              <a:picLocks noChangeAspect="1"/>
            </p:cNvPicPr>
            <p:nvPr/>
          </p:nvPicPr>
          <p:blipFill>
            <a:blip r:embed="rId18"/>
            <a:srcRect/>
            <a:stretch/>
          </p:blipFill>
          <p:spPr>
            <a:xfrm>
              <a:off x="5685367" y="3897348"/>
              <a:ext cx="254988" cy="254988"/>
            </a:xfrm>
            <a:prstGeom prst="rect">
              <a:avLst/>
            </a:prstGeom>
          </p:spPr>
        </p:pic>
        <p:sp>
          <p:nvSpPr>
            <p:cNvPr id="96" name="Rectangle 95">
              <a:extLst>
                <a:ext uri="{FF2B5EF4-FFF2-40B4-BE49-F238E27FC236}">
                  <a16:creationId xmlns:a16="http://schemas.microsoft.com/office/drawing/2014/main" id="{D562F2C8-6456-466C-8517-73DB8A936D1E}"/>
                </a:ext>
              </a:extLst>
            </p:cNvPr>
            <p:cNvSpPr/>
            <p:nvPr/>
          </p:nvSpPr>
          <p:spPr>
            <a:xfrm>
              <a:off x="5344385" y="3460585"/>
              <a:ext cx="581891" cy="153888"/>
            </a:xfrm>
            <a:prstGeom prst="rect">
              <a:avLst/>
            </a:prstGeom>
            <a:solidFill>
              <a:schemeClr val="bg1"/>
            </a:solidFill>
          </p:spPr>
          <p:txBody>
            <a:bodyPr wrap="none" lIns="0" tIns="0" rIns="0" bIns="0">
              <a:spAutoFit/>
            </a:bodyPr>
            <a:lstStyle/>
            <a:p>
              <a:pPr defTabSz="895871">
                <a:defRPr/>
              </a:pPr>
              <a:r>
                <a:rPr lang="en-US" sz="980" kern="0">
                  <a:ea typeface="Segoe UI" panose="020B0502040204020203" pitchFamily="34" charset="0"/>
                  <a:cs typeface="Segoe UI" panose="020B0502040204020203" pitchFamily="34" charset="0"/>
                </a:rPr>
                <a:t>Event Hub</a:t>
              </a:r>
              <a:endParaRPr lang="en-US" sz="980" kern="0">
                <a:cs typeface="Segoe UI" panose="020B0502040204020203" pitchFamily="34" charset="0"/>
              </a:endParaRPr>
            </a:p>
          </p:txBody>
        </p:sp>
        <p:pic>
          <p:nvPicPr>
            <p:cNvPr id="97" name="Picture 96">
              <a:extLst>
                <a:ext uri="{FF2B5EF4-FFF2-40B4-BE49-F238E27FC236}">
                  <a16:creationId xmlns:a16="http://schemas.microsoft.com/office/drawing/2014/main" id="{85DE1345-0349-4001-A4E9-1FB9C3740F1F}"/>
                </a:ext>
              </a:extLst>
            </p:cNvPr>
            <p:cNvPicPr>
              <a:picLocks noChangeAspect="1"/>
            </p:cNvPicPr>
            <p:nvPr/>
          </p:nvPicPr>
          <p:blipFill>
            <a:blip r:embed="rId19"/>
            <a:stretch>
              <a:fillRect/>
            </a:stretch>
          </p:blipFill>
          <p:spPr>
            <a:xfrm>
              <a:off x="5452104" y="3107798"/>
              <a:ext cx="327660" cy="336804"/>
            </a:xfrm>
            <a:prstGeom prst="rect">
              <a:avLst/>
            </a:prstGeom>
          </p:spPr>
        </p:pic>
        <p:sp>
          <p:nvSpPr>
            <p:cNvPr id="98" name="Rectangle 97">
              <a:extLst>
                <a:ext uri="{FF2B5EF4-FFF2-40B4-BE49-F238E27FC236}">
                  <a16:creationId xmlns:a16="http://schemas.microsoft.com/office/drawing/2014/main" id="{F980CBA3-721D-4957-9E9C-56C6E68FF2E5}"/>
                </a:ext>
              </a:extLst>
            </p:cNvPr>
            <p:cNvSpPr/>
            <p:nvPr/>
          </p:nvSpPr>
          <p:spPr>
            <a:xfrm>
              <a:off x="5569338" y="2780831"/>
              <a:ext cx="586699" cy="153888"/>
            </a:xfrm>
            <a:prstGeom prst="rect">
              <a:avLst/>
            </a:prstGeom>
            <a:solidFill>
              <a:schemeClr val="bg1"/>
            </a:solidFill>
          </p:spPr>
          <p:txBody>
            <a:bodyPr wrap="none" lIns="0" tIns="0" rIns="0" bIns="0">
              <a:spAutoFit/>
            </a:bodyPr>
            <a:lstStyle/>
            <a:p>
              <a:pPr defTabSz="895871">
                <a:defRPr/>
              </a:pPr>
              <a:r>
                <a:rPr lang="en-US" sz="980" kern="0">
                  <a:ea typeface="Segoe UI" panose="020B0502040204020203" pitchFamily="34" charset="0"/>
                  <a:cs typeface="Segoe UI" panose="020B0502040204020203" pitchFamily="34" charset="0"/>
                </a:rPr>
                <a:t>SQL Azure</a:t>
              </a:r>
              <a:endParaRPr lang="en-US" sz="980" kern="0">
                <a:cs typeface="Segoe UI" panose="020B0502040204020203" pitchFamily="34" charset="0"/>
              </a:endParaRPr>
            </a:p>
          </p:txBody>
        </p:sp>
        <p:pic>
          <p:nvPicPr>
            <p:cNvPr id="99" name="Picture 98">
              <a:extLst>
                <a:ext uri="{FF2B5EF4-FFF2-40B4-BE49-F238E27FC236}">
                  <a16:creationId xmlns:a16="http://schemas.microsoft.com/office/drawing/2014/main" id="{1D9CB838-BB5F-4B76-8844-B91F153E772F}"/>
                </a:ext>
              </a:extLst>
            </p:cNvPr>
            <p:cNvPicPr>
              <a:picLocks noChangeAspect="1"/>
            </p:cNvPicPr>
            <p:nvPr/>
          </p:nvPicPr>
          <p:blipFill>
            <a:blip r:embed="rId20"/>
            <a:stretch>
              <a:fillRect/>
            </a:stretch>
          </p:blipFill>
          <p:spPr>
            <a:xfrm>
              <a:off x="5699595" y="2487628"/>
              <a:ext cx="351662" cy="263892"/>
            </a:xfrm>
            <a:prstGeom prst="rect">
              <a:avLst/>
            </a:prstGeom>
          </p:spPr>
        </p:pic>
      </p:grpSp>
      <p:pic>
        <p:nvPicPr>
          <p:cNvPr id="100" name="Picture 2" descr="Azure Security Center logo">
            <a:extLst>
              <a:ext uri="{FF2B5EF4-FFF2-40B4-BE49-F238E27FC236}">
                <a16:creationId xmlns:a16="http://schemas.microsoft.com/office/drawing/2014/main" id="{BB894EAB-985E-4D11-BE1E-33D78ED686D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23123" y="6040335"/>
            <a:ext cx="350540" cy="3508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0DB8A898-C0FF-4400-9F3D-D06C9F4B82E5}"/>
              </a:ext>
            </a:extLst>
          </p:cNvPr>
          <p:cNvSpPr/>
          <p:nvPr/>
        </p:nvSpPr>
        <p:spPr>
          <a:xfrm>
            <a:off x="2008416" y="5976023"/>
            <a:ext cx="1359145" cy="422418"/>
          </a:xfrm>
          <a:prstGeom prst="rect">
            <a:avLst/>
          </a:prstGeom>
          <a:ln>
            <a:noFill/>
          </a:ln>
        </p:spPr>
        <p:txBody>
          <a:bodyPr wrap="square">
            <a:spAutoFit/>
          </a:bodyPr>
          <a:lstStyle/>
          <a:p>
            <a:pPr algn="ctr" defTabSz="895403" fontAlgn="base">
              <a:spcBef>
                <a:spcPct val="0"/>
              </a:spcBef>
              <a:defRPr/>
            </a:pPr>
            <a:r>
              <a:rPr lang="en-US" sz="1078" kern="0">
                <a:latin typeface="+mj-lt"/>
                <a:ea typeface="Segoe UI" panose="020B0502040204020203" pitchFamily="34" charset="0"/>
                <a:cs typeface="Segoe UI" panose="020B0502040204020203" pitchFamily="34" charset="0"/>
              </a:rPr>
              <a:t>Azure Security </a:t>
            </a:r>
            <a:br>
              <a:rPr lang="en-US" sz="1078" kern="0">
                <a:latin typeface="+mj-lt"/>
                <a:ea typeface="Segoe UI" panose="020B0502040204020203" pitchFamily="34" charset="0"/>
                <a:cs typeface="Segoe UI" panose="020B0502040204020203" pitchFamily="34" charset="0"/>
              </a:rPr>
            </a:br>
            <a:r>
              <a:rPr lang="en-US" sz="1078" kern="0">
                <a:latin typeface="+mj-lt"/>
                <a:ea typeface="Segoe UI" panose="020B0502040204020203" pitchFamily="34" charset="0"/>
                <a:cs typeface="Segoe UI" panose="020B0502040204020203" pitchFamily="34" charset="0"/>
              </a:rPr>
              <a:t>Center for IoT</a:t>
            </a:r>
          </a:p>
        </p:txBody>
      </p:sp>
      <p:sp>
        <p:nvSpPr>
          <p:cNvPr id="102" name="Rectangle 101">
            <a:extLst>
              <a:ext uri="{FF2B5EF4-FFF2-40B4-BE49-F238E27FC236}">
                <a16:creationId xmlns:a16="http://schemas.microsoft.com/office/drawing/2014/main" id="{0609FF8F-1714-4760-853A-E631FE44AE78}"/>
              </a:ext>
            </a:extLst>
          </p:cNvPr>
          <p:cNvSpPr/>
          <p:nvPr/>
        </p:nvSpPr>
        <p:spPr bwMode="auto">
          <a:xfrm>
            <a:off x="3271631" y="5960212"/>
            <a:ext cx="7308675" cy="45404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89604" rIns="89630" bIns="89579" numCol="1" spcCol="0" rtlCol="0" fromWordArt="0" anchor="ctr" anchorCtr="0" forceAA="0" compatLnSpc="1">
            <a:prstTxWarp prst="textNoShape">
              <a:avLst/>
            </a:prstTxWarp>
            <a:noAutofit/>
          </a:bodyPr>
          <a:lstStyle/>
          <a:p>
            <a:pPr marL="112048" indent="-112048" defTabSz="597461">
              <a:buFont typeface="Arial" panose="020B0604020202020204" pitchFamily="34" charset="0"/>
              <a:buChar char="•"/>
              <a:defRPr/>
            </a:pPr>
            <a:r>
              <a:rPr lang="en-US" sz="882" kern="0">
                <a:solidFill>
                  <a:schemeClr val="tx1"/>
                </a:solidFill>
              </a:rPr>
              <a:t>Integrated view for </a:t>
            </a:r>
            <a:r>
              <a:rPr lang="en-US" sz="882" kern="0">
                <a:solidFill>
                  <a:schemeClr val="tx2"/>
                </a:solidFill>
              </a:rPr>
              <a:t>CISO &amp; SecOps personas </a:t>
            </a:r>
            <a:r>
              <a:rPr lang="en-US" sz="882" kern="0">
                <a:solidFill>
                  <a:schemeClr val="tx1"/>
                </a:solidFill>
              </a:rPr>
              <a:t>to review enterprise security posture, including IoT solutions</a:t>
            </a:r>
          </a:p>
          <a:p>
            <a:pPr marL="112048" indent="-112048" defTabSz="597461">
              <a:buFont typeface="Arial" panose="020B0604020202020204" pitchFamily="34" charset="0"/>
              <a:buChar char="•"/>
              <a:defRPr/>
            </a:pPr>
            <a:r>
              <a:rPr lang="en-US" sz="882">
                <a:solidFill>
                  <a:schemeClr val="tx1"/>
                </a:solidFill>
                <a:ea typeface="Calibri" panose="020F0502020204030204" pitchFamily="34" charset="0"/>
              </a:rPr>
              <a:t>Holistic view of IoT solution security posture for </a:t>
            </a:r>
            <a:r>
              <a:rPr lang="en-US" sz="882">
                <a:solidFill>
                  <a:schemeClr val="tx2"/>
                </a:solidFill>
                <a:ea typeface="Calibri" panose="020F0502020204030204" pitchFamily="34" charset="0"/>
              </a:rPr>
              <a:t>DevOps and IoT solution managers</a:t>
            </a:r>
            <a:r>
              <a:rPr lang="en-US" sz="882">
                <a:solidFill>
                  <a:schemeClr val="tx1"/>
                </a:solidFill>
                <a:ea typeface="Calibri" panose="020F0502020204030204" pitchFamily="34" charset="0"/>
              </a:rPr>
              <a:t> to review and manage day to day security status</a:t>
            </a:r>
            <a:endParaRPr lang="en-US" sz="882" kern="0">
              <a:solidFill>
                <a:schemeClr val="tx1"/>
              </a:solidFill>
            </a:endParaRPr>
          </a:p>
        </p:txBody>
      </p:sp>
      <p:grpSp>
        <p:nvGrpSpPr>
          <p:cNvPr id="103" name="Group 102" descr="A group of icons ">
            <a:extLst>
              <a:ext uri="{FF2B5EF4-FFF2-40B4-BE49-F238E27FC236}">
                <a16:creationId xmlns:a16="http://schemas.microsoft.com/office/drawing/2014/main" id="{75DB09AA-0750-46B2-877A-671D208FDB9D}"/>
              </a:ext>
            </a:extLst>
          </p:cNvPr>
          <p:cNvGrpSpPr/>
          <p:nvPr/>
        </p:nvGrpSpPr>
        <p:grpSpPr>
          <a:xfrm>
            <a:off x="3717995" y="3492873"/>
            <a:ext cx="5014014" cy="2058434"/>
            <a:chOff x="3820813" y="3915731"/>
            <a:chExt cx="5114555" cy="2099710"/>
          </a:xfrm>
        </p:grpSpPr>
        <p:pic>
          <p:nvPicPr>
            <p:cNvPr id="104" name="Picture 4" descr="Azure Container Registry icon">
              <a:extLst>
                <a:ext uri="{FF2B5EF4-FFF2-40B4-BE49-F238E27FC236}">
                  <a16:creationId xmlns:a16="http://schemas.microsoft.com/office/drawing/2014/main" id="{8DF1229A-115F-43B1-8801-993566E2961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4194" y="4312020"/>
              <a:ext cx="350888" cy="352383"/>
            </a:xfrm>
            <a:prstGeom prst="ellipse">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D07F1289-CE90-42C5-A3DD-8159A99A83FA}"/>
                </a:ext>
              </a:extLst>
            </p:cNvPr>
            <p:cNvSpPr/>
            <p:nvPr/>
          </p:nvSpPr>
          <p:spPr>
            <a:xfrm>
              <a:off x="3956543" y="4646779"/>
              <a:ext cx="771364" cy="400110"/>
            </a:xfrm>
            <a:prstGeom prst="rect">
              <a:avLst/>
            </a:prstGeom>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Container </a:t>
              </a:r>
            </a:p>
            <a:p>
              <a:pPr algn="ctr" defTabSz="895871">
                <a:defRPr/>
              </a:pPr>
              <a:r>
                <a:rPr lang="en-US" sz="980" kern="0">
                  <a:ea typeface="Segoe UI" panose="020B0502040204020203" pitchFamily="34" charset="0"/>
                  <a:cs typeface="Segoe UI" panose="020B0502040204020203" pitchFamily="34" charset="0"/>
                </a:rPr>
                <a:t>Registry</a:t>
              </a:r>
              <a:endParaRPr lang="en-US" sz="980" kern="0">
                <a:cs typeface="Segoe UI" panose="020B0502040204020203" pitchFamily="34" charset="0"/>
              </a:endParaRPr>
            </a:p>
          </p:txBody>
        </p:sp>
        <p:pic>
          <p:nvPicPr>
            <p:cNvPr id="106" name="Picture 2" descr="Azure Kubernetes icon">
              <a:extLst>
                <a:ext uri="{FF2B5EF4-FFF2-40B4-BE49-F238E27FC236}">
                  <a16:creationId xmlns:a16="http://schemas.microsoft.com/office/drawing/2014/main" id="{BD759D74-7013-4FDE-A1C3-10BFFEDB0BE4}"/>
                </a:ext>
              </a:extLst>
            </p:cNvPr>
            <p:cNvPicPr>
              <a:picLocks noChangeAspect="1" noChangeArrowheads="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09812" y="4708876"/>
              <a:ext cx="259205" cy="260309"/>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280624DC-51FC-4D88-85A2-5A16E04D6D3A}"/>
                </a:ext>
              </a:extLst>
            </p:cNvPr>
            <p:cNvSpPr/>
            <p:nvPr/>
          </p:nvSpPr>
          <p:spPr>
            <a:xfrm>
              <a:off x="4529492" y="4985707"/>
              <a:ext cx="857926" cy="400109"/>
            </a:xfrm>
            <a:prstGeom prst="rect">
              <a:avLst/>
            </a:prstGeom>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Kubernetes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Service</a:t>
              </a:r>
              <a:endParaRPr lang="en-US" sz="980" kern="0">
                <a:cs typeface="Segoe UI" panose="020B0502040204020203" pitchFamily="34" charset="0"/>
              </a:endParaRPr>
            </a:p>
          </p:txBody>
        </p:sp>
        <p:pic>
          <p:nvPicPr>
            <p:cNvPr id="108" name="Picture 8" descr="Data Explorer &#10;">
              <a:extLst>
                <a:ext uri="{FF2B5EF4-FFF2-40B4-BE49-F238E27FC236}">
                  <a16:creationId xmlns:a16="http://schemas.microsoft.com/office/drawing/2014/main" id="{DE20DD6F-1458-4F0C-AA63-F66F5D5DAE43}"/>
                </a:ext>
              </a:extLst>
            </p:cNvPr>
            <p:cNvPicPr>
              <a:picLocks noChangeAspect="1" noChangeArrowheads="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5832" y="4435882"/>
              <a:ext cx="258614" cy="259716"/>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EA80F199-8828-4A58-BC7B-8539D2B6FEFE}"/>
                </a:ext>
              </a:extLst>
            </p:cNvPr>
            <p:cNvSpPr/>
            <p:nvPr/>
          </p:nvSpPr>
          <p:spPr>
            <a:xfrm>
              <a:off x="5232581" y="4708729"/>
              <a:ext cx="681598" cy="400111"/>
            </a:xfrm>
            <a:prstGeom prst="rect">
              <a:avLst/>
            </a:prstGeom>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Data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Explorer </a:t>
              </a:r>
              <a:endParaRPr lang="en-US" sz="980" kern="0">
                <a:cs typeface="Segoe UI" panose="020B0502040204020203" pitchFamily="34" charset="0"/>
              </a:endParaRPr>
            </a:p>
          </p:txBody>
        </p:sp>
        <p:pic>
          <p:nvPicPr>
            <p:cNvPr id="110" name="Picture 18" descr="Azure blob storage icon">
              <a:extLst>
                <a:ext uri="{FF2B5EF4-FFF2-40B4-BE49-F238E27FC236}">
                  <a16:creationId xmlns:a16="http://schemas.microsoft.com/office/drawing/2014/main" id="{6C5EAEFF-BB08-43E0-9030-2BF7E339C409}"/>
                </a:ext>
              </a:extLst>
            </p:cNvPr>
            <p:cNvPicPr>
              <a:picLocks noChangeAspect="1" noChangeArrowheads="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602" y="5032516"/>
              <a:ext cx="305795" cy="30709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721911FC-56B8-453B-80EC-96569BF72E5A}"/>
                </a:ext>
              </a:extLst>
            </p:cNvPr>
            <p:cNvSpPr/>
            <p:nvPr/>
          </p:nvSpPr>
          <p:spPr>
            <a:xfrm>
              <a:off x="6188642" y="5316228"/>
              <a:ext cx="625492" cy="246221"/>
            </a:xfrm>
            <a:prstGeom prst="rect">
              <a:avLst/>
            </a:prstGeom>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Storage</a:t>
              </a:r>
              <a:endParaRPr lang="en-US" sz="980" kern="0">
                <a:cs typeface="Segoe UI" panose="020B0502040204020203" pitchFamily="34" charset="0"/>
              </a:endParaRPr>
            </a:p>
          </p:txBody>
        </p:sp>
        <p:pic>
          <p:nvPicPr>
            <p:cNvPr id="112" name="Picture 111" descr="Compute (VMs)&#10;">
              <a:extLst>
                <a:ext uri="{FF2B5EF4-FFF2-40B4-BE49-F238E27FC236}">
                  <a16:creationId xmlns:a16="http://schemas.microsoft.com/office/drawing/2014/main" id="{41E10663-56F8-4FC5-96D6-F7F871FF0756}"/>
                </a:ext>
              </a:extLst>
            </p:cNvPr>
            <p:cNvPicPr>
              <a:picLocks noChangeAspect="1"/>
            </p:cNvPicPr>
            <p:nvPr/>
          </p:nvPicPr>
          <p:blipFill>
            <a:blip r:embed="rId2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43093" y="4914919"/>
              <a:ext cx="276191" cy="277368"/>
            </a:xfrm>
            <a:prstGeom prst="rect">
              <a:avLst/>
            </a:prstGeom>
          </p:spPr>
        </p:pic>
        <p:sp>
          <p:nvSpPr>
            <p:cNvPr id="113" name="Rectangle 112">
              <a:extLst>
                <a:ext uri="{FF2B5EF4-FFF2-40B4-BE49-F238E27FC236}">
                  <a16:creationId xmlns:a16="http://schemas.microsoft.com/office/drawing/2014/main" id="{F791878C-E03A-4BCC-B3C6-50F1295C384E}"/>
                </a:ext>
              </a:extLst>
            </p:cNvPr>
            <p:cNvSpPr/>
            <p:nvPr/>
          </p:nvSpPr>
          <p:spPr>
            <a:xfrm>
              <a:off x="7016277" y="5211341"/>
              <a:ext cx="744114" cy="400110"/>
            </a:xfrm>
            <a:prstGeom prst="rect">
              <a:avLst/>
            </a:prstGeom>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Compute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(VMs)</a:t>
              </a:r>
              <a:endParaRPr lang="en-US" sz="980" kern="0">
                <a:cs typeface="Segoe UI" panose="020B0502040204020203" pitchFamily="34" charset="0"/>
              </a:endParaRPr>
            </a:p>
          </p:txBody>
        </p:sp>
        <p:pic>
          <p:nvPicPr>
            <p:cNvPr id="114" name="Picture 113" descr="Application Insights&#10;">
              <a:extLst>
                <a:ext uri="{FF2B5EF4-FFF2-40B4-BE49-F238E27FC236}">
                  <a16:creationId xmlns:a16="http://schemas.microsoft.com/office/drawing/2014/main" id="{F2D98CB6-6E1E-43C7-A2E5-DC5015B120E0}"/>
                </a:ext>
              </a:extLst>
            </p:cNvPr>
            <p:cNvPicPr>
              <a:picLocks noChangeAspect="1"/>
            </p:cNvPicPr>
            <p:nvPr/>
          </p:nvPicPr>
          <p:blipFill>
            <a:blip r:embed="rId2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15463" y="4508125"/>
              <a:ext cx="276191" cy="277368"/>
            </a:xfrm>
            <a:prstGeom prst="rect">
              <a:avLst/>
            </a:prstGeom>
          </p:spPr>
        </p:pic>
        <p:sp>
          <p:nvSpPr>
            <p:cNvPr id="115" name="Rectangle 114">
              <a:extLst>
                <a:ext uri="{FF2B5EF4-FFF2-40B4-BE49-F238E27FC236}">
                  <a16:creationId xmlns:a16="http://schemas.microsoft.com/office/drawing/2014/main" id="{5EA9BCDA-07AA-4F87-824C-65A98140809A}"/>
                </a:ext>
              </a:extLst>
            </p:cNvPr>
            <p:cNvSpPr/>
            <p:nvPr/>
          </p:nvSpPr>
          <p:spPr>
            <a:xfrm>
              <a:off x="7635091" y="4791381"/>
              <a:ext cx="842414" cy="284791"/>
            </a:xfrm>
            <a:prstGeom prst="rect">
              <a:avLst/>
            </a:prstGeom>
            <a:noFill/>
          </p:spPr>
          <p:txBody>
            <a:bodyPr wrap="square">
              <a:noAutofit/>
            </a:bodyPr>
            <a:lstStyle/>
            <a:p>
              <a:pPr algn="ctr"/>
              <a:r>
                <a:rPr lang="en-US" sz="980" kern="0">
                  <a:cs typeface="Segoe UI" panose="020B0502040204020203" pitchFamily="34" charset="0"/>
                </a:rPr>
                <a:t>Application Insights</a:t>
              </a:r>
            </a:p>
          </p:txBody>
        </p:sp>
        <p:pic>
          <p:nvPicPr>
            <p:cNvPr id="116" name="Picture 115" descr="Key Vault icon&#10;">
              <a:extLst>
                <a:ext uri="{FF2B5EF4-FFF2-40B4-BE49-F238E27FC236}">
                  <a16:creationId xmlns:a16="http://schemas.microsoft.com/office/drawing/2014/main" id="{3EA7A295-04EC-4E86-BD11-F8EB5DC27360}"/>
                </a:ext>
              </a:extLst>
            </p:cNvPr>
            <p:cNvPicPr>
              <a:picLocks noChangeAspect="1"/>
            </p:cNvPicPr>
            <p:nvPr/>
          </p:nvPicPr>
          <p:blipFill>
            <a:blip r:embed="rId2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45057" y="3915731"/>
              <a:ext cx="303811" cy="305105"/>
            </a:xfrm>
            <a:prstGeom prst="rect">
              <a:avLst/>
            </a:prstGeom>
          </p:spPr>
        </p:pic>
        <p:sp>
          <p:nvSpPr>
            <p:cNvPr id="117" name="Rectangle 116">
              <a:extLst>
                <a:ext uri="{FF2B5EF4-FFF2-40B4-BE49-F238E27FC236}">
                  <a16:creationId xmlns:a16="http://schemas.microsoft.com/office/drawing/2014/main" id="{7DD55B05-AA54-4213-994F-F98BE700D2E7}"/>
                </a:ext>
              </a:extLst>
            </p:cNvPr>
            <p:cNvSpPr/>
            <p:nvPr/>
          </p:nvSpPr>
          <p:spPr>
            <a:xfrm>
              <a:off x="8075555" y="4256132"/>
              <a:ext cx="785462" cy="250484"/>
            </a:xfrm>
            <a:prstGeom prst="rect">
              <a:avLst/>
            </a:prstGeom>
          </p:spPr>
          <p:txBody>
            <a:bodyPr wrap="square">
              <a:noAutofit/>
            </a:bodyPr>
            <a:lstStyle/>
            <a:p>
              <a:pPr algn="ctr"/>
              <a:r>
                <a:rPr lang="en-US" sz="980" kern="0">
                  <a:cs typeface="Segoe UI" panose="020B0502040204020203" pitchFamily="34" charset="0"/>
                </a:rPr>
                <a:t>Key Vault</a:t>
              </a:r>
            </a:p>
          </p:txBody>
        </p:sp>
        <p:pic>
          <p:nvPicPr>
            <p:cNvPr id="118" name="Picture 117" descr="Domain Name System&#10;">
              <a:extLst>
                <a:ext uri="{FF2B5EF4-FFF2-40B4-BE49-F238E27FC236}">
                  <a16:creationId xmlns:a16="http://schemas.microsoft.com/office/drawing/2014/main" id="{B225D0AA-4AE6-4AB0-88A1-D2063ED75DB9}"/>
                </a:ext>
              </a:extLst>
            </p:cNvPr>
            <p:cNvPicPr>
              <a:picLocks noChangeAspect="1"/>
            </p:cNvPicPr>
            <p:nvPr/>
          </p:nvPicPr>
          <p:blipFill>
            <a:blip r:embed="rId2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97186" y="5181604"/>
              <a:ext cx="276191" cy="277368"/>
            </a:xfrm>
            <a:prstGeom prst="rect">
              <a:avLst/>
            </a:prstGeom>
          </p:spPr>
        </p:pic>
        <p:sp>
          <p:nvSpPr>
            <p:cNvPr id="119" name="Rectangle 118">
              <a:extLst>
                <a:ext uri="{FF2B5EF4-FFF2-40B4-BE49-F238E27FC236}">
                  <a16:creationId xmlns:a16="http://schemas.microsoft.com/office/drawing/2014/main" id="{E61734EA-EAB6-4861-9C89-DA9EF4BDECBC}"/>
                </a:ext>
              </a:extLst>
            </p:cNvPr>
            <p:cNvSpPr/>
            <p:nvPr/>
          </p:nvSpPr>
          <p:spPr>
            <a:xfrm>
              <a:off x="3820813" y="5491292"/>
              <a:ext cx="649142" cy="437303"/>
            </a:xfrm>
            <a:prstGeom prst="rect">
              <a:avLst/>
            </a:prstGeom>
          </p:spPr>
          <p:txBody>
            <a:bodyPr wrap="square">
              <a:noAutofit/>
            </a:bodyPr>
            <a:lstStyle/>
            <a:p>
              <a:pPr algn="ctr"/>
              <a:r>
                <a:rPr lang="en-US" sz="980" kern="0">
                  <a:cs typeface="Segoe UI" panose="020B0502040204020203" pitchFamily="34" charset="0"/>
                </a:rPr>
                <a:t>Domain </a:t>
              </a:r>
              <a:br>
                <a:rPr lang="en-US" sz="980" kern="0">
                  <a:cs typeface="Segoe UI" panose="020B0502040204020203" pitchFamily="34" charset="0"/>
                </a:rPr>
              </a:br>
              <a:r>
                <a:rPr lang="en-US" sz="980" kern="0">
                  <a:cs typeface="Segoe UI" panose="020B0502040204020203" pitchFamily="34" charset="0"/>
                </a:rPr>
                <a:t>Name </a:t>
              </a:r>
              <a:br>
                <a:rPr lang="en-US" sz="980" kern="0">
                  <a:cs typeface="Segoe UI" panose="020B0502040204020203" pitchFamily="34" charset="0"/>
                </a:rPr>
              </a:br>
              <a:r>
                <a:rPr lang="en-US" sz="980" kern="0">
                  <a:cs typeface="Segoe UI" panose="020B0502040204020203" pitchFamily="34" charset="0"/>
                </a:rPr>
                <a:t>System</a:t>
              </a:r>
            </a:p>
          </p:txBody>
        </p:sp>
        <p:pic>
          <p:nvPicPr>
            <p:cNvPr id="120" name="Picture 119" descr="Service Bus icon&#10;">
              <a:extLst>
                <a:ext uri="{FF2B5EF4-FFF2-40B4-BE49-F238E27FC236}">
                  <a16:creationId xmlns:a16="http://schemas.microsoft.com/office/drawing/2014/main" id="{9D8A84B7-8A22-49A2-8B57-061CD4A372EB}"/>
                </a:ext>
              </a:extLst>
            </p:cNvPr>
            <p:cNvPicPr>
              <a:picLocks noChangeAspect="1"/>
            </p:cNvPicPr>
            <p:nvPr/>
          </p:nvPicPr>
          <p:blipFill>
            <a:blip r:embed="rId3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66127" y="5455896"/>
              <a:ext cx="278634" cy="279821"/>
            </a:xfrm>
            <a:prstGeom prst="rect">
              <a:avLst/>
            </a:prstGeom>
          </p:spPr>
        </p:pic>
        <p:sp>
          <p:nvSpPr>
            <p:cNvPr id="121" name="Rectangle 120">
              <a:extLst>
                <a:ext uri="{FF2B5EF4-FFF2-40B4-BE49-F238E27FC236}">
                  <a16:creationId xmlns:a16="http://schemas.microsoft.com/office/drawing/2014/main" id="{69408CEA-9C3F-40F9-B1E5-2CD948D10097}"/>
                </a:ext>
              </a:extLst>
            </p:cNvPr>
            <p:cNvSpPr/>
            <p:nvPr/>
          </p:nvSpPr>
          <p:spPr>
            <a:xfrm>
              <a:off x="4563032" y="5758233"/>
              <a:ext cx="864008" cy="250484"/>
            </a:xfrm>
            <a:prstGeom prst="rect">
              <a:avLst/>
            </a:prstGeom>
          </p:spPr>
          <p:txBody>
            <a:bodyPr wrap="square">
              <a:noAutofit/>
            </a:bodyPr>
            <a:lstStyle/>
            <a:p>
              <a:pPr algn="ctr"/>
              <a:r>
                <a:rPr lang="en-US" sz="980" kern="0">
                  <a:cs typeface="Segoe UI" panose="020B0502040204020203" pitchFamily="34" charset="0"/>
                </a:rPr>
                <a:t>Service Bus</a:t>
              </a:r>
            </a:p>
          </p:txBody>
        </p:sp>
        <p:pic>
          <p:nvPicPr>
            <p:cNvPr id="122" name="Picture 6" descr="Azure Content Delivery Network icon">
              <a:extLst>
                <a:ext uri="{FF2B5EF4-FFF2-40B4-BE49-F238E27FC236}">
                  <a16:creationId xmlns:a16="http://schemas.microsoft.com/office/drawing/2014/main" id="{4F45184F-82E6-4241-9F0C-F4280BB0EB98}"/>
                </a:ext>
              </a:extLst>
            </p:cNvPr>
            <p:cNvPicPr>
              <a:picLocks noChangeAspect="1" noChangeArrowheads="1"/>
            </p:cNvPicPr>
            <p:nvPr/>
          </p:nvPicPr>
          <p:blipFill>
            <a:blip r:embed="rId3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31302" y="5196986"/>
              <a:ext cx="384685" cy="203464"/>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a:extLst>
                <a:ext uri="{FF2B5EF4-FFF2-40B4-BE49-F238E27FC236}">
                  <a16:creationId xmlns:a16="http://schemas.microsoft.com/office/drawing/2014/main" id="{482DD201-90FD-49F8-AD0E-17A6EBE64932}"/>
                </a:ext>
              </a:extLst>
            </p:cNvPr>
            <p:cNvSpPr/>
            <p:nvPr/>
          </p:nvSpPr>
          <p:spPr>
            <a:xfrm>
              <a:off x="5532224" y="5419422"/>
              <a:ext cx="704038" cy="553997"/>
            </a:xfrm>
            <a:prstGeom prst="rect">
              <a:avLst/>
            </a:prstGeom>
            <a:solidFill>
              <a:srgbClr val="FFFFFF"/>
            </a:solidFill>
          </p:spPr>
          <p:txBody>
            <a:bodyPr wrap="none">
              <a:spAutoFit/>
            </a:bodyPr>
            <a:lstStyle/>
            <a:p>
              <a:pPr algn="ctr" defTabSz="895871">
                <a:defRPr/>
              </a:pPr>
              <a:r>
                <a:rPr lang="en-US" sz="980" kern="0">
                  <a:ea typeface="Segoe UI" panose="020B0502040204020203" pitchFamily="34" charset="0"/>
                  <a:cs typeface="Segoe UI" panose="020B0502040204020203" pitchFamily="34" charset="0"/>
                </a:rPr>
                <a:t>Content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Delivery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Network </a:t>
              </a:r>
            </a:p>
          </p:txBody>
        </p:sp>
        <p:pic>
          <p:nvPicPr>
            <p:cNvPr id="124" name="Picture 12" descr="Front Door icon&#10;">
              <a:extLst>
                <a:ext uri="{FF2B5EF4-FFF2-40B4-BE49-F238E27FC236}">
                  <a16:creationId xmlns:a16="http://schemas.microsoft.com/office/drawing/2014/main" id="{5AE63973-0D22-4668-95C5-BA375DF2CA6A}"/>
                </a:ext>
              </a:extLst>
            </p:cNvPr>
            <p:cNvPicPr>
              <a:picLocks noChangeAspect="1" noChangeArrowheads="1"/>
            </p:cNvPicPr>
            <p:nvPr/>
          </p:nvPicPr>
          <p:blipFill>
            <a:blip r:embed="rId3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57639" y="5488600"/>
              <a:ext cx="363905" cy="300581"/>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00C023A0-1B0A-475C-8A8E-428068F4F69B}"/>
                </a:ext>
              </a:extLst>
            </p:cNvPr>
            <p:cNvSpPr/>
            <p:nvPr/>
          </p:nvSpPr>
          <p:spPr>
            <a:xfrm>
              <a:off x="6542278" y="5769219"/>
              <a:ext cx="803425" cy="246222"/>
            </a:xfrm>
            <a:prstGeom prst="rect">
              <a:avLst/>
            </a:prstGeom>
          </p:spPr>
          <p:txBody>
            <a:bodyPr wrap="none">
              <a:spAutoFit/>
            </a:bodyPr>
            <a:lstStyle/>
            <a:p>
              <a:r>
                <a:rPr lang="en-US" sz="980" kern="0">
                  <a:latin typeface="Segoe UI" panose="020B0502040204020203" pitchFamily="34" charset="0"/>
                  <a:cs typeface="Segoe UI" panose="020B0502040204020203" pitchFamily="34" charset="0"/>
                </a:rPr>
                <a:t>Front Door</a:t>
              </a:r>
            </a:p>
          </p:txBody>
        </p:sp>
        <p:pic>
          <p:nvPicPr>
            <p:cNvPr id="126" name="Picture 22" descr="Microsoft Flow &#10;">
              <a:extLst>
                <a:ext uri="{FF2B5EF4-FFF2-40B4-BE49-F238E27FC236}">
                  <a16:creationId xmlns:a16="http://schemas.microsoft.com/office/drawing/2014/main" id="{0205821D-1E79-41B9-8023-C5C8D36EBD36}"/>
                </a:ext>
              </a:extLst>
            </p:cNvPr>
            <p:cNvPicPr>
              <a:picLocks noChangeAspect="1" noChangeArrowheads="1"/>
            </p:cNvPicPr>
            <p:nvPr/>
          </p:nvPicPr>
          <p:blipFill>
            <a:blip r:embed="rId3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1320" y="5415585"/>
              <a:ext cx="302750" cy="208247"/>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35785F81-6E64-433C-8E71-5122DDF66658}"/>
                </a:ext>
              </a:extLst>
            </p:cNvPr>
            <p:cNvSpPr/>
            <p:nvPr/>
          </p:nvSpPr>
          <p:spPr>
            <a:xfrm>
              <a:off x="7503205" y="5613188"/>
              <a:ext cx="785462" cy="250484"/>
            </a:xfrm>
            <a:prstGeom prst="rect">
              <a:avLst/>
            </a:prstGeom>
          </p:spPr>
          <p:txBody>
            <a:bodyPr wrap="square">
              <a:noAutofit/>
            </a:bodyPr>
            <a:lstStyle/>
            <a:p>
              <a:pPr algn="ctr"/>
              <a:r>
                <a:rPr lang="en-US" sz="980" kern="0">
                  <a:cs typeface="Segoe UI" panose="020B0502040204020203" pitchFamily="34" charset="0"/>
                </a:rPr>
                <a:t>Microsoft </a:t>
              </a:r>
              <a:br>
                <a:rPr lang="en-US" sz="980" kern="0">
                  <a:cs typeface="Segoe UI" panose="020B0502040204020203" pitchFamily="34" charset="0"/>
                </a:rPr>
              </a:br>
              <a:r>
                <a:rPr lang="en-US" sz="980" kern="0">
                  <a:cs typeface="Segoe UI" panose="020B0502040204020203" pitchFamily="34" charset="0"/>
                </a:rPr>
                <a:t>Flow</a:t>
              </a:r>
            </a:p>
          </p:txBody>
        </p:sp>
        <p:pic>
          <p:nvPicPr>
            <p:cNvPr id="128" name="Picture 127" descr="Resource Manager (ARM)&#10;">
              <a:extLst>
                <a:ext uri="{FF2B5EF4-FFF2-40B4-BE49-F238E27FC236}">
                  <a16:creationId xmlns:a16="http://schemas.microsoft.com/office/drawing/2014/main" id="{C3C28A8F-5374-4AA2-B17B-6ABE0C7EFF97}"/>
                </a:ext>
              </a:extLst>
            </p:cNvPr>
            <p:cNvPicPr>
              <a:picLocks noChangeAspect="1"/>
            </p:cNvPicPr>
            <p:nvPr/>
          </p:nvPicPr>
          <p:blipFill>
            <a:blip r:embed="rId3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88657" y="5029220"/>
              <a:ext cx="334192" cy="335616"/>
            </a:xfrm>
            <a:prstGeom prst="rect">
              <a:avLst/>
            </a:prstGeom>
          </p:spPr>
        </p:pic>
        <p:sp>
          <p:nvSpPr>
            <p:cNvPr id="129" name="Rectangle 128">
              <a:extLst>
                <a:ext uri="{FF2B5EF4-FFF2-40B4-BE49-F238E27FC236}">
                  <a16:creationId xmlns:a16="http://schemas.microsoft.com/office/drawing/2014/main" id="{2F53FB28-D69E-4231-BE00-F372CA3AAB14}"/>
                </a:ext>
              </a:extLst>
            </p:cNvPr>
            <p:cNvSpPr/>
            <p:nvPr/>
          </p:nvSpPr>
          <p:spPr>
            <a:xfrm>
              <a:off x="8196567" y="5373888"/>
              <a:ext cx="738801" cy="473642"/>
            </a:xfrm>
            <a:prstGeom prst="rect">
              <a:avLst/>
            </a:prstGeom>
          </p:spPr>
          <p:txBody>
            <a:bodyPr wrap="square">
              <a:noAutofit/>
            </a:bodyPr>
            <a:lstStyle/>
            <a:p>
              <a:pPr algn="ctr" defTabSz="895871">
                <a:defRPr/>
              </a:pPr>
              <a:r>
                <a:rPr lang="en-US" sz="980" kern="0">
                  <a:ea typeface="Segoe UI" panose="020B0502040204020203" pitchFamily="34" charset="0"/>
                  <a:cs typeface="Segoe UI" panose="020B0502040204020203" pitchFamily="34" charset="0"/>
                </a:rPr>
                <a:t>Resource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Manager </a:t>
              </a:r>
              <a:br>
                <a:rPr lang="en-US" sz="980" kern="0">
                  <a:ea typeface="Segoe UI" panose="020B0502040204020203" pitchFamily="34" charset="0"/>
                  <a:cs typeface="Segoe UI" panose="020B0502040204020203" pitchFamily="34" charset="0"/>
                </a:rPr>
              </a:br>
              <a:r>
                <a:rPr lang="en-US" sz="980" kern="0">
                  <a:ea typeface="Segoe UI" panose="020B0502040204020203" pitchFamily="34" charset="0"/>
                  <a:cs typeface="Segoe UI" panose="020B0502040204020203" pitchFamily="34" charset="0"/>
                </a:rPr>
                <a:t>(ARM)</a:t>
              </a:r>
              <a:endParaRPr lang="en-US" sz="980" kern="0">
                <a:cs typeface="Segoe UI" panose="020B0502040204020203" pitchFamily="34" charset="0"/>
              </a:endParaRPr>
            </a:p>
          </p:txBody>
        </p:sp>
      </p:grpSp>
      <p:grpSp>
        <p:nvGrpSpPr>
          <p:cNvPr id="130" name="Group 129">
            <a:extLst>
              <a:ext uri="{FF2B5EF4-FFF2-40B4-BE49-F238E27FC236}">
                <a16:creationId xmlns:a16="http://schemas.microsoft.com/office/drawing/2014/main" id="{0002BF48-5B1F-4FEF-847C-D6A847F39D66}"/>
              </a:ext>
              <a:ext uri="{C183D7F6-B498-43B3-948B-1728B52AA6E4}">
                <adec:decorative xmlns:adec="http://schemas.microsoft.com/office/drawing/2017/decorative" xmlns="" val="1"/>
              </a:ext>
            </a:extLst>
          </p:cNvPr>
          <p:cNvGrpSpPr/>
          <p:nvPr/>
        </p:nvGrpSpPr>
        <p:grpSpPr>
          <a:xfrm>
            <a:off x="3681875" y="1811851"/>
            <a:ext cx="4993207" cy="3846445"/>
            <a:chOff x="3758569" y="2201001"/>
            <a:chExt cx="5128255" cy="3923574"/>
          </a:xfrm>
        </p:grpSpPr>
        <p:sp>
          <p:nvSpPr>
            <p:cNvPr id="131" name="Rectangle 130">
              <a:extLst>
                <a:ext uri="{FF2B5EF4-FFF2-40B4-BE49-F238E27FC236}">
                  <a16:creationId xmlns:a16="http://schemas.microsoft.com/office/drawing/2014/main" id="{210EF046-3A0D-4C22-8228-7F8C4DB760E2}"/>
                </a:ext>
                <a:ext uri="{C183D7F6-B498-43B3-948B-1728B52AA6E4}">
                  <adec:decorative xmlns:adec="http://schemas.microsoft.com/office/drawing/2017/decorative" xmlns="" val="1"/>
                </a:ext>
              </a:extLst>
            </p:cNvPr>
            <p:cNvSpPr/>
            <p:nvPr/>
          </p:nvSpPr>
          <p:spPr bwMode="auto">
            <a:xfrm>
              <a:off x="3758569" y="2201001"/>
              <a:ext cx="5128255" cy="3923574"/>
            </a:xfrm>
            <a:prstGeom prst="rect">
              <a:avLst/>
            </a:prstGeom>
            <a:solidFill>
              <a:srgbClr val="243A5E">
                <a:alpha val="9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179285" bIns="89592" numCol="1" spcCol="0" rtlCol="0" fromWordArt="0" anchor="b" anchorCtr="0" forceAA="0" compatLnSpc="1">
              <a:prstTxWarp prst="textNoShape">
                <a:avLst/>
              </a:prstTxWarp>
              <a:noAutofit/>
            </a:bodyPr>
            <a:lstStyle/>
            <a:p>
              <a:pPr algn="ctr" defTabSz="895403" fontAlgn="base">
                <a:spcBef>
                  <a:spcPct val="0"/>
                </a:spcBef>
                <a:spcAft>
                  <a:spcPts val="588"/>
                </a:spcAft>
              </a:pPr>
              <a:endParaRPr lang="en-US" sz="1372" kern="0">
                <a:solidFill>
                  <a:schemeClr val="bg1"/>
                </a:solidFill>
                <a:cs typeface="Segoe UI" panose="020B0502040204020203" pitchFamily="34" charset="0"/>
              </a:endParaRPr>
            </a:p>
          </p:txBody>
        </p:sp>
        <p:pic>
          <p:nvPicPr>
            <p:cNvPr id="132" name="Picture 2" descr="Azure IoT Central logo">
              <a:extLst>
                <a:ext uri="{FF2B5EF4-FFF2-40B4-BE49-F238E27FC236}">
                  <a16:creationId xmlns:a16="http://schemas.microsoft.com/office/drawing/2014/main" id="{AA9E0976-97B7-4012-862A-8B6AD078702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13490" y="2492496"/>
              <a:ext cx="723900" cy="800100"/>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a:extLst>
                <a:ext uri="{FF2B5EF4-FFF2-40B4-BE49-F238E27FC236}">
                  <a16:creationId xmlns:a16="http://schemas.microsoft.com/office/drawing/2014/main" id="{98EA7581-2636-476B-A2E1-03ECDD63859B}"/>
                </a:ext>
              </a:extLst>
            </p:cNvPr>
            <p:cNvSpPr/>
            <p:nvPr/>
          </p:nvSpPr>
          <p:spPr>
            <a:xfrm>
              <a:off x="4686299" y="2555684"/>
              <a:ext cx="4157573" cy="600164"/>
            </a:xfrm>
            <a:prstGeom prst="rect">
              <a:avLst/>
            </a:prstGeom>
          </p:spPr>
          <p:txBody>
            <a:bodyPr wrap="square">
              <a:spAutoFit/>
            </a:bodyPr>
            <a:lstStyle/>
            <a:p>
              <a:pPr defTabSz="895403" fontAlgn="base">
                <a:spcBef>
                  <a:spcPct val="0"/>
                </a:spcBef>
                <a:spcAft>
                  <a:spcPts val="588"/>
                </a:spcAft>
                <a:defRPr/>
              </a:pPr>
              <a:r>
                <a:rPr lang="en-US" sz="1372" kern="0">
                  <a:solidFill>
                    <a:schemeClr val="bg1"/>
                  </a:solidFill>
                  <a:latin typeface="+mj-lt"/>
                  <a:ea typeface="Segoe UI" panose="020B0502040204020203" pitchFamily="34" charset="0"/>
                  <a:cs typeface="Segoe UI" panose="020B0502040204020203" pitchFamily="34" charset="0"/>
                </a:rPr>
                <a:t>Azure IoT Central</a:t>
              </a:r>
            </a:p>
            <a:p>
              <a:pPr defTabSz="895403" fontAlgn="base">
                <a:spcBef>
                  <a:spcPct val="0"/>
                </a:spcBef>
                <a:spcAft>
                  <a:spcPts val="588"/>
                </a:spcAft>
                <a:defRPr/>
              </a:pPr>
              <a:r>
                <a:rPr lang="en-US" sz="1372" kern="0">
                  <a:solidFill>
                    <a:schemeClr val="bg1"/>
                  </a:solidFill>
                  <a:cs typeface="Segoe UI" panose="020B0502040204020203" pitchFamily="34" charset="0"/>
                </a:rPr>
                <a:t>Build </a:t>
              </a:r>
              <a:r>
                <a:rPr lang="en-US" sz="1372" i="1" u="sng" kern="0">
                  <a:solidFill>
                    <a:schemeClr val="bg1"/>
                  </a:solidFill>
                  <a:latin typeface="+mj-lt"/>
                  <a:cs typeface="Segoe UI" panose="020B0502040204020203" pitchFamily="34" charset="0"/>
                </a:rPr>
                <a:t>with</a:t>
              </a:r>
              <a:r>
                <a:rPr lang="en-US" sz="1372" kern="0">
                  <a:solidFill>
                    <a:schemeClr val="bg1"/>
                  </a:solidFill>
                  <a:latin typeface="+mj-lt"/>
                  <a:cs typeface="Segoe UI" panose="020B0502040204020203" pitchFamily="34" charset="0"/>
                </a:rPr>
                <a:t> </a:t>
              </a:r>
              <a:r>
                <a:rPr lang="en-US" sz="1372" kern="0">
                  <a:solidFill>
                    <a:schemeClr val="bg1"/>
                  </a:solidFill>
                  <a:cs typeface="Segoe UI" panose="020B0502040204020203" pitchFamily="34" charset="0"/>
                </a:rPr>
                <a:t>Azure IoT Central, our </a:t>
              </a:r>
              <a:r>
                <a:rPr lang="en-US" sz="1372" kern="0">
                  <a:solidFill>
                    <a:schemeClr val="bg1"/>
                  </a:solidFill>
                </a:rPr>
                <a:t>IoT App Platform</a:t>
              </a:r>
              <a:endParaRPr lang="en-US" sz="1372" b="1" kern="0">
                <a:solidFill>
                  <a:schemeClr val="bg1"/>
                </a:solidFill>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DCD19EDA-EADD-49B2-BAE5-CAF0AE205A20}"/>
                </a:ext>
              </a:extLst>
            </p:cNvPr>
            <p:cNvSpPr/>
            <p:nvPr/>
          </p:nvSpPr>
          <p:spPr>
            <a:xfrm>
              <a:off x="3951916" y="3414457"/>
              <a:ext cx="4687356" cy="116185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403" fontAlgn="base">
                <a:spcBef>
                  <a:spcPct val="0"/>
                </a:spcBef>
                <a:defRPr/>
              </a:pPr>
              <a:r>
                <a:rPr lang="en-US" sz="1372" kern="0">
                  <a:solidFill>
                    <a:schemeClr val="bg1"/>
                  </a:solidFill>
                  <a:latin typeface="+mj-lt"/>
                  <a:cs typeface="Segoe UI Semibold" panose="020B0702040204020203" pitchFamily="34" charset="0"/>
                </a:rPr>
                <a:t>Simplify production-ready IoT solution development:</a:t>
              </a:r>
            </a:p>
            <a:p>
              <a:pPr defTabSz="895403" fontAlgn="base">
                <a:spcBef>
                  <a:spcPts val="294"/>
                </a:spcBef>
                <a:spcAft>
                  <a:spcPts val="294"/>
                </a:spcAft>
                <a:defRPr/>
              </a:pPr>
              <a:r>
                <a:rPr lang="en-US" sz="1176" kern="0">
                  <a:solidFill>
                    <a:schemeClr val="bg1"/>
                  </a:solidFill>
                </a:rPr>
                <a:t>Simplify setup, reduce management burden, operational costs, and overhead of a typical IoT project</a:t>
              </a:r>
            </a:p>
            <a:p>
              <a:pPr defTabSz="895403" fontAlgn="base">
                <a:spcBef>
                  <a:spcPts val="294"/>
                </a:spcBef>
                <a:spcAft>
                  <a:spcPts val="294"/>
                </a:spcAft>
                <a:defRPr/>
              </a:pPr>
              <a:r>
                <a:rPr lang="en-US" sz="1176" kern="0">
                  <a:solidFill>
                    <a:schemeClr val="bg1"/>
                  </a:solidFill>
                </a:rPr>
                <a:t>Bring solutions to market faster, while staying focused on your customers</a:t>
              </a:r>
              <a:endParaRPr lang="en-US" sz="1176" kern="0">
                <a:solidFill>
                  <a:schemeClr val="bg1"/>
                </a:solidFill>
                <a:cs typeface="Segoe UI" panose="020B0502040204020203" pitchFamily="34" charset="0"/>
              </a:endParaRPr>
            </a:p>
          </p:txBody>
        </p:sp>
        <p:sp>
          <p:nvSpPr>
            <p:cNvPr id="135" name="Rectangle 134">
              <a:extLst>
                <a:ext uri="{FF2B5EF4-FFF2-40B4-BE49-F238E27FC236}">
                  <a16:creationId xmlns:a16="http://schemas.microsoft.com/office/drawing/2014/main" id="{B4698E84-2A1D-4031-AFA5-6EDAC0E4FF87}"/>
                </a:ext>
              </a:extLst>
            </p:cNvPr>
            <p:cNvSpPr/>
            <p:nvPr/>
          </p:nvSpPr>
          <p:spPr>
            <a:xfrm>
              <a:off x="3974468" y="4742790"/>
              <a:ext cx="2042770" cy="754053"/>
            </a:xfrm>
            <a:prstGeom prst="rect">
              <a:avLst/>
            </a:prstGeom>
          </p:spPr>
          <p:txBody>
            <a:bodyPr wrap="square" anchor="t">
              <a:spAutoFit/>
            </a:bodyPr>
            <a:lstStyle/>
            <a:p>
              <a:pPr marL="339257" indent="-339257" defTabSz="895439">
                <a:spcBef>
                  <a:spcPct val="0"/>
                </a:spcBef>
                <a:spcAft>
                  <a:spcPts val="1765"/>
                </a:spcAft>
                <a:buClr>
                  <a:schemeClr val="bg1"/>
                </a:buClr>
                <a:buFont typeface="Wingdings" panose="05000000000000000000" pitchFamily="2" charset="2"/>
                <a:buChar char="ü"/>
                <a:defRPr/>
              </a:pPr>
              <a:r>
                <a:rPr lang="en-US" sz="1372">
                  <a:ln w="3175">
                    <a:noFill/>
                  </a:ln>
                  <a:solidFill>
                    <a:schemeClr val="bg1"/>
                  </a:solidFill>
                  <a:cs typeface="Segoe UI"/>
                </a:rPr>
                <a:t>Highly secure</a:t>
              </a:r>
            </a:p>
            <a:p>
              <a:pPr marL="339257" indent="-339257" defTabSz="895439">
                <a:spcBef>
                  <a:spcPct val="0"/>
                </a:spcBef>
                <a:spcAft>
                  <a:spcPts val="1765"/>
                </a:spcAft>
                <a:buClr>
                  <a:schemeClr val="bg1"/>
                </a:buClr>
                <a:buFont typeface="Wingdings" panose="05000000000000000000" pitchFamily="2" charset="2"/>
                <a:buChar char="ü"/>
                <a:defRPr/>
              </a:pPr>
              <a:r>
                <a:rPr lang="en-US" sz="1372">
                  <a:ln w="3175">
                    <a:noFill/>
                  </a:ln>
                  <a:solidFill>
                    <a:schemeClr val="bg1"/>
                  </a:solidFill>
                  <a:cs typeface="Segoe UI"/>
                </a:rPr>
                <a:t>Enterprise-grade</a:t>
              </a:r>
            </a:p>
          </p:txBody>
        </p:sp>
        <p:sp>
          <p:nvSpPr>
            <p:cNvPr id="136" name="Rectangle 135">
              <a:extLst>
                <a:ext uri="{FF2B5EF4-FFF2-40B4-BE49-F238E27FC236}">
                  <a16:creationId xmlns:a16="http://schemas.microsoft.com/office/drawing/2014/main" id="{5A195264-9714-4633-9111-F990682E985A}"/>
                </a:ext>
              </a:extLst>
            </p:cNvPr>
            <p:cNvSpPr/>
            <p:nvPr/>
          </p:nvSpPr>
          <p:spPr>
            <a:xfrm>
              <a:off x="6329647" y="4742790"/>
              <a:ext cx="2305597" cy="754053"/>
            </a:xfrm>
            <a:prstGeom prst="rect">
              <a:avLst/>
            </a:prstGeom>
          </p:spPr>
          <p:txBody>
            <a:bodyPr wrap="square" anchor="t">
              <a:spAutoFit/>
            </a:bodyPr>
            <a:lstStyle/>
            <a:p>
              <a:pPr marL="339257" indent="-339257" defTabSz="895439">
                <a:spcBef>
                  <a:spcPct val="0"/>
                </a:spcBef>
                <a:spcAft>
                  <a:spcPts val="1765"/>
                </a:spcAft>
                <a:buFont typeface="Wingdings" panose="05000000000000000000" pitchFamily="2" charset="2"/>
                <a:buChar char="ü"/>
                <a:defRPr/>
              </a:pPr>
              <a:r>
                <a:rPr lang="en-US" sz="1372">
                  <a:ln w="3175">
                    <a:noFill/>
                  </a:ln>
                  <a:solidFill>
                    <a:schemeClr val="bg1"/>
                  </a:solidFill>
                  <a:cs typeface="Segoe UI"/>
                </a:rPr>
                <a:t>Predictable pricing</a:t>
              </a:r>
            </a:p>
            <a:p>
              <a:pPr marL="339257" indent="-339257" defTabSz="895439">
                <a:spcBef>
                  <a:spcPct val="0"/>
                </a:spcBef>
                <a:spcAft>
                  <a:spcPts val="1765"/>
                </a:spcAft>
                <a:buFont typeface="Wingdings" panose="05000000000000000000" pitchFamily="2" charset="2"/>
                <a:buChar char="ü"/>
                <a:defRPr/>
              </a:pPr>
              <a:r>
                <a:rPr lang="en-US" sz="1372">
                  <a:ln w="3175">
                    <a:noFill/>
                  </a:ln>
                  <a:solidFill>
                    <a:schemeClr val="bg1"/>
                  </a:solidFill>
                  <a:cs typeface="Segoe UI"/>
                </a:rPr>
                <a:t>Industry-focused</a:t>
              </a:r>
              <a:endParaRPr lang="en-US" sz="1372">
                <a:ln w="3175">
                  <a:noFill/>
                </a:ln>
                <a:solidFill>
                  <a:schemeClr val="bg1"/>
                </a:solidFill>
                <a:cs typeface="Segoe UI" panose="020B0502040204020203" pitchFamily="34" charset="0"/>
              </a:endParaRPr>
            </a:p>
          </p:txBody>
        </p:sp>
      </p:grpSp>
    </p:spTree>
    <p:extLst>
      <p:ext uri="{BB962C8B-B14F-4D97-AF65-F5344CB8AC3E}">
        <p14:creationId xmlns:p14="http://schemas.microsoft.com/office/powerpoint/2010/main" val="239928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Real-time asset and management</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74</a:t>
            </a:fld>
            <a:endParaRPr lang="x-none"/>
          </a:p>
        </p:txBody>
      </p:sp>
      <p:pic>
        <p:nvPicPr>
          <p:cNvPr id="3074" name="Picture 2">
            <a:extLst>
              <a:ext uri="{FF2B5EF4-FFF2-40B4-BE49-F238E27FC236}">
                <a16:creationId xmlns:a16="http://schemas.microsoft.com/office/drawing/2014/main" id="{970B8ABA-A985-485A-B232-C938F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 y="1037835"/>
            <a:ext cx="11066585" cy="537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827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a:t>AI Video Intelligence Solution Accelerator</a:t>
            </a:r>
            <a:endParaRPr lang="en-US"/>
          </a:p>
        </p:txBody>
      </p:sp>
      <p:sp>
        <p:nvSpPr>
          <p:cNvPr id="2" name="Slide Number Placeholder 1"/>
          <p:cNvSpPr>
            <a:spLocks noGrp="1"/>
          </p:cNvSpPr>
          <p:nvPr>
            <p:ph type="sldNum" sz="quarter" idx="12"/>
          </p:nvPr>
        </p:nvSpPr>
        <p:spPr/>
        <p:txBody>
          <a:bodyPr/>
          <a:lstStyle/>
          <a:p>
            <a:fld id="{E012F146-47F9-A646-B182-8CC39B8AD32B}" type="slidenum">
              <a:rPr lang="x-none" smtClean="0"/>
              <a:pPr/>
              <a:t>75</a:t>
            </a:fld>
            <a:endParaRPr lang="x-none"/>
          </a:p>
        </p:txBody>
      </p:sp>
      <p:pic>
        <p:nvPicPr>
          <p:cNvPr id="8194" name="Picture 2" descr="https://github.com/Azure-Samples/AI-Video-Intelligence-Solution-Accelerator/raw/master/images/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1357728"/>
            <a:ext cx="1212532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234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a:solidFill>
                  <a:srgbClr val="33B2C1"/>
                </a:solidFill>
                <a:latin typeface="BR Omega VN" pitchFamily="2" charset="77"/>
                <a:cs typeface="Arial" panose="020B0604020202020204" pitchFamily="34" charset="0"/>
              </a:rPr>
              <a:t>4</a:t>
            </a:r>
            <a:r>
              <a:rPr kumimoji="0" lang="en-US" sz="4800" b="1" u="none" strike="noStrike" kern="1200" cap="none" spc="-100" normalizeH="0" baseline="0" noProof="0">
                <a:ln>
                  <a:noFill/>
                </a:ln>
                <a:solidFill>
                  <a:srgbClr val="33B2C1"/>
                </a:solidFill>
                <a:effectLst/>
                <a:uLnTx/>
                <a:uFillTx/>
                <a:latin typeface="BR Omega VN" pitchFamily="2" charset="77"/>
                <a:cs typeface="Arial" panose="020B0604020202020204" pitchFamily="34" charset="0"/>
              </a:rPr>
              <a:t>. </a:t>
            </a:r>
            <a:r>
              <a:rPr lang="en-US" sz="4800" b="1" spc="-100">
                <a:solidFill>
                  <a:srgbClr val="FFFFFF"/>
                </a:solidFill>
                <a:latin typeface="BR Omega VN" pitchFamily="2" charset="77"/>
                <a:cs typeface="Arial" panose="020B0604020202020204" pitchFamily="34" charset="0"/>
              </a:rPr>
              <a:t>TRANSFORMATION RECOMMENDATIONS</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76</a:t>
            </a:fld>
            <a:endParaRPr lang="x-none"/>
          </a:p>
        </p:txBody>
      </p:sp>
    </p:spTree>
    <p:extLst>
      <p:ext uri="{BB962C8B-B14F-4D97-AF65-F5344CB8AC3E}">
        <p14:creationId xmlns:p14="http://schemas.microsoft.com/office/powerpoint/2010/main" val="134505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8D06-8624-7C3F-73E5-8C0B973967C0}"/>
              </a:ext>
            </a:extLst>
          </p:cNvPr>
          <p:cNvSpPr>
            <a:spLocks noGrp="1"/>
          </p:cNvSpPr>
          <p:nvPr>
            <p:ph type="title"/>
          </p:nvPr>
        </p:nvSpPr>
        <p:spPr/>
        <p:txBody>
          <a:bodyPr/>
          <a:lstStyle/>
          <a:p>
            <a:r>
              <a:rPr lang="en-US" dirty="0" err="1">
                <a:latin typeface="BR Omega VN"/>
              </a:rPr>
              <a:t>Mục</a:t>
            </a:r>
            <a:r>
              <a:rPr lang="en-US" dirty="0">
                <a:latin typeface="BR Omega VN"/>
              </a:rPr>
              <a:t> </a:t>
            </a:r>
            <a:r>
              <a:rPr lang="en-US" dirty="0" err="1">
                <a:latin typeface="BR Omega VN"/>
              </a:rPr>
              <a:t>tiêu</a:t>
            </a:r>
            <a:r>
              <a:rPr lang="en-US" dirty="0">
                <a:latin typeface="BR Omega VN"/>
              </a:rPr>
              <a:t> </a:t>
            </a:r>
            <a:endParaRPr lang="en-US" dirty="0"/>
          </a:p>
        </p:txBody>
      </p:sp>
      <p:sp>
        <p:nvSpPr>
          <p:cNvPr id="3" name="Slide Number Placeholder 2">
            <a:extLst>
              <a:ext uri="{FF2B5EF4-FFF2-40B4-BE49-F238E27FC236}">
                <a16:creationId xmlns:a16="http://schemas.microsoft.com/office/drawing/2014/main" id="{6DB78E72-23EA-A9DC-F30F-C469A980852F}"/>
              </a:ext>
            </a:extLst>
          </p:cNvPr>
          <p:cNvSpPr>
            <a:spLocks noGrp="1"/>
          </p:cNvSpPr>
          <p:nvPr>
            <p:ph type="sldNum" sz="quarter" idx="12"/>
          </p:nvPr>
        </p:nvSpPr>
        <p:spPr/>
        <p:txBody>
          <a:bodyPr/>
          <a:lstStyle/>
          <a:p>
            <a:fld id="{E012F146-47F9-A646-B182-8CC39B8AD32B}" type="slidenum">
              <a:rPr lang="x-none" smtClean="0"/>
              <a:pPr/>
              <a:t>77</a:t>
            </a:fld>
            <a:endParaRPr lang="x-none"/>
          </a:p>
        </p:txBody>
      </p:sp>
      <p:sp>
        <p:nvSpPr>
          <p:cNvPr id="4" name="TextBox 3">
            <a:extLst>
              <a:ext uri="{FF2B5EF4-FFF2-40B4-BE49-F238E27FC236}">
                <a16:creationId xmlns:a16="http://schemas.microsoft.com/office/drawing/2014/main" id="{BB49D422-D071-8BCC-4121-E3C3ACDD5CF6}"/>
              </a:ext>
            </a:extLst>
          </p:cNvPr>
          <p:cNvSpPr txBox="1"/>
          <p:nvPr/>
        </p:nvSpPr>
        <p:spPr>
          <a:xfrm>
            <a:off x="498404" y="1218667"/>
            <a:ext cx="1107270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egoe UI"/>
              </a:rPr>
              <a:t>1. </a:t>
            </a:r>
            <a:r>
              <a:rPr lang="en-US" dirty="0" err="1">
                <a:cs typeface="Segoe UI"/>
              </a:rPr>
              <a:t>Mục</a:t>
            </a:r>
            <a:r>
              <a:rPr lang="en-US" dirty="0">
                <a:cs typeface="Segoe UI"/>
              </a:rPr>
              <a:t> </a:t>
            </a:r>
            <a:r>
              <a:rPr lang="en-US" dirty="0" err="1">
                <a:cs typeface="Segoe UI"/>
              </a:rPr>
              <a:t>tiêu</a:t>
            </a:r>
            <a:r>
              <a:rPr lang="en-US" dirty="0">
                <a:cs typeface="Segoe UI"/>
              </a:rPr>
              <a:t> </a:t>
            </a:r>
            <a:r>
              <a:rPr lang="en-US" dirty="0" err="1">
                <a:cs typeface="Segoe UI"/>
              </a:rPr>
              <a:t>của</a:t>
            </a:r>
            <a:r>
              <a:rPr lang="en-US" dirty="0">
                <a:cs typeface="Segoe UI"/>
              </a:rPr>
              <a:t> </a:t>
            </a:r>
            <a:r>
              <a:rPr lang="en-US" dirty="0" err="1">
                <a:cs typeface="Segoe UI"/>
              </a:rPr>
              <a:t>dự</a:t>
            </a:r>
            <a:r>
              <a:rPr lang="en-US" dirty="0">
                <a:cs typeface="Segoe UI"/>
              </a:rPr>
              <a:t> </a:t>
            </a:r>
            <a:r>
              <a:rPr lang="en-US" dirty="0" err="1">
                <a:cs typeface="Segoe UI"/>
              </a:rPr>
              <a:t>án</a:t>
            </a:r>
            <a:endParaRPr lang="en-US" dirty="0">
              <a:cs typeface="Segoe UI"/>
            </a:endParaRPr>
          </a:p>
          <a:p>
            <a:pPr marL="285750" indent="-285750">
              <a:buFont typeface="Arial"/>
              <a:buChar char="•"/>
            </a:pPr>
            <a:r>
              <a:rPr lang="en-US" dirty="0" err="1">
                <a:cs typeface="Segoe UI"/>
              </a:rPr>
              <a:t>Không</a:t>
            </a:r>
            <a:r>
              <a:rPr lang="en-US" dirty="0">
                <a:cs typeface="Segoe UI"/>
              </a:rPr>
              <a:t> </a:t>
            </a:r>
            <a:r>
              <a:rPr lang="en-US" dirty="0" err="1">
                <a:cs typeface="Segoe UI"/>
              </a:rPr>
              <a:t>muốn</a:t>
            </a:r>
            <a:r>
              <a:rPr lang="en-US" dirty="0">
                <a:cs typeface="Segoe UI"/>
              </a:rPr>
              <a:t> </a:t>
            </a:r>
            <a:r>
              <a:rPr lang="en-US" dirty="0" err="1">
                <a:cs typeface="Segoe UI"/>
              </a:rPr>
              <a:t>tiếp</a:t>
            </a:r>
            <a:r>
              <a:rPr lang="en-US" dirty="0">
                <a:cs typeface="Segoe UI"/>
              </a:rPr>
              <a:t> </a:t>
            </a:r>
            <a:r>
              <a:rPr lang="en-US" dirty="0" err="1">
                <a:cs typeface="Segoe UI"/>
              </a:rPr>
              <a:t>tục</a:t>
            </a:r>
            <a:r>
              <a:rPr lang="en-US" dirty="0">
                <a:cs typeface="Segoe UI"/>
              </a:rPr>
              <a:t> </a:t>
            </a:r>
            <a:r>
              <a:rPr lang="en-US" dirty="0" err="1">
                <a:cs typeface="Segoe UI"/>
              </a:rPr>
              <a:t>đầu</a:t>
            </a:r>
            <a:r>
              <a:rPr lang="en-US" dirty="0">
                <a:cs typeface="Segoe UI"/>
              </a:rPr>
              <a:t> </a:t>
            </a:r>
            <a:r>
              <a:rPr lang="en-US" dirty="0" err="1">
                <a:cs typeface="Segoe UI"/>
              </a:rPr>
              <a:t>tư</a:t>
            </a:r>
            <a:r>
              <a:rPr lang="en-US" dirty="0">
                <a:cs typeface="Segoe UI"/>
              </a:rPr>
              <a:t> </a:t>
            </a:r>
            <a:r>
              <a:rPr lang="en-US" dirty="0" err="1">
                <a:cs typeface="Segoe UI"/>
              </a:rPr>
              <a:t>phần</a:t>
            </a:r>
            <a:r>
              <a:rPr lang="en-US" dirty="0">
                <a:cs typeface="Segoe UI"/>
              </a:rPr>
              <a:t> </a:t>
            </a:r>
            <a:r>
              <a:rPr lang="en-US" dirty="0" err="1">
                <a:cs typeface="Segoe UI"/>
              </a:rPr>
              <a:t>cứng</a:t>
            </a:r>
            <a:r>
              <a:rPr lang="en-US" dirty="0">
                <a:cs typeface="Segoe UI"/>
              </a:rPr>
              <a:t> </a:t>
            </a:r>
            <a:r>
              <a:rPr lang="en-US" dirty="0" err="1">
                <a:cs typeface="Segoe UI"/>
              </a:rPr>
              <a:t>bên</a:t>
            </a:r>
            <a:r>
              <a:rPr lang="en-US" dirty="0">
                <a:cs typeface="Segoe UI"/>
              </a:rPr>
              <a:t> </a:t>
            </a:r>
            <a:r>
              <a:rPr lang="en-US" dirty="0" err="1">
                <a:cs typeface="Segoe UI"/>
              </a:rPr>
              <a:t>dưới</a:t>
            </a:r>
            <a:r>
              <a:rPr lang="en-US" dirty="0">
                <a:cs typeface="Segoe UI"/>
              </a:rPr>
              <a:t> </a:t>
            </a:r>
            <a:r>
              <a:rPr lang="en-US" dirty="0" err="1">
                <a:cs typeface="Segoe UI"/>
              </a:rPr>
              <a:t>của</a:t>
            </a:r>
            <a:r>
              <a:rPr lang="en-US" dirty="0">
                <a:cs typeface="Segoe UI"/>
              </a:rPr>
              <a:t> </a:t>
            </a:r>
            <a:r>
              <a:rPr lang="en-US" dirty="0" err="1">
                <a:cs typeface="Segoe UI"/>
              </a:rPr>
              <a:t>hạ</a:t>
            </a:r>
            <a:r>
              <a:rPr lang="en-US" dirty="0">
                <a:cs typeface="Segoe UI"/>
              </a:rPr>
              <a:t> </a:t>
            </a:r>
            <a:r>
              <a:rPr lang="en-US" dirty="0" err="1">
                <a:cs typeface="Segoe UI"/>
              </a:rPr>
              <a:t>tầng</a:t>
            </a:r>
            <a:r>
              <a:rPr lang="en-US" dirty="0">
                <a:cs typeface="Segoe UI"/>
              </a:rPr>
              <a:t> on-premise (</a:t>
            </a:r>
            <a:r>
              <a:rPr lang="en-US" dirty="0" err="1">
                <a:cs typeface="Segoe UI"/>
              </a:rPr>
              <a:t>Đặt</a:t>
            </a:r>
            <a:r>
              <a:rPr lang="en-US" dirty="0">
                <a:cs typeface="Segoe UI"/>
              </a:rPr>
              <a:t> </a:t>
            </a:r>
            <a:r>
              <a:rPr lang="en-US" dirty="0" err="1">
                <a:cs typeface="Segoe UI"/>
              </a:rPr>
              <a:t>hàng</a:t>
            </a:r>
            <a:r>
              <a:rPr lang="en-US" dirty="0">
                <a:cs typeface="Segoe UI"/>
              </a:rPr>
              <a:t> </a:t>
            </a:r>
            <a:r>
              <a:rPr lang="en-US" dirty="0" err="1">
                <a:cs typeface="Segoe UI"/>
              </a:rPr>
              <a:t>phần</a:t>
            </a:r>
            <a:r>
              <a:rPr lang="en-US" dirty="0">
                <a:cs typeface="Segoe UI"/>
              </a:rPr>
              <a:t> </a:t>
            </a:r>
            <a:r>
              <a:rPr lang="en-US" dirty="0" err="1">
                <a:cs typeface="Segoe UI"/>
              </a:rPr>
              <a:t>cứng</a:t>
            </a:r>
            <a:r>
              <a:rPr lang="en-US" dirty="0">
                <a:cs typeface="Segoe UI"/>
              </a:rPr>
              <a:t> </a:t>
            </a:r>
            <a:r>
              <a:rPr lang="en-US" dirty="0" err="1">
                <a:cs typeface="Segoe UI"/>
              </a:rPr>
              <a:t>mất</a:t>
            </a:r>
            <a:r>
              <a:rPr lang="en-US" dirty="0">
                <a:cs typeface="Segoe UI"/>
              </a:rPr>
              <a:t> </a:t>
            </a:r>
            <a:r>
              <a:rPr lang="en-US" dirty="0" err="1">
                <a:cs typeface="Segoe UI"/>
              </a:rPr>
              <a:t>thời</a:t>
            </a:r>
            <a:r>
              <a:rPr lang="en-US" dirty="0">
                <a:cs typeface="Segoe UI"/>
              </a:rPr>
              <a:t> </a:t>
            </a:r>
            <a:r>
              <a:rPr lang="en-US" dirty="0" err="1">
                <a:cs typeface="Segoe UI"/>
              </a:rPr>
              <a:t>gian</a:t>
            </a:r>
            <a:r>
              <a:rPr lang="en-US" dirty="0">
                <a:cs typeface="Segoe UI"/>
              </a:rPr>
              <a:t>)</a:t>
            </a:r>
          </a:p>
          <a:p>
            <a:pPr marL="285750" indent="-285750">
              <a:buFont typeface="Arial"/>
              <a:buChar char="•"/>
            </a:pPr>
            <a:r>
              <a:rPr lang="en-US" dirty="0" err="1">
                <a:cs typeface="Segoe UI"/>
              </a:rPr>
              <a:t>Giảm</a:t>
            </a:r>
            <a:r>
              <a:rPr lang="en-US" dirty="0">
                <a:cs typeface="Segoe UI"/>
              </a:rPr>
              <a:t> </a:t>
            </a:r>
            <a:r>
              <a:rPr lang="en-US" dirty="0" err="1">
                <a:cs typeface="Segoe UI"/>
              </a:rPr>
              <a:t>thiểu</a:t>
            </a:r>
            <a:r>
              <a:rPr lang="en-US" dirty="0">
                <a:cs typeface="Segoe UI"/>
              </a:rPr>
              <a:t> </a:t>
            </a:r>
            <a:r>
              <a:rPr lang="en-US" dirty="0" err="1">
                <a:cs typeface="Segoe UI"/>
              </a:rPr>
              <a:t>thời</a:t>
            </a:r>
            <a:r>
              <a:rPr lang="en-US" dirty="0">
                <a:cs typeface="Segoe UI"/>
              </a:rPr>
              <a:t> </a:t>
            </a:r>
            <a:r>
              <a:rPr lang="en-US" dirty="0" err="1">
                <a:cs typeface="Segoe UI"/>
              </a:rPr>
              <a:t>gian</a:t>
            </a:r>
            <a:r>
              <a:rPr lang="en-US" dirty="0">
                <a:cs typeface="Segoe UI"/>
              </a:rPr>
              <a:t> </a:t>
            </a:r>
            <a:r>
              <a:rPr lang="en-US" dirty="0" err="1">
                <a:cs typeface="Segoe UI"/>
              </a:rPr>
              <a:t>triển</a:t>
            </a:r>
            <a:r>
              <a:rPr lang="en-US" dirty="0">
                <a:cs typeface="Segoe UI"/>
              </a:rPr>
              <a:t> </a:t>
            </a:r>
            <a:r>
              <a:rPr lang="en-US" dirty="0" err="1">
                <a:cs typeface="Segoe UI"/>
              </a:rPr>
              <a:t>khai</a:t>
            </a:r>
            <a:r>
              <a:rPr lang="en-US" dirty="0">
                <a:cs typeface="Segoe UI"/>
              </a:rPr>
              <a:t> </a:t>
            </a:r>
            <a:r>
              <a:rPr lang="en-US" dirty="0" err="1">
                <a:cs typeface="Segoe UI"/>
              </a:rPr>
              <a:t>hệ</a:t>
            </a:r>
            <a:r>
              <a:rPr lang="en-US" dirty="0">
                <a:cs typeface="Segoe UI"/>
              </a:rPr>
              <a:t> </a:t>
            </a:r>
            <a:r>
              <a:rPr lang="en-US" dirty="0" err="1">
                <a:cs typeface="Segoe UI"/>
              </a:rPr>
              <a:t>thống</a:t>
            </a:r>
            <a:r>
              <a:rPr lang="en-US" dirty="0">
                <a:cs typeface="Segoe UI"/>
              </a:rPr>
              <a:t> </a:t>
            </a:r>
            <a:r>
              <a:rPr lang="en-US" dirty="0" err="1">
                <a:cs typeface="Segoe UI"/>
              </a:rPr>
              <a:t>cho</a:t>
            </a:r>
            <a:r>
              <a:rPr lang="en-US" dirty="0">
                <a:cs typeface="Segoe UI"/>
              </a:rPr>
              <a:t> </a:t>
            </a:r>
            <a:r>
              <a:rPr lang="en-US" dirty="0" err="1">
                <a:cs typeface="Segoe UI"/>
              </a:rPr>
              <a:t>các</a:t>
            </a:r>
            <a:r>
              <a:rPr lang="en-US" dirty="0">
                <a:cs typeface="Segoe UI"/>
              </a:rPr>
              <a:t> </a:t>
            </a:r>
            <a:r>
              <a:rPr lang="en-US" dirty="0" err="1">
                <a:cs typeface="Segoe UI"/>
              </a:rPr>
              <a:t>cửa</a:t>
            </a:r>
            <a:r>
              <a:rPr lang="en-US" dirty="0">
                <a:cs typeface="Segoe UI"/>
              </a:rPr>
              <a:t> </a:t>
            </a:r>
            <a:r>
              <a:rPr lang="en-US" dirty="0" err="1">
                <a:cs typeface="Segoe UI"/>
              </a:rPr>
              <a:t>hàng</a:t>
            </a:r>
            <a:r>
              <a:rPr lang="en-US" dirty="0">
                <a:cs typeface="Segoe UI"/>
              </a:rPr>
              <a:t> </a:t>
            </a:r>
            <a:r>
              <a:rPr lang="en-US" dirty="0" err="1">
                <a:cs typeface="Segoe UI"/>
              </a:rPr>
              <a:t>xăng</a:t>
            </a:r>
            <a:r>
              <a:rPr lang="en-US" dirty="0">
                <a:cs typeface="Segoe UI"/>
              </a:rPr>
              <a:t> </a:t>
            </a:r>
            <a:r>
              <a:rPr lang="en-US" dirty="0" err="1">
                <a:cs typeface="Segoe UI"/>
              </a:rPr>
              <a:t>dầu</a:t>
            </a:r>
            <a:endParaRPr lang="en-US" dirty="0">
              <a:cs typeface="Segoe UI"/>
            </a:endParaRPr>
          </a:p>
          <a:p>
            <a:pPr marL="285750" indent="-285750">
              <a:buFont typeface="Arial"/>
              <a:buChar char="•"/>
            </a:pPr>
            <a:r>
              <a:rPr lang="en-US" dirty="0" err="1">
                <a:cs typeface="Segoe UI"/>
              </a:rPr>
              <a:t>Phát</a:t>
            </a:r>
            <a:r>
              <a:rPr lang="en-US" dirty="0">
                <a:cs typeface="Segoe UI"/>
              </a:rPr>
              <a:t> </a:t>
            </a:r>
            <a:r>
              <a:rPr lang="en-US" dirty="0" err="1">
                <a:cs typeface="Segoe UI"/>
              </a:rPr>
              <a:t>triển</a:t>
            </a:r>
            <a:r>
              <a:rPr lang="en-US" dirty="0">
                <a:cs typeface="Segoe UI"/>
              </a:rPr>
              <a:t> </a:t>
            </a:r>
            <a:r>
              <a:rPr lang="en-US" dirty="0" err="1">
                <a:cs typeface="Segoe UI"/>
              </a:rPr>
              <a:t>và</a:t>
            </a:r>
            <a:r>
              <a:rPr lang="en-US" dirty="0">
                <a:cs typeface="Segoe UI"/>
              </a:rPr>
              <a:t> </a:t>
            </a:r>
            <a:r>
              <a:rPr lang="en-US" dirty="0" err="1">
                <a:cs typeface="Segoe UI"/>
              </a:rPr>
              <a:t>triên</a:t>
            </a:r>
            <a:r>
              <a:rPr lang="en-US" dirty="0">
                <a:cs typeface="Segoe UI"/>
              </a:rPr>
              <a:t> </a:t>
            </a:r>
            <a:r>
              <a:rPr lang="en-US" dirty="0" err="1">
                <a:cs typeface="Segoe UI"/>
              </a:rPr>
              <a:t>khai</a:t>
            </a:r>
            <a:r>
              <a:rPr lang="en-US" dirty="0">
                <a:cs typeface="Segoe UI"/>
              </a:rPr>
              <a:t> </a:t>
            </a:r>
            <a:r>
              <a:rPr lang="en-US" dirty="0" err="1">
                <a:cs typeface="Segoe UI"/>
              </a:rPr>
              <a:t>thêm</a:t>
            </a:r>
            <a:r>
              <a:rPr lang="en-US" dirty="0">
                <a:cs typeface="Segoe UI"/>
              </a:rPr>
              <a:t> </a:t>
            </a:r>
            <a:r>
              <a:rPr lang="en-US" dirty="0" err="1">
                <a:cs typeface="Segoe UI"/>
              </a:rPr>
              <a:t>các</a:t>
            </a:r>
            <a:r>
              <a:rPr lang="en-US" dirty="0">
                <a:cs typeface="Segoe UI"/>
              </a:rPr>
              <a:t> </a:t>
            </a:r>
            <a:r>
              <a:rPr lang="en-US" dirty="0" err="1">
                <a:cs typeface="Segoe UI"/>
              </a:rPr>
              <a:t>tính</a:t>
            </a:r>
            <a:r>
              <a:rPr lang="en-US" dirty="0">
                <a:cs typeface="Segoe UI"/>
              </a:rPr>
              <a:t> </a:t>
            </a:r>
            <a:r>
              <a:rPr lang="en-US" dirty="0" err="1">
                <a:cs typeface="Segoe UI"/>
              </a:rPr>
              <a:t>năng</a:t>
            </a:r>
            <a:r>
              <a:rPr lang="en-US" dirty="0">
                <a:cs typeface="Segoe UI"/>
              </a:rPr>
              <a:t> </a:t>
            </a:r>
            <a:r>
              <a:rPr lang="en-US" dirty="0" err="1">
                <a:cs typeface="Segoe UI"/>
              </a:rPr>
              <a:t>mới</a:t>
            </a:r>
            <a:r>
              <a:rPr lang="en-US" dirty="0">
                <a:cs typeface="Segoe UI"/>
              </a:rPr>
              <a:t> </a:t>
            </a:r>
            <a:r>
              <a:rPr lang="en-US" dirty="0" err="1">
                <a:cs typeface="Segoe UI"/>
              </a:rPr>
              <a:t>cho</a:t>
            </a:r>
            <a:r>
              <a:rPr lang="en-US" dirty="0">
                <a:cs typeface="Segoe UI"/>
              </a:rPr>
              <a:t> </a:t>
            </a:r>
            <a:r>
              <a:rPr lang="en-US" dirty="0" err="1">
                <a:cs typeface="Segoe UI"/>
              </a:rPr>
              <a:t>các</a:t>
            </a:r>
            <a:r>
              <a:rPr lang="en-US" dirty="0">
                <a:cs typeface="Segoe UI"/>
              </a:rPr>
              <a:t> </a:t>
            </a:r>
            <a:r>
              <a:rPr lang="en-US" dirty="0" err="1">
                <a:cs typeface="Segoe UI"/>
              </a:rPr>
              <a:t>ứng</a:t>
            </a:r>
            <a:r>
              <a:rPr lang="en-US" dirty="0">
                <a:cs typeface="Segoe UI"/>
              </a:rPr>
              <a:t> </a:t>
            </a:r>
            <a:r>
              <a:rPr lang="en-US" dirty="0" err="1">
                <a:cs typeface="Segoe UI"/>
              </a:rPr>
              <a:t>dụng</a:t>
            </a:r>
            <a:r>
              <a:rPr lang="en-US" dirty="0">
                <a:cs typeface="Segoe UI"/>
              </a:rPr>
              <a:t> </a:t>
            </a:r>
            <a:r>
              <a:rPr lang="en-US" dirty="0" err="1">
                <a:cs typeface="Segoe UI"/>
              </a:rPr>
              <a:t>nhanh</a:t>
            </a:r>
            <a:r>
              <a:rPr lang="en-US" dirty="0">
                <a:cs typeface="Segoe UI"/>
              </a:rPr>
              <a:t> </a:t>
            </a:r>
            <a:r>
              <a:rPr lang="en-US" dirty="0" err="1">
                <a:cs typeface="Segoe UI"/>
              </a:rPr>
              <a:t>hơn</a:t>
            </a:r>
            <a:endParaRPr lang="en-US" dirty="0">
              <a:cs typeface="Segoe UI"/>
            </a:endParaRPr>
          </a:p>
          <a:p>
            <a:pPr marL="285750" indent="-285750">
              <a:buFont typeface="Arial"/>
              <a:buChar char="•"/>
            </a:pPr>
            <a:r>
              <a:rPr lang="en-US" dirty="0" err="1">
                <a:cs typeface="Segoe UI"/>
              </a:rPr>
              <a:t>Tập</a:t>
            </a:r>
            <a:r>
              <a:rPr lang="en-US" dirty="0">
                <a:cs typeface="Segoe UI"/>
              </a:rPr>
              <a:t> </a:t>
            </a:r>
            <a:r>
              <a:rPr lang="en-US" dirty="0" err="1">
                <a:cs typeface="Segoe UI"/>
              </a:rPr>
              <a:t>trung</a:t>
            </a:r>
            <a:r>
              <a:rPr lang="en-US" dirty="0">
                <a:cs typeface="Segoe UI"/>
              </a:rPr>
              <a:t> </a:t>
            </a:r>
            <a:r>
              <a:rPr lang="en-US" dirty="0" err="1">
                <a:cs typeface="Segoe UI"/>
              </a:rPr>
              <a:t>hóa</a:t>
            </a:r>
            <a:r>
              <a:rPr lang="en-US" dirty="0">
                <a:cs typeface="Segoe UI"/>
              </a:rPr>
              <a:t> </a:t>
            </a:r>
            <a:r>
              <a:rPr lang="en-US" dirty="0" err="1">
                <a:cs typeface="Segoe UI"/>
              </a:rPr>
              <a:t>dữ</a:t>
            </a:r>
            <a:r>
              <a:rPr lang="en-US" dirty="0">
                <a:cs typeface="Segoe UI"/>
              </a:rPr>
              <a:t> </a:t>
            </a:r>
            <a:r>
              <a:rPr lang="en-US" dirty="0" err="1">
                <a:cs typeface="Segoe UI"/>
              </a:rPr>
              <a:t>liệu</a:t>
            </a:r>
            <a:r>
              <a:rPr lang="en-US" dirty="0">
                <a:cs typeface="Segoe UI"/>
              </a:rPr>
              <a:t> </a:t>
            </a:r>
            <a:r>
              <a:rPr lang="en-US" dirty="0" err="1">
                <a:cs typeface="Segoe UI"/>
              </a:rPr>
              <a:t>thuận</a:t>
            </a:r>
            <a:r>
              <a:rPr lang="en-US" dirty="0">
                <a:cs typeface="Segoe UI"/>
              </a:rPr>
              <a:t> </a:t>
            </a:r>
            <a:r>
              <a:rPr lang="en-US" dirty="0" err="1">
                <a:cs typeface="Segoe UI"/>
              </a:rPr>
              <a:t>thiện</a:t>
            </a:r>
            <a:r>
              <a:rPr lang="en-US" dirty="0">
                <a:cs typeface="Segoe UI"/>
              </a:rPr>
              <a:t> </a:t>
            </a:r>
            <a:r>
              <a:rPr lang="en-US" dirty="0" err="1">
                <a:cs typeface="Segoe UI"/>
              </a:rPr>
              <a:t>cho</a:t>
            </a:r>
            <a:r>
              <a:rPr lang="en-US" dirty="0">
                <a:cs typeface="Segoe UI"/>
              </a:rPr>
              <a:t> </a:t>
            </a:r>
            <a:r>
              <a:rPr lang="en-US" dirty="0" err="1">
                <a:cs typeface="Segoe UI"/>
              </a:rPr>
              <a:t>việc</a:t>
            </a:r>
            <a:r>
              <a:rPr lang="en-US" dirty="0">
                <a:cs typeface="Segoe UI"/>
              </a:rPr>
              <a:t> </a:t>
            </a:r>
            <a:r>
              <a:rPr lang="en-US" dirty="0" err="1">
                <a:cs typeface="Segoe UI"/>
              </a:rPr>
              <a:t>làm</a:t>
            </a:r>
            <a:r>
              <a:rPr lang="en-US" dirty="0">
                <a:cs typeface="Segoe UI"/>
              </a:rPr>
              <a:t> </a:t>
            </a:r>
            <a:r>
              <a:rPr lang="en-US" dirty="0" err="1">
                <a:cs typeface="Segoe UI"/>
              </a:rPr>
              <a:t>báo</a:t>
            </a:r>
            <a:r>
              <a:rPr lang="en-US" dirty="0">
                <a:cs typeface="Segoe UI"/>
              </a:rPr>
              <a:t> </a:t>
            </a:r>
            <a:r>
              <a:rPr lang="en-US" dirty="0" err="1">
                <a:cs typeface="Segoe UI"/>
              </a:rPr>
              <a:t>cáo</a:t>
            </a:r>
            <a:r>
              <a:rPr lang="en-US" dirty="0">
                <a:cs typeface="Segoe UI"/>
              </a:rPr>
              <a:t> </a:t>
            </a:r>
            <a:r>
              <a:rPr lang="en-US" dirty="0" err="1">
                <a:cs typeface="Segoe UI"/>
              </a:rPr>
              <a:t>và</a:t>
            </a:r>
            <a:r>
              <a:rPr lang="en-US" dirty="0">
                <a:cs typeface="Segoe UI"/>
              </a:rPr>
              <a:t> </a:t>
            </a:r>
            <a:r>
              <a:rPr lang="en-US" dirty="0" err="1">
                <a:cs typeface="Segoe UI"/>
              </a:rPr>
              <a:t>giám</a:t>
            </a:r>
            <a:r>
              <a:rPr lang="en-US" dirty="0">
                <a:cs typeface="Segoe UI"/>
              </a:rPr>
              <a:t> </a:t>
            </a:r>
            <a:r>
              <a:rPr lang="en-US" dirty="0" err="1">
                <a:cs typeface="Segoe UI"/>
              </a:rPr>
              <a:t>sát</a:t>
            </a:r>
            <a:r>
              <a:rPr lang="en-US" dirty="0">
                <a:cs typeface="Segoe UI"/>
              </a:rPr>
              <a:t> </a:t>
            </a:r>
            <a:r>
              <a:rPr lang="en-US" dirty="0" err="1">
                <a:cs typeface="Segoe UI"/>
              </a:rPr>
              <a:t>các</a:t>
            </a:r>
            <a:r>
              <a:rPr lang="en-US" dirty="0">
                <a:cs typeface="Segoe UI"/>
              </a:rPr>
              <a:t> </a:t>
            </a:r>
            <a:r>
              <a:rPr lang="en-US" dirty="0" err="1">
                <a:cs typeface="Segoe UI"/>
              </a:rPr>
              <a:t>hệ</a:t>
            </a:r>
            <a:r>
              <a:rPr lang="en-US" dirty="0">
                <a:cs typeface="Segoe UI"/>
              </a:rPr>
              <a:t> </a:t>
            </a:r>
            <a:r>
              <a:rPr lang="en-US" dirty="0" err="1">
                <a:cs typeface="Segoe UI"/>
              </a:rPr>
              <a:t>thống</a:t>
            </a:r>
            <a:r>
              <a:rPr lang="en-US" dirty="0">
                <a:cs typeface="Segoe UI"/>
              </a:rPr>
              <a:t> (IoT) </a:t>
            </a:r>
          </a:p>
          <a:p>
            <a:pPr marL="285750" indent="-285750">
              <a:buFont typeface="Arial"/>
              <a:buChar char="•"/>
            </a:pPr>
            <a:endParaRPr lang="en-US" dirty="0">
              <a:cs typeface="Segoe UI"/>
            </a:endParaRPr>
          </a:p>
          <a:p>
            <a:r>
              <a:rPr lang="en-US" dirty="0">
                <a:cs typeface="Segoe UI"/>
              </a:rPr>
              <a:t>2. </a:t>
            </a:r>
            <a:r>
              <a:rPr lang="en-US" dirty="0" err="1">
                <a:cs typeface="Segoe UI"/>
              </a:rPr>
              <a:t>Mục</a:t>
            </a:r>
            <a:r>
              <a:rPr lang="en-US" dirty="0">
                <a:cs typeface="Segoe UI"/>
              </a:rPr>
              <a:t> </a:t>
            </a:r>
            <a:r>
              <a:rPr lang="en-US" dirty="0" err="1">
                <a:cs typeface="Segoe UI"/>
              </a:rPr>
              <a:t>tiêu</a:t>
            </a:r>
            <a:r>
              <a:rPr lang="en-US" dirty="0">
                <a:cs typeface="Segoe UI"/>
              </a:rPr>
              <a:t> </a:t>
            </a:r>
            <a:r>
              <a:rPr lang="en-US" dirty="0" err="1">
                <a:cs typeface="Segoe UI"/>
              </a:rPr>
              <a:t>kinh</a:t>
            </a:r>
            <a:r>
              <a:rPr lang="en-US" dirty="0">
                <a:cs typeface="Segoe UI"/>
              </a:rPr>
              <a:t> </a:t>
            </a:r>
            <a:r>
              <a:rPr lang="en-US" dirty="0" err="1">
                <a:cs typeface="Segoe UI"/>
              </a:rPr>
              <a:t>doanh</a:t>
            </a:r>
            <a:r>
              <a:rPr lang="en-US" dirty="0">
                <a:cs typeface="Segoe UI"/>
              </a:rPr>
              <a:t> </a:t>
            </a:r>
            <a:r>
              <a:rPr lang="en-US" dirty="0" err="1">
                <a:cs typeface="Segoe UI"/>
              </a:rPr>
              <a:t>của</a:t>
            </a:r>
            <a:r>
              <a:rPr lang="en-US" dirty="0">
                <a:cs typeface="Segoe UI"/>
              </a:rPr>
              <a:t> KH </a:t>
            </a:r>
            <a:r>
              <a:rPr lang="en-US" dirty="0" err="1">
                <a:cs typeface="Segoe UI"/>
              </a:rPr>
              <a:t>từ</a:t>
            </a:r>
            <a:r>
              <a:rPr lang="en-US" dirty="0">
                <a:cs typeface="Segoe UI"/>
              </a:rPr>
              <a:t> 1-&gt;5 </a:t>
            </a:r>
            <a:r>
              <a:rPr lang="en-US" dirty="0" err="1">
                <a:cs typeface="Segoe UI"/>
              </a:rPr>
              <a:t>năm</a:t>
            </a:r>
            <a:r>
              <a:rPr lang="en-US" dirty="0">
                <a:cs typeface="Segoe UI"/>
              </a:rPr>
              <a:t> </a:t>
            </a:r>
            <a:r>
              <a:rPr lang="en-US" dirty="0" err="1">
                <a:cs typeface="Segoe UI"/>
              </a:rPr>
              <a:t>tới</a:t>
            </a:r>
            <a:endParaRPr lang="en-US" dirty="0">
              <a:cs typeface="Segoe UI"/>
            </a:endParaRPr>
          </a:p>
          <a:p>
            <a:pPr marL="285750" indent="-285750">
              <a:buFont typeface="Arial"/>
              <a:buChar char="•"/>
            </a:pPr>
            <a:r>
              <a:rPr lang="en-US" dirty="0" err="1">
                <a:cs typeface="Segoe UI"/>
              </a:rPr>
              <a:t>Hiện</a:t>
            </a:r>
            <a:r>
              <a:rPr lang="en-US" dirty="0">
                <a:cs typeface="Segoe UI"/>
              </a:rPr>
              <a:t> </a:t>
            </a:r>
            <a:r>
              <a:rPr lang="en-US" dirty="0" err="1">
                <a:cs typeface="Segoe UI"/>
              </a:rPr>
              <a:t>tại</a:t>
            </a:r>
            <a:r>
              <a:rPr lang="en-US" dirty="0">
                <a:cs typeface="Segoe UI"/>
              </a:rPr>
              <a:t> 3500 </a:t>
            </a:r>
            <a:r>
              <a:rPr lang="en-US" dirty="0" err="1">
                <a:cs typeface="Segoe UI"/>
              </a:rPr>
              <a:t>cửa</a:t>
            </a:r>
            <a:r>
              <a:rPr lang="en-US" dirty="0">
                <a:cs typeface="Segoe UI"/>
              </a:rPr>
              <a:t> </a:t>
            </a:r>
            <a:r>
              <a:rPr lang="en-US" dirty="0" err="1">
                <a:cs typeface="Segoe UI"/>
              </a:rPr>
              <a:t>hàng</a:t>
            </a:r>
            <a:r>
              <a:rPr lang="en-US" dirty="0">
                <a:cs typeface="Segoe UI"/>
              </a:rPr>
              <a:t>, </a:t>
            </a:r>
            <a:r>
              <a:rPr lang="en-US" dirty="0" err="1">
                <a:cs typeface="Segoe UI"/>
              </a:rPr>
              <a:t>tương</a:t>
            </a:r>
            <a:r>
              <a:rPr lang="en-US" dirty="0">
                <a:cs typeface="Segoe UI"/>
              </a:rPr>
              <a:t> </a:t>
            </a:r>
            <a:r>
              <a:rPr lang="en-US" dirty="0" err="1">
                <a:cs typeface="Segoe UI"/>
              </a:rPr>
              <a:t>lai</a:t>
            </a:r>
            <a:r>
              <a:rPr lang="en-US" dirty="0">
                <a:cs typeface="Segoe UI"/>
              </a:rPr>
              <a:t> </a:t>
            </a:r>
            <a:r>
              <a:rPr lang="en-US" dirty="0" err="1">
                <a:cs typeface="Segoe UI"/>
              </a:rPr>
              <a:t>lên</a:t>
            </a:r>
            <a:r>
              <a:rPr lang="en-US" dirty="0">
                <a:cs typeface="Segoe UI"/>
              </a:rPr>
              <a:t> </a:t>
            </a:r>
            <a:r>
              <a:rPr lang="en-US" dirty="0" err="1">
                <a:cs typeface="Segoe UI"/>
              </a:rPr>
              <a:t>đến</a:t>
            </a:r>
            <a:r>
              <a:rPr lang="en-US" dirty="0">
                <a:cs typeface="Segoe UI"/>
              </a:rPr>
              <a:t> 17000 </a:t>
            </a:r>
            <a:r>
              <a:rPr lang="en-US" dirty="0" err="1">
                <a:cs typeface="Segoe UI"/>
              </a:rPr>
              <a:t>cửa</a:t>
            </a:r>
            <a:r>
              <a:rPr lang="en-US" dirty="0">
                <a:cs typeface="Segoe UI"/>
              </a:rPr>
              <a:t> </a:t>
            </a:r>
            <a:r>
              <a:rPr lang="en-US" dirty="0" err="1">
                <a:cs typeface="Segoe UI"/>
              </a:rPr>
              <a:t>hàng</a:t>
            </a:r>
            <a:endParaRPr lang="en-US" dirty="0">
              <a:cs typeface="Segoe UI"/>
            </a:endParaRPr>
          </a:p>
          <a:p>
            <a:pPr marL="285750" indent="-285750">
              <a:buFont typeface="Arial"/>
              <a:buChar char="•"/>
            </a:pPr>
            <a:r>
              <a:rPr lang="en-US" dirty="0" err="1">
                <a:cs typeface="Segoe UI"/>
              </a:rPr>
              <a:t>Mở</a:t>
            </a:r>
            <a:r>
              <a:rPr lang="en-US" dirty="0">
                <a:cs typeface="Segoe UI"/>
              </a:rPr>
              <a:t> </a:t>
            </a:r>
            <a:r>
              <a:rPr lang="en-US" dirty="0" err="1">
                <a:cs typeface="Segoe UI"/>
              </a:rPr>
              <a:t>rộng</a:t>
            </a:r>
            <a:r>
              <a:rPr lang="en-US" dirty="0">
                <a:cs typeface="Segoe UI"/>
              </a:rPr>
              <a:t> chi </a:t>
            </a:r>
            <a:r>
              <a:rPr lang="en-US" dirty="0" err="1">
                <a:cs typeface="Segoe UI"/>
              </a:rPr>
              <a:t>nhánh</a:t>
            </a:r>
            <a:r>
              <a:rPr lang="en-US" dirty="0">
                <a:cs typeface="Segoe UI"/>
              </a:rPr>
              <a:t> sang </a:t>
            </a:r>
            <a:r>
              <a:rPr lang="en-US" dirty="0" err="1">
                <a:cs typeface="Segoe UI"/>
              </a:rPr>
              <a:t>nước</a:t>
            </a:r>
            <a:r>
              <a:rPr lang="en-US" dirty="0">
                <a:cs typeface="Segoe UI"/>
              </a:rPr>
              <a:t> </a:t>
            </a:r>
            <a:r>
              <a:rPr lang="en-US" dirty="0" err="1">
                <a:cs typeface="Segoe UI"/>
              </a:rPr>
              <a:t>ngoài</a:t>
            </a:r>
            <a:r>
              <a:rPr lang="en-US" dirty="0">
                <a:cs typeface="Segoe UI"/>
              </a:rPr>
              <a:t> (</a:t>
            </a:r>
            <a:r>
              <a:rPr lang="en-US" dirty="0" err="1">
                <a:cs typeface="Segoe UI"/>
              </a:rPr>
              <a:t>Khu</a:t>
            </a:r>
            <a:r>
              <a:rPr lang="en-US" dirty="0">
                <a:cs typeface="Segoe UI"/>
              </a:rPr>
              <a:t> </a:t>
            </a:r>
            <a:r>
              <a:rPr lang="en-US" dirty="0" err="1">
                <a:cs typeface="Segoe UI"/>
              </a:rPr>
              <a:t>vực</a:t>
            </a:r>
            <a:r>
              <a:rPr lang="en-US" dirty="0">
                <a:cs typeface="Segoe UI"/>
              </a:rPr>
              <a:t> </a:t>
            </a:r>
            <a:r>
              <a:rPr lang="en-US" dirty="0" err="1">
                <a:cs typeface="Segoe UI"/>
              </a:rPr>
              <a:t>đông</a:t>
            </a:r>
            <a:r>
              <a:rPr lang="en-US" dirty="0">
                <a:cs typeface="Segoe UI"/>
              </a:rPr>
              <a:t> </a:t>
            </a:r>
            <a:r>
              <a:rPr lang="en-US" dirty="0" err="1">
                <a:cs typeface="Segoe UI"/>
              </a:rPr>
              <a:t>nam</a:t>
            </a:r>
            <a:r>
              <a:rPr lang="en-US" dirty="0">
                <a:cs typeface="Segoe UI"/>
              </a:rPr>
              <a:t> á)</a:t>
            </a:r>
          </a:p>
          <a:p>
            <a:pPr marL="285750" indent="-285750">
              <a:buFont typeface="Arial"/>
              <a:buChar char="•"/>
            </a:pPr>
            <a:r>
              <a:rPr lang="en-US" dirty="0" err="1">
                <a:cs typeface="Segoe UI"/>
              </a:rPr>
              <a:t>Giảm</a:t>
            </a:r>
            <a:r>
              <a:rPr lang="en-US" dirty="0">
                <a:cs typeface="Segoe UI"/>
              </a:rPr>
              <a:t> chi </a:t>
            </a:r>
            <a:r>
              <a:rPr lang="en-US" dirty="0" err="1">
                <a:cs typeface="Segoe UI"/>
              </a:rPr>
              <a:t>phí</a:t>
            </a:r>
            <a:r>
              <a:rPr lang="en-US" dirty="0">
                <a:cs typeface="Segoe UI"/>
              </a:rPr>
              <a:t> </a:t>
            </a:r>
            <a:r>
              <a:rPr lang="en-US" dirty="0" err="1">
                <a:cs typeface="Segoe UI"/>
              </a:rPr>
              <a:t>vận</a:t>
            </a:r>
            <a:r>
              <a:rPr lang="en-US" dirty="0">
                <a:cs typeface="Segoe UI"/>
              </a:rPr>
              <a:t> </a:t>
            </a:r>
            <a:r>
              <a:rPr lang="en-US" dirty="0" err="1">
                <a:cs typeface="Segoe UI"/>
              </a:rPr>
              <a:t>hành</a:t>
            </a:r>
            <a:r>
              <a:rPr lang="en-US" dirty="0">
                <a:cs typeface="Segoe UI"/>
              </a:rPr>
              <a:t> </a:t>
            </a:r>
            <a:r>
              <a:rPr lang="en-US" dirty="0" err="1">
                <a:cs typeface="Segoe UI"/>
              </a:rPr>
              <a:t>hàng</a:t>
            </a:r>
            <a:r>
              <a:rPr lang="en-US" dirty="0">
                <a:cs typeface="Segoe UI"/>
              </a:rPr>
              <a:t> </a:t>
            </a:r>
            <a:r>
              <a:rPr lang="en-US" dirty="0" err="1">
                <a:cs typeface="Segoe UI"/>
              </a:rPr>
              <a:t>tháng</a:t>
            </a:r>
            <a:r>
              <a:rPr lang="en-US" dirty="0">
                <a:cs typeface="Segoe UI"/>
              </a:rPr>
              <a:t> </a:t>
            </a:r>
          </a:p>
          <a:p>
            <a:pPr marL="285750" indent="-285750">
              <a:buFont typeface="Arial"/>
              <a:buChar char="•"/>
            </a:pPr>
            <a:endParaRPr lang="en-US" dirty="0">
              <a:cs typeface="Segoe UI"/>
            </a:endParaRPr>
          </a:p>
          <a:p>
            <a:r>
              <a:rPr lang="en-US" dirty="0">
                <a:cs typeface="Segoe UI"/>
              </a:rPr>
              <a:t>3. </a:t>
            </a:r>
            <a:r>
              <a:rPr lang="en-US" dirty="0" err="1">
                <a:cs typeface="Segoe UI"/>
              </a:rPr>
              <a:t>Chiến</a:t>
            </a:r>
            <a:r>
              <a:rPr lang="en-US" dirty="0">
                <a:cs typeface="Segoe UI"/>
              </a:rPr>
              <a:t> </a:t>
            </a:r>
            <a:r>
              <a:rPr lang="en-US" dirty="0" err="1">
                <a:cs typeface="Segoe UI"/>
              </a:rPr>
              <a:t>lược</a:t>
            </a:r>
            <a:r>
              <a:rPr lang="en-US" dirty="0">
                <a:cs typeface="Segoe UI"/>
              </a:rPr>
              <a:t> </a:t>
            </a:r>
            <a:r>
              <a:rPr lang="en-US" dirty="0" err="1">
                <a:cs typeface="Segoe UI"/>
              </a:rPr>
              <a:t>về</a:t>
            </a:r>
            <a:r>
              <a:rPr lang="en-US" dirty="0">
                <a:cs typeface="Segoe UI"/>
              </a:rPr>
              <a:t> IT</a:t>
            </a:r>
          </a:p>
          <a:p>
            <a:pPr marL="285750" indent="-285750">
              <a:buFont typeface="Arial"/>
              <a:buChar char="•"/>
            </a:pPr>
            <a:r>
              <a:rPr lang="en-US" dirty="0" err="1">
                <a:cs typeface="Segoe UI"/>
              </a:rPr>
              <a:t>Chuyển</a:t>
            </a:r>
            <a:r>
              <a:rPr lang="en-US" dirty="0">
                <a:cs typeface="Segoe UI"/>
              </a:rPr>
              <a:t> </a:t>
            </a:r>
            <a:r>
              <a:rPr lang="en-US" dirty="0" err="1">
                <a:cs typeface="Segoe UI"/>
              </a:rPr>
              <a:t>dịch</a:t>
            </a:r>
            <a:r>
              <a:rPr lang="en-US" dirty="0">
                <a:cs typeface="Segoe UI"/>
              </a:rPr>
              <a:t> </a:t>
            </a:r>
            <a:r>
              <a:rPr lang="en-US" dirty="0" err="1">
                <a:cs typeface="Segoe UI"/>
              </a:rPr>
              <a:t>hạ</a:t>
            </a:r>
            <a:r>
              <a:rPr lang="en-US" dirty="0">
                <a:cs typeface="Segoe UI"/>
              </a:rPr>
              <a:t> </a:t>
            </a:r>
            <a:r>
              <a:rPr lang="en-US" dirty="0" err="1">
                <a:cs typeface="Segoe UI"/>
              </a:rPr>
              <a:t>tầng</a:t>
            </a:r>
            <a:r>
              <a:rPr lang="en-US" dirty="0">
                <a:cs typeface="Segoe UI"/>
              </a:rPr>
              <a:t> </a:t>
            </a:r>
            <a:r>
              <a:rPr lang="en-US" dirty="0" err="1">
                <a:cs typeface="Segoe UI"/>
              </a:rPr>
              <a:t>hiện</a:t>
            </a:r>
            <a:r>
              <a:rPr lang="en-US" dirty="0">
                <a:cs typeface="Segoe UI"/>
              </a:rPr>
              <a:t> </a:t>
            </a:r>
            <a:r>
              <a:rPr lang="en-US" dirty="0" err="1">
                <a:cs typeface="Segoe UI"/>
              </a:rPr>
              <a:t>tại</a:t>
            </a:r>
            <a:r>
              <a:rPr lang="en-US" dirty="0">
                <a:cs typeface="Segoe UI"/>
              </a:rPr>
              <a:t> </a:t>
            </a:r>
            <a:r>
              <a:rPr lang="en-US" dirty="0" err="1">
                <a:cs typeface="Segoe UI"/>
              </a:rPr>
              <a:t>lên</a:t>
            </a:r>
            <a:r>
              <a:rPr lang="en-US" dirty="0">
                <a:cs typeface="Segoe UI"/>
              </a:rPr>
              <a:t> Cloud </a:t>
            </a:r>
          </a:p>
          <a:p>
            <a:pPr marL="285750" indent="-285750">
              <a:buFont typeface="Arial"/>
              <a:buChar char="•"/>
            </a:pPr>
            <a:r>
              <a:rPr lang="en-US" dirty="0" err="1">
                <a:cs typeface="Segoe UI"/>
              </a:rPr>
              <a:t>Xây</a:t>
            </a:r>
            <a:r>
              <a:rPr lang="en-US" dirty="0">
                <a:cs typeface="Segoe UI"/>
              </a:rPr>
              <a:t> </a:t>
            </a:r>
            <a:r>
              <a:rPr lang="en-US" dirty="0" err="1">
                <a:cs typeface="Segoe UI"/>
              </a:rPr>
              <a:t>dựng</a:t>
            </a:r>
            <a:r>
              <a:rPr lang="en-US" dirty="0">
                <a:cs typeface="Segoe UI"/>
              </a:rPr>
              <a:t> </a:t>
            </a:r>
            <a:r>
              <a:rPr lang="en-US" dirty="0" err="1">
                <a:cs typeface="Segoe UI"/>
              </a:rPr>
              <a:t>hệ</a:t>
            </a:r>
            <a:r>
              <a:rPr lang="en-US" dirty="0">
                <a:cs typeface="Segoe UI"/>
              </a:rPr>
              <a:t> </a:t>
            </a:r>
            <a:r>
              <a:rPr lang="en-US" dirty="0" err="1">
                <a:cs typeface="Segoe UI"/>
              </a:rPr>
              <a:t>thống</a:t>
            </a:r>
            <a:r>
              <a:rPr lang="en-US" dirty="0">
                <a:cs typeface="Segoe UI"/>
              </a:rPr>
              <a:t> microservice </a:t>
            </a:r>
          </a:p>
        </p:txBody>
      </p:sp>
    </p:spTree>
    <p:extLst>
      <p:ext uri="{BB962C8B-B14F-4D97-AF65-F5344CB8AC3E}">
        <p14:creationId xmlns:p14="http://schemas.microsoft.com/office/powerpoint/2010/main" val="1225959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74321" y="1122363"/>
            <a:ext cx="4148146" cy="2387600"/>
          </a:xfrm>
        </p:spPr>
        <p:txBody>
          <a:bodyPr vert="horz" lIns="91440" tIns="45720" rIns="91440" bIns="45720" rtlCol="0" anchor="b">
            <a:normAutofit/>
          </a:bodyPr>
          <a:lstStyle/>
          <a:p>
            <a:r>
              <a:rPr lang="en-US" sz="4200" kern="1200">
                <a:solidFill>
                  <a:srgbClr val="FFFFFF"/>
                </a:solidFill>
                <a:latin typeface="+mj-lt"/>
                <a:ea typeface="+mj-ea"/>
                <a:cs typeface="+mj-cs"/>
              </a:rPr>
              <a:t>PIACOM Current Infra Architecture </a:t>
            </a:r>
          </a:p>
        </p:txBody>
      </p:sp>
      <p:sp>
        <p:nvSpPr>
          <p:cNvPr id="3" name="Slide Number Placeholder 2"/>
          <p:cNvSpPr>
            <a:spLocks noGrp="1"/>
          </p:cNvSpPr>
          <p:nvPr>
            <p:ph type="sldNum" sz="quarter" idx="12"/>
          </p:nvPr>
        </p:nvSpPr>
        <p:spPr>
          <a:xfrm>
            <a:off x="10578662" y="6356350"/>
            <a:ext cx="77513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012F146-47F9-A646-B182-8CC39B8AD32B}" type="slidenum">
              <a:rPr kumimoji="0" lang="en-US" sz="1200" b="0" i="0" u="none" strike="noStrike" kern="1200" cap="none" spc="0" normalizeH="0" baseline="0" noProof="0">
                <a:ln>
                  <a:noFill/>
                </a:ln>
                <a:solidFill>
                  <a:srgbClr val="40404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78</a:t>
            </a:fld>
            <a:endParaRPr kumimoji="0" lang="en-US" sz="1200" b="0" i="0" u="none" strike="noStrike" kern="1200" cap="none" spc="0" normalizeH="0" baseline="0" noProof="0">
              <a:ln>
                <a:noFill/>
              </a:ln>
              <a:solidFill>
                <a:srgbClr val="40404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A3BB78C2-ACAA-4603-9063-12475DC420F7}"/>
              </a:ext>
            </a:extLst>
          </p:cNvPr>
          <p:cNvPicPr>
            <a:picLocks noChangeAspect="1"/>
          </p:cNvPicPr>
          <p:nvPr/>
        </p:nvPicPr>
        <p:blipFill>
          <a:blip r:embed="rId3"/>
          <a:stretch>
            <a:fillRect/>
          </a:stretch>
        </p:blipFill>
        <p:spPr>
          <a:xfrm>
            <a:off x="5696620" y="-3445"/>
            <a:ext cx="5834993" cy="6858000"/>
          </a:xfrm>
          <a:prstGeom prst="rect">
            <a:avLst/>
          </a:prstGeom>
        </p:spPr>
      </p:pic>
    </p:spTree>
    <p:extLst>
      <p:ext uri="{BB962C8B-B14F-4D97-AF65-F5344CB8AC3E}">
        <p14:creationId xmlns:p14="http://schemas.microsoft.com/office/powerpoint/2010/main" val="1777926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8E00-ADFC-4707-AE97-B454DC49F3F5}"/>
              </a:ext>
            </a:extLst>
          </p:cNvPr>
          <p:cNvSpPr>
            <a:spLocks noGrp="1"/>
          </p:cNvSpPr>
          <p:nvPr>
            <p:ph type="title"/>
          </p:nvPr>
        </p:nvSpPr>
        <p:spPr/>
        <p:txBody>
          <a:bodyPr/>
          <a:lstStyle/>
          <a:p>
            <a:r>
              <a:rPr lang="en-US"/>
              <a:t>Azure Architecture Recommendation</a:t>
            </a:r>
          </a:p>
        </p:txBody>
      </p:sp>
      <p:sp>
        <p:nvSpPr>
          <p:cNvPr id="3" name="Slide Number Placeholder 2">
            <a:extLst>
              <a:ext uri="{FF2B5EF4-FFF2-40B4-BE49-F238E27FC236}">
                <a16:creationId xmlns:a16="http://schemas.microsoft.com/office/drawing/2014/main" id="{CF899DB1-386D-43B0-82BC-1495B5D97BEC}"/>
              </a:ext>
            </a:extLst>
          </p:cNvPr>
          <p:cNvSpPr>
            <a:spLocks noGrp="1"/>
          </p:cNvSpPr>
          <p:nvPr>
            <p:ph type="sldNum" sz="quarter" idx="12"/>
          </p:nvPr>
        </p:nvSpPr>
        <p:spPr/>
        <p:txBody>
          <a:bodyPr/>
          <a:lstStyle/>
          <a:p>
            <a:fld id="{E012F146-47F9-A646-B182-8CC39B8AD32B}" type="slidenum">
              <a:rPr lang="x-none" smtClean="0"/>
              <a:pPr/>
              <a:t>79</a:t>
            </a:fld>
            <a:endParaRPr lang="x-none"/>
          </a:p>
        </p:txBody>
      </p:sp>
      <p:pic>
        <p:nvPicPr>
          <p:cNvPr id="6" name="Picture 5">
            <a:extLst>
              <a:ext uri="{FF2B5EF4-FFF2-40B4-BE49-F238E27FC236}">
                <a16:creationId xmlns:a16="http://schemas.microsoft.com/office/drawing/2014/main" id="{24466FD1-3254-42CD-86F6-6462FF665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647" y="1002352"/>
            <a:ext cx="9753872" cy="5855648"/>
          </a:xfrm>
          <a:prstGeom prst="rect">
            <a:avLst/>
          </a:prstGeom>
        </p:spPr>
      </p:pic>
    </p:spTree>
    <p:extLst>
      <p:ext uri="{BB962C8B-B14F-4D97-AF65-F5344CB8AC3E}">
        <p14:creationId xmlns:p14="http://schemas.microsoft.com/office/powerpoint/2010/main" val="376020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1A8FB4-F312-44EB-8FBA-3FE3718818BF}"/>
              </a:ext>
            </a:extLst>
          </p:cNvPr>
          <p:cNvSpPr>
            <a:spLocks noGrp="1"/>
          </p:cNvSpPr>
          <p:nvPr>
            <p:ph type="title"/>
          </p:nvPr>
        </p:nvSpPr>
        <p:spPr/>
        <p:txBody>
          <a:bodyPr/>
          <a:lstStyle/>
          <a:p>
            <a:r>
              <a:rPr lang="en-US"/>
              <a:t>IT landscape</a:t>
            </a:r>
          </a:p>
        </p:txBody>
      </p:sp>
      <p:sp>
        <p:nvSpPr>
          <p:cNvPr id="3" name="Slide Number Placeholder 2">
            <a:extLst>
              <a:ext uri="{FF2B5EF4-FFF2-40B4-BE49-F238E27FC236}">
                <a16:creationId xmlns:a16="http://schemas.microsoft.com/office/drawing/2014/main" id="{A5D9EBCA-12B2-421B-AED9-FDBD8E4FBB8C}"/>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2" name="Hình ảnh 4">
            <a:extLst>
              <a:ext uri="{FF2B5EF4-FFF2-40B4-BE49-F238E27FC236}">
                <a16:creationId xmlns:a16="http://schemas.microsoft.com/office/drawing/2014/main" id="{FA64AC16-07E2-F287-03E6-4BAC2DB0E749}"/>
              </a:ext>
            </a:extLst>
          </p:cNvPr>
          <p:cNvPicPr>
            <a:picLocks noChangeAspect="1"/>
          </p:cNvPicPr>
          <p:nvPr/>
        </p:nvPicPr>
        <p:blipFill>
          <a:blip r:embed="rId2"/>
          <a:stretch>
            <a:fillRect/>
          </a:stretch>
        </p:blipFill>
        <p:spPr>
          <a:xfrm>
            <a:off x="885645" y="1343489"/>
            <a:ext cx="10248180" cy="4889889"/>
          </a:xfrm>
          <a:prstGeom prst="rect">
            <a:avLst/>
          </a:prstGeom>
        </p:spPr>
      </p:pic>
    </p:spTree>
    <p:extLst>
      <p:ext uri="{BB962C8B-B14F-4D97-AF65-F5344CB8AC3E}">
        <p14:creationId xmlns:p14="http://schemas.microsoft.com/office/powerpoint/2010/main" val="3382173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361-FD55-4DE0-954D-3933FEFEDB6E}"/>
              </a:ext>
            </a:extLst>
          </p:cNvPr>
          <p:cNvSpPr>
            <a:spLocks noGrp="1"/>
          </p:cNvSpPr>
          <p:nvPr>
            <p:ph type="title"/>
          </p:nvPr>
        </p:nvSpPr>
        <p:spPr/>
        <p:txBody>
          <a:bodyPr/>
          <a:lstStyle/>
          <a:p>
            <a:r>
              <a:rPr lang="en-US"/>
              <a:t>Approach migration</a:t>
            </a:r>
          </a:p>
        </p:txBody>
      </p:sp>
      <p:sp>
        <p:nvSpPr>
          <p:cNvPr id="3" name="Slide Number Placeholder 2">
            <a:extLst>
              <a:ext uri="{FF2B5EF4-FFF2-40B4-BE49-F238E27FC236}">
                <a16:creationId xmlns:a16="http://schemas.microsoft.com/office/drawing/2014/main" id="{5BFA8261-D1BE-4B5E-86AD-40309358F13C}"/>
              </a:ext>
            </a:extLst>
          </p:cNvPr>
          <p:cNvSpPr>
            <a:spLocks noGrp="1"/>
          </p:cNvSpPr>
          <p:nvPr>
            <p:ph type="sldNum" sz="quarter" idx="12"/>
          </p:nvPr>
        </p:nvSpPr>
        <p:spPr/>
        <p:txBody>
          <a:bodyPr/>
          <a:lstStyle/>
          <a:p>
            <a:fld id="{E012F146-47F9-A646-B182-8CC39B8AD32B}" type="slidenum">
              <a:rPr lang="x-none" smtClean="0"/>
              <a:pPr/>
              <a:t>80</a:t>
            </a:fld>
            <a:endParaRPr lang="x-none"/>
          </a:p>
        </p:txBody>
      </p:sp>
      <p:sp>
        <p:nvSpPr>
          <p:cNvPr id="7" name="TextBox 6">
            <a:extLst>
              <a:ext uri="{FF2B5EF4-FFF2-40B4-BE49-F238E27FC236}">
                <a16:creationId xmlns:a16="http://schemas.microsoft.com/office/drawing/2014/main" id="{CE5DB494-3FF1-4DA8-BAAC-FDD7FED8E05E}"/>
              </a:ext>
            </a:extLst>
          </p:cNvPr>
          <p:cNvSpPr txBox="1"/>
          <p:nvPr/>
        </p:nvSpPr>
        <p:spPr>
          <a:xfrm>
            <a:off x="451130" y="1188973"/>
            <a:ext cx="11557019" cy="943319"/>
          </a:xfrm>
          <a:prstGeom prst="rect">
            <a:avLst/>
          </a:prstGeom>
          <a:noFill/>
          <a:extLst>
            <a:ext uri="{909E8E84-426E-40DD-AFC4-6F175D3DCCD1}">
              <a14:hiddenFill xmlns:a14="http://schemas.microsoft.com/office/drawing/2010/main">
                <a:solidFill>
                  <a:srgbClr val="FFFFFF"/>
                </a:solidFill>
              </a14:hiddenFill>
            </a:ext>
          </a:extLst>
        </p:spPr>
        <p:txBody>
          <a:bodyPr wrap="square" lIns="186521" tIns="149217" rIns="186521" bIns="149217" rtlCol="0">
            <a:spAutoFit/>
          </a:bodyPr>
          <a:lstStyle/>
          <a:p>
            <a:pPr defTabSz="932597">
              <a:lnSpc>
                <a:spcPct val="90000"/>
              </a:lnSpc>
              <a:spcAft>
                <a:spcPts val="612"/>
              </a:spcAft>
              <a:defRPr/>
            </a:pPr>
            <a:r>
              <a:rPr lang="en-US" sz="2040" b="1" kern="0">
                <a:solidFill>
                  <a:srgbClr val="0078D4"/>
                </a:solidFill>
                <a:latin typeface="Calibri"/>
              </a:rPr>
              <a:t>Transformation</a:t>
            </a:r>
            <a:r>
              <a:rPr lang="en-US" sz="2040" b="1" kern="0">
                <a:solidFill>
                  <a:srgbClr val="505050">
                    <a:lumMod val="50000"/>
                  </a:srgbClr>
                </a:solidFill>
                <a:latin typeface="Calibri"/>
              </a:rPr>
              <a:t> </a:t>
            </a:r>
            <a:r>
              <a:rPr lang="en-US" sz="2040" kern="0">
                <a:solidFill>
                  <a:srgbClr val="505050">
                    <a:lumMod val="50000"/>
                  </a:srgbClr>
                </a:solidFill>
                <a:latin typeface="Calibri"/>
              </a:rPr>
              <a:t>based Cloud Adaption framework anchored from best practices and industry standards.</a:t>
            </a:r>
          </a:p>
          <a:p>
            <a:pPr defTabSz="932597">
              <a:lnSpc>
                <a:spcPct val="90000"/>
              </a:lnSpc>
              <a:spcAft>
                <a:spcPts val="612"/>
              </a:spcAft>
              <a:defRPr/>
            </a:pPr>
            <a:endParaRPr lang="en-US" sz="2040" kern="0">
              <a:solidFill>
                <a:srgbClr val="505050">
                  <a:lumMod val="50000"/>
                </a:srgbClr>
              </a:solidFill>
              <a:latin typeface="Calibri"/>
            </a:endParaRPr>
          </a:p>
        </p:txBody>
      </p:sp>
      <p:pic>
        <p:nvPicPr>
          <p:cNvPr id="8" name="Picture 7">
            <a:extLst>
              <a:ext uri="{FF2B5EF4-FFF2-40B4-BE49-F238E27FC236}">
                <a16:creationId xmlns:a16="http://schemas.microsoft.com/office/drawing/2014/main" id="{0C38CB79-BED6-4199-B071-3AA50C5C6E14}"/>
              </a:ext>
            </a:extLst>
          </p:cNvPr>
          <p:cNvPicPr>
            <a:picLocks noChangeAspect="1"/>
          </p:cNvPicPr>
          <p:nvPr/>
        </p:nvPicPr>
        <p:blipFill rotWithShape="1">
          <a:blip r:embed="rId2"/>
          <a:srcRect t="372" b="-1"/>
          <a:stretch/>
        </p:blipFill>
        <p:spPr>
          <a:xfrm>
            <a:off x="1485149" y="2025870"/>
            <a:ext cx="9792335" cy="2661432"/>
          </a:xfrm>
          <a:prstGeom prst="rect">
            <a:avLst/>
          </a:prstGeom>
        </p:spPr>
      </p:pic>
      <p:pic>
        <p:nvPicPr>
          <p:cNvPr id="9" name="Picture 8">
            <a:extLst>
              <a:ext uri="{FF2B5EF4-FFF2-40B4-BE49-F238E27FC236}">
                <a16:creationId xmlns:a16="http://schemas.microsoft.com/office/drawing/2014/main" id="{9862BBDC-9900-4E47-BAF9-39C1ED7CD29C}"/>
              </a:ext>
            </a:extLst>
          </p:cNvPr>
          <p:cNvPicPr>
            <a:picLocks noChangeAspect="1"/>
          </p:cNvPicPr>
          <p:nvPr/>
        </p:nvPicPr>
        <p:blipFill>
          <a:blip r:embed="rId3"/>
          <a:stretch>
            <a:fillRect/>
          </a:stretch>
        </p:blipFill>
        <p:spPr>
          <a:xfrm>
            <a:off x="4684810" y="4805861"/>
            <a:ext cx="6592673" cy="1436677"/>
          </a:xfrm>
          <a:prstGeom prst="rect">
            <a:avLst/>
          </a:prstGeom>
        </p:spPr>
      </p:pic>
    </p:spTree>
    <p:extLst>
      <p:ext uri="{BB962C8B-B14F-4D97-AF65-F5344CB8AC3E}">
        <p14:creationId xmlns:p14="http://schemas.microsoft.com/office/powerpoint/2010/main" val="630549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3361-FD55-4DE0-954D-3933FEFEDB6E}"/>
              </a:ext>
            </a:extLst>
          </p:cNvPr>
          <p:cNvSpPr>
            <a:spLocks noGrp="1"/>
          </p:cNvSpPr>
          <p:nvPr>
            <p:ph type="title"/>
          </p:nvPr>
        </p:nvSpPr>
        <p:spPr/>
        <p:txBody>
          <a:bodyPr/>
          <a:lstStyle/>
          <a:p>
            <a:r>
              <a:rPr lang="en-US"/>
              <a:t>Migration processes </a:t>
            </a:r>
          </a:p>
        </p:txBody>
      </p:sp>
      <p:sp>
        <p:nvSpPr>
          <p:cNvPr id="3" name="Slide Number Placeholder 2">
            <a:extLst>
              <a:ext uri="{FF2B5EF4-FFF2-40B4-BE49-F238E27FC236}">
                <a16:creationId xmlns:a16="http://schemas.microsoft.com/office/drawing/2014/main" id="{5BFA8261-D1BE-4B5E-86AD-40309358F13C}"/>
              </a:ext>
            </a:extLst>
          </p:cNvPr>
          <p:cNvSpPr>
            <a:spLocks noGrp="1"/>
          </p:cNvSpPr>
          <p:nvPr>
            <p:ph type="sldNum" sz="quarter" idx="12"/>
          </p:nvPr>
        </p:nvSpPr>
        <p:spPr/>
        <p:txBody>
          <a:bodyPr/>
          <a:lstStyle/>
          <a:p>
            <a:fld id="{E012F146-47F9-A646-B182-8CC39B8AD32B}" type="slidenum">
              <a:rPr lang="x-none" smtClean="0"/>
              <a:pPr/>
              <a:t>81</a:t>
            </a:fld>
            <a:endParaRPr lang="x-none"/>
          </a:p>
        </p:txBody>
      </p:sp>
      <p:pic>
        <p:nvPicPr>
          <p:cNvPr id="10" name="Picture 9">
            <a:extLst>
              <a:ext uri="{FF2B5EF4-FFF2-40B4-BE49-F238E27FC236}">
                <a16:creationId xmlns:a16="http://schemas.microsoft.com/office/drawing/2014/main" id="{5095125A-6F2D-4C47-A23F-6674336E10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71972" y="1907611"/>
            <a:ext cx="6635711" cy="2815149"/>
          </a:xfrm>
          <a:prstGeom prst="rect">
            <a:avLst/>
          </a:prstGeom>
        </p:spPr>
      </p:pic>
      <p:sp>
        <p:nvSpPr>
          <p:cNvPr id="11" name="Callout: Bent Line with Accent Bar 10">
            <a:extLst>
              <a:ext uri="{FF2B5EF4-FFF2-40B4-BE49-F238E27FC236}">
                <a16:creationId xmlns:a16="http://schemas.microsoft.com/office/drawing/2014/main" id="{20E6BBDD-68C3-440F-81A1-87403C86DE17}"/>
              </a:ext>
            </a:extLst>
          </p:cNvPr>
          <p:cNvSpPr/>
          <p:nvPr/>
        </p:nvSpPr>
        <p:spPr bwMode="auto">
          <a:xfrm flipH="1">
            <a:off x="556138" y="5008501"/>
            <a:ext cx="2115833" cy="1317913"/>
          </a:xfrm>
          <a:prstGeom prst="accentCallout2">
            <a:avLst>
              <a:gd name="adj1" fmla="val 19314"/>
              <a:gd name="adj2" fmla="val -5072"/>
              <a:gd name="adj3" fmla="val 18750"/>
              <a:gd name="adj4" fmla="val -16667"/>
              <a:gd name="adj5" fmla="val -40133"/>
              <a:gd name="adj6" fmla="val -370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Assessment: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Quickly evaluate cloud compatibility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Align appropriate cloud architecture</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Match the appropriate migration tool</a:t>
            </a:r>
          </a:p>
        </p:txBody>
      </p:sp>
      <p:sp>
        <p:nvSpPr>
          <p:cNvPr id="12" name="Callout: Bent Line with Accent Bar 11">
            <a:extLst>
              <a:ext uri="{FF2B5EF4-FFF2-40B4-BE49-F238E27FC236}">
                <a16:creationId xmlns:a16="http://schemas.microsoft.com/office/drawing/2014/main" id="{35955301-1CAA-4B15-8307-664CAAE04190}"/>
              </a:ext>
            </a:extLst>
          </p:cNvPr>
          <p:cNvSpPr/>
          <p:nvPr/>
        </p:nvSpPr>
        <p:spPr bwMode="auto">
          <a:xfrm>
            <a:off x="9307683" y="5008502"/>
            <a:ext cx="2112341" cy="1319196"/>
          </a:xfrm>
          <a:prstGeom prst="accentCallout2">
            <a:avLst>
              <a:gd name="adj1" fmla="val 18750"/>
              <a:gd name="adj2" fmla="val -8333"/>
              <a:gd name="adj3" fmla="val 18750"/>
              <a:gd name="adj4" fmla="val -16667"/>
              <a:gd name="adj5" fmla="val -39966"/>
              <a:gd name="adj6" fmla="val -4086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Operations: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Integration with ops, governance, and security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High workload reliability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Well-governed environment.</a:t>
            </a:r>
          </a:p>
        </p:txBody>
      </p:sp>
      <p:sp>
        <p:nvSpPr>
          <p:cNvPr id="13" name="Callout: Bent Line with Accent Bar 12">
            <a:extLst>
              <a:ext uri="{FF2B5EF4-FFF2-40B4-BE49-F238E27FC236}">
                <a16:creationId xmlns:a16="http://schemas.microsoft.com/office/drawing/2014/main" id="{C66E26A3-B5B6-4F80-93F3-891BA764E10A}"/>
              </a:ext>
            </a:extLst>
          </p:cNvPr>
          <p:cNvSpPr/>
          <p:nvPr/>
        </p:nvSpPr>
        <p:spPr bwMode="auto">
          <a:xfrm>
            <a:off x="6425644" y="4999938"/>
            <a:ext cx="2112341" cy="1319196"/>
          </a:xfrm>
          <a:prstGeom prst="accentCallout2">
            <a:avLst>
              <a:gd name="adj1" fmla="val 18750"/>
              <a:gd name="adj2" fmla="val -8333"/>
              <a:gd name="adj3" fmla="val 18750"/>
              <a:gd name="adj4" fmla="val -16667"/>
              <a:gd name="adj5" fmla="val -40675"/>
              <a:gd name="adj6" fmla="val 10148"/>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Optimization: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Data-driven testing</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Balance of performance and cost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Low impact promotion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Consistent on-boarding</a:t>
            </a:r>
          </a:p>
        </p:txBody>
      </p:sp>
      <p:sp>
        <p:nvSpPr>
          <p:cNvPr id="14" name="Callout: Bent Line with Accent Bar 13">
            <a:extLst>
              <a:ext uri="{FF2B5EF4-FFF2-40B4-BE49-F238E27FC236}">
                <a16:creationId xmlns:a16="http://schemas.microsoft.com/office/drawing/2014/main" id="{2CEA6A4A-A81D-4F60-AB67-561F4E110797}"/>
              </a:ext>
            </a:extLst>
          </p:cNvPr>
          <p:cNvSpPr/>
          <p:nvPr/>
        </p:nvSpPr>
        <p:spPr bwMode="auto">
          <a:xfrm flipH="1">
            <a:off x="3386535" y="5008501"/>
            <a:ext cx="2115833" cy="1317913"/>
          </a:xfrm>
          <a:prstGeom prst="accentCallout2">
            <a:avLst>
              <a:gd name="adj1" fmla="val 19314"/>
              <a:gd name="adj2" fmla="val -5072"/>
              <a:gd name="adj3" fmla="val 18751"/>
              <a:gd name="adj4" fmla="val -13136"/>
              <a:gd name="adj5" fmla="val -41078"/>
              <a:gd name="adj6" fmla="val 123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Mature Migration: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Standardized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Allow multiple migration tools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Enable limited workload modernization during migration</a:t>
            </a:r>
          </a:p>
        </p:txBody>
      </p:sp>
      <p:sp>
        <p:nvSpPr>
          <p:cNvPr id="15" name="Callout: Bent Line with Accent Bar 14">
            <a:extLst>
              <a:ext uri="{FF2B5EF4-FFF2-40B4-BE49-F238E27FC236}">
                <a16:creationId xmlns:a16="http://schemas.microsoft.com/office/drawing/2014/main" id="{3A151DBB-8FF8-41B9-9A49-4A2CEDBA6C76}"/>
              </a:ext>
            </a:extLst>
          </p:cNvPr>
          <p:cNvSpPr/>
          <p:nvPr/>
        </p:nvSpPr>
        <p:spPr bwMode="auto">
          <a:xfrm flipH="1">
            <a:off x="1365514" y="1072164"/>
            <a:ext cx="2115833" cy="712407"/>
          </a:xfrm>
          <a:prstGeom prst="accentCallout2">
            <a:avLst>
              <a:gd name="adj1" fmla="val 19314"/>
              <a:gd name="adj2" fmla="val -5072"/>
              <a:gd name="adj3" fmla="val 18750"/>
              <a:gd name="adj4" fmla="val -16667"/>
              <a:gd name="adj5" fmla="val 232599"/>
              <a:gd name="adj6" fmla="val -5176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Aggregate data to execute a workload, constraint, &amp; dependency analysis</a:t>
            </a:r>
          </a:p>
        </p:txBody>
      </p:sp>
      <p:sp>
        <p:nvSpPr>
          <p:cNvPr id="16" name="Callout: Bent Line with Accent Bar 15">
            <a:extLst>
              <a:ext uri="{FF2B5EF4-FFF2-40B4-BE49-F238E27FC236}">
                <a16:creationId xmlns:a16="http://schemas.microsoft.com/office/drawing/2014/main" id="{3C643304-12E1-4705-AE1F-BA5FF072C831}"/>
              </a:ext>
            </a:extLst>
          </p:cNvPr>
          <p:cNvSpPr/>
          <p:nvPr/>
        </p:nvSpPr>
        <p:spPr bwMode="auto">
          <a:xfrm>
            <a:off x="8249766" y="1076912"/>
            <a:ext cx="2115833" cy="712407"/>
          </a:xfrm>
          <a:prstGeom prst="accentCallout2">
            <a:avLst>
              <a:gd name="adj1" fmla="val 19314"/>
              <a:gd name="adj2" fmla="val -5072"/>
              <a:gd name="adj3" fmla="val 18750"/>
              <a:gd name="adj4" fmla="val -16667"/>
              <a:gd name="adj5" fmla="val 234347"/>
              <a:gd name="adj6" fmla="val -58235"/>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the teams, roles, &amp;  responsibilities</a:t>
            </a:r>
          </a:p>
        </p:txBody>
      </p:sp>
      <p:sp>
        <p:nvSpPr>
          <p:cNvPr id="17" name="Callout: Bent Line with Accent Bar 16">
            <a:extLst>
              <a:ext uri="{FF2B5EF4-FFF2-40B4-BE49-F238E27FC236}">
                <a16:creationId xmlns:a16="http://schemas.microsoft.com/office/drawing/2014/main" id="{B97A0D3D-1254-4F26-8CCD-E33CAC7C33E9}"/>
              </a:ext>
            </a:extLst>
          </p:cNvPr>
          <p:cNvSpPr/>
          <p:nvPr/>
        </p:nvSpPr>
        <p:spPr bwMode="auto">
          <a:xfrm>
            <a:off x="9943229" y="2075059"/>
            <a:ext cx="2115833" cy="899652"/>
          </a:xfrm>
          <a:prstGeom prst="accentCallout2">
            <a:avLst>
              <a:gd name="adj1" fmla="val 19314"/>
              <a:gd name="adj2" fmla="val -5072"/>
              <a:gd name="adj3" fmla="val 18750"/>
              <a:gd name="adj4" fmla="val -16667"/>
              <a:gd name="adj5" fmla="val 71662"/>
              <a:gd name="adj6" fmla="val -3999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Align sub-processes to fit change management and change approval processes across IT and business unit</a:t>
            </a:r>
          </a:p>
        </p:txBody>
      </p:sp>
      <p:sp>
        <p:nvSpPr>
          <p:cNvPr id="18" name="Callout: Bent Line with Accent Bar 17">
            <a:extLst>
              <a:ext uri="{FF2B5EF4-FFF2-40B4-BE49-F238E27FC236}">
                <a16:creationId xmlns:a16="http://schemas.microsoft.com/office/drawing/2014/main" id="{FE5234B3-C59B-4A2B-9AF1-9C925FDD7D9D}"/>
              </a:ext>
            </a:extLst>
          </p:cNvPr>
          <p:cNvSpPr/>
          <p:nvPr/>
        </p:nvSpPr>
        <p:spPr bwMode="auto">
          <a:xfrm flipH="1">
            <a:off x="132938" y="2075059"/>
            <a:ext cx="2115833" cy="899652"/>
          </a:xfrm>
          <a:prstGeom prst="accentCallout2">
            <a:avLst>
              <a:gd name="adj1" fmla="val 19314"/>
              <a:gd name="adj2" fmla="val -5072"/>
              <a:gd name="adj3" fmla="val 18750"/>
              <a:gd name="adj4" fmla="val -16667"/>
              <a:gd name="adj5" fmla="val 68894"/>
              <a:gd name="adj6" fmla="val -29987"/>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rgbClr val="353535"/>
                </a:solidFill>
                <a:latin typeface="Segoe UI Semilight"/>
                <a:ea typeface="Segoe UI" pitchFamily="34" charset="0"/>
                <a:cs typeface="Segoe UI" pitchFamily="34" charset="0"/>
              </a:rPr>
              <a:t>Ensure every member of the team can use business outcomes as a test for decisions</a:t>
            </a:r>
          </a:p>
        </p:txBody>
      </p:sp>
    </p:spTree>
    <p:extLst>
      <p:ext uri="{BB962C8B-B14F-4D97-AF65-F5344CB8AC3E}">
        <p14:creationId xmlns:p14="http://schemas.microsoft.com/office/powerpoint/2010/main" val="123384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1500"/>
                            </p:stCondLst>
                            <p:childTnLst>
                              <p:par>
                                <p:cTn id="34" presetID="10" presetClass="entr" presetSubtype="0" fill="hold" grpId="0" nodeType="afterEffect">
                                  <p:stCondLst>
                                    <p:cond delay="10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4A22-DEC7-47C5-851E-09174FCFC8DA}"/>
              </a:ext>
            </a:extLst>
          </p:cNvPr>
          <p:cNvSpPr>
            <a:spLocks noGrp="1"/>
          </p:cNvSpPr>
          <p:nvPr>
            <p:ph type="title"/>
          </p:nvPr>
        </p:nvSpPr>
        <p:spPr/>
        <p:txBody>
          <a:bodyPr/>
          <a:lstStyle/>
          <a:p>
            <a:r>
              <a:rPr lang="en-US" dirty="0">
                <a:latin typeface="BR Omega VN"/>
              </a:rPr>
              <a:t>Stage 1: Master Plan (Lift &amp; Shift) </a:t>
            </a:r>
            <a:endParaRPr lang="en-US" dirty="0"/>
          </a:p>
        </p:txBody>
      </p:sp>
      <p:sp>
        <p:nvSpPr>
          <p:cNvPr id="3" name="Slide Number Placeholder 2">
            <a:extLst>
              <a:ext uri="{FF2B5EF4-FFF2-40B4-BE49-F238E27FC236}">
                <a16:creationId xmlns:a16="http://schemas.microsoft.com/office/drawing/2014/main" id="{6CFD9928-6267-4DC6-96B4-EFEE532AADF5}"/>
              </a:ext>
            </a:extLst>
          </p:cNvPr>
          <p:cNvSpPr>
            <a:spLocks noGrp="1"/>
          </p:cNvSpPr>
          <p:nvPr>
            <p:ph type="sldNum" sz="quarter" idx="12"/>
          </p:nvPr>
        </p:nvSpPr>
        <p:spPr/>
        <p:txBody>
          <a:bodyPr/>
          <a:lstStyle/>
          <a:p>
            <a:fld id="{E012F146-47F9-A646-B182-8CC39B8AD32B}" type="slidenum">
              <a:rPr lang="x-none" smtClean="0"/>
              <a:pPr/>
              <a:t>82</a:t>
            </a:fld>
            <a:endParaRPr lang="x-none"/>
          </a:p>
        </p:txBody>
      </p:sp>
      <p:graphicFrame>
        <p:nvGraphicFramePr>
          <p:cNvPr id="35" name="Table 34">
            <a:extLst>
              <a:ext uri="{FF2B5EF4-FFF2-40B4-BE49-F238E27FC236}">
                <a16:creationId xmlns:a16="http://schemas.microsoft.com/office/drawing/2014/main" id="{0C273AB9-FE8D-4BAD-A8B2-6D839C48F540}"/>
              </a:ext>
            </a:extLst>
          </p:cNvPr>
          <p:cNvGraphicFramePr>
            <a:graphicFrameLocks noGrp="1"/>
          </p:cNvGraphicFramePr>
          <p:nvPr>
            <p:extLst>
              <p:ext uri="{D42A27DB-BD31-4B8C-83A1-F6EECF244321}">
                <p14:modId xmlns:p14="http://schemas.microsoft.com/office/powerpoint/2010/main" val="1780250736"/>
              </p:ext>
            </p:extLst>
          </p:nvPr>
        </p:nvGraphicFramePr>
        <p:xfrm>
          <a:off x="711806" y="1074231"/>
          <a:ext cx="10742292" cy="5117765"/>
        </p:xfrm>
        <a:graphic>
          <a:graphicData uri="http://schemas.openxmlformats.org/drawingml/2006/table">
            <a:tbl>
              <a:tblPr firstRow="1" bandRow="1"/>
              <a:tblGrid>
                <a:gridCol w="895191">
                  <a:extLst>
                    <a:ext uri="{9D8B030D-6E8A-4147-A177-3AD203B41FA5}">
                      <a16:colId xmlns:a16="http://schemas.microsoft.com/office/drawing/2014/main" val="884571790"/>
                    </a:ext>
                  </a:extLst>
                </a:gridCol>
                <a:gridCol w="895191">
                  <a:extLst>
                    <a:ext uri="{9D8B030D-6E8A-4147-A177-3AD203B41FA5}">
                      <a16:colId xmlns:a16="http://schemas.microsoft.com/office/drawing/2014/main" val="2805713966"/>
                    </a:ext>
                  </a:extLst>
                </a:gridCol>
                <a:gridCol w="895191">
                  <a:extLst>
                    <a:ext uri="{9D8B030D-6E8A-4147-A177-3AD203B41FA5}">
                      <a16:colId xmlns:a16="http://schemas.microsoft.com/office/drawing/2014/main" val="1081106197"/>
                    </a:ext>
                  </a:extLst>
                </a:gridCol>
                <a:gridCol w="895191">
                  <a:extLst>
                    <a:ext uri="{9D8B030D-6E8A-4147-A177-3AD203B41FA5}">
                      <a16:colId xmlns:a16="http://schemas.microsoft.com/office/drawing/2014/main" val="864613920"/>
                    </a:ext>
                  </a:extLst>
                </a:gridCol>
                <a:gridCol w="895191">
                  <a:extLst>
                    <a:ext uri="{9D8B030D-6E8A-4147-A177-3AD203B41FA5}">
                      <a16:colId xmlns:a16="http://schemas.microsoft.com/office/drawing/2014/main" val="1562884692"/>
                    </a:ext>
                  </a:extLst>
                </a:gridCol>
                <a:gridCol w="895191">
                  <a:extLst>
                    <a:ext uri="{9D8B030D-6E8A-4147-A177-3AD203B41FA5}">
                      <a16:colId xmlns:a16="http://schemas.microsoft.com/office/drawing/2014/main" val="3993666843"/>
                    </a:ext>
                  </a:extLst>
                </a:gridCol>
                <a:gridCol w="895191">
                  <a:extLst>
                    <a:ext uri="{9D8B030D-6E8A-4147-A177-3AD203B41FA5}">
                      <a16:colId xmlns:a16="http://schemas.microsoft.com/office/drawing/2014/main" val="1616449466"/>
                    </a:ext>
                  </a:extLst>
                </a:gridCol>
                <a:gridCol w="895191">
                  <a:extLst>
                    <a:ext uri="{9D8B030D-6E8A-4147-A177-3AD203B41FA5}">
                      <a16:colId xmlns:a16="http://schemas.microsoft.com/office/drawing/2014/main" val="4184894734"/>
                    </a:ext>
                  </a:extLst>
                </a:gridCol>
                <a:gridCol w="895191">
                  <a:extLst>
                    <a:ext uri="{9D8B030D-6E8A-4147-A177-3AD203B41FA5}">
                      <a16:colId xmlns:a16="http://schemas.microsoft.com/office/drawing/2014/main" val="3714932795"/>
                    </a:ext>
                  </a:extLst>
                </a:gridCol>
                <a:gridCol w="895191">
                  <a:extLst>
                    <a:ext uri="{9D8B030D-6E8A-4147-A177-3AD203B41FA5}">
                      <a16:colId xmlns:a16="http://schemas.microsoft.com/office/drawing/2014/main" val="45486621"/>
                    </a:ext>
                  </a:extLst>
                </a:gridCol>
                <a:gridCol w="895191">
                  <a:extLst>
                    <a:ext uri="{9D8B030D-6E8A-4147-A177-3AD203B41FA5}">
                      <a16:colId xmlns:a16="http://schemas.microsoft.com/office/drawing/2014/main" val="2486716766"/>
                    </a:ext>
                  </a:extLst>
                </a:gridCol>
                <a:gridCol w="895191">
                  <a:extLst>
                    <a:ext uri="{9D8B030D-6E8A-4147-A177-3AD203B41FA5}">
                      <a16:colId xmlns:a16="http://schemas.microsoft.com/office/drawing/2014/main" val="1794673662"/>
                    </a:ext>
                  </a:extLst>
                </a:gridCol>
              </a:tblGrid>
              <a:tr h="23054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kern="1200">
                          <a:solidFill>
                            <a:schemeClr val="tx1"/>
                          </a:solidFill>
                          <a:latin typeface="+mn-lt"/>
                          <a:ea typeface="+mn-ea"/>
                          <a:cs typeface="+mn-cs"/>
                        </a:rPr>
                        <a:t>W1</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W2</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W3</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W4</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W5</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W6</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W7</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W8</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W9</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a:solidFill>
                            <a:schemeClr val="tx1"/>
                          </a:solidFill>
                          <a:latin typeface="Arial"/>
                          <a:ea typeface="+mn-ea"/>
                          <a:cs typeface="+mn-cs"/>
                        </a:rPr>
                        <a:t>W10</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kern="1200">
                          <a:solidFill>
                            <a:schemeClr val="tx1"/>
                          </a:solidFill>
                          <a:latin typeface="+mn-lt"/>
                          <a:ea typeface="+mn-ea"/>
                          <a:cs typeface="+mn-cs"/>
                        </a:rPr>
                        <a:t>W11</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kern="1200">
                          <a:solidFill>
                            <a:schemeClr val="tx1"/>
                          </a:solidFill>
                          <a:latin typeface="+mn-lt"/>
                          <a:ea typeface="+mn-ea"/>
                          <a:cs typeface="+mn-cs"/>
                        </a:rPr>
                        <a:t>W12</a:t>
                      </a:r>
                      <a:endParaRPr lang="en-US" sz="8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extLst>
                  <a:ext uri="{0D108BD9-81ED-4DB2-BD59-A6C34878D82A}">
                    <a16:rowId xmlns:a16="http://schemas.microsoft.com/office/drawing/2014/main" val="4131026622"/>
                  </a:ext>
                </a:extLst>
              </a:tr>
              <a:tr h="1777712">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7314464"/>
                  </a:ext>
                </a:extLst>
              </a:tr>
              <a:tr h="1989435">
                <a:tc vMerge="1">
                  <a:txBody>
                    <a:bodyPr/>
                    <a:lstStyle/>
                    <a:p>
                      <a:pPr algn="ctr"/>
                      <a:endParaRPr lang="en-US" sz="1000" b="1">
                        <a:solidFill>
                          <a:schemeClr val="tx1"/>
                        </a:solidFill>
                        <a:latin typeface="+mn-lt"/>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16003"/>
                  </a:ext>
                </a:extLst>
              </a:tr>
              <a:tr h="1120076">
                <a:tc vMerge="1">
                  <a:txBody>
                    <a:bodyPr/>
                    <a:lstStyle/>
                    <a:p>
                      <a:pPr algn="ctr"/>
                      <a:endParaRPr lang="en-US" sz="1000" b="1">
                        <a:solidFill>
                          <a:schemeClr val="tx1"/>
                        </a:solidFill>
                        <a:latin typeface="+mn-lt"/>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539106"/>
                  </a:ext>
                </a:extLst>
              </a:tr>
            </a:tbl>
          </a:graphicData>
        </a:graphic>
      </p:graphicFrame>
      <p:sp>
        <p:nvSpPr>
          <p:cNvPr id="37" name="Arrow: Chevron 36">
            <a:extLst>
              <a:ext uri="{FF2B5EF4-FFF2-40B4-BE49-F238E27FC236}">
                <a16:creationId xmlns:a16="http://schemas.microsoft.com/office/drawing/2014/main" id="{31257B71-6803-4218-BE13-DC4DF1BB825B}"/>
              </a:ext>
            </a:extLst>
          </p:cNvPr>
          <p:cNvSpPr/>
          <p:nvPr/>
        </p:nvSpPr>
        <p:spPr>
          <a:xfrm>
            <a:off x="5178251" y="3642493"/>
            <a:ext cx="2709977" cy="359520"/>
          </a:xfrm>
          <a:prstGeom prst="chevron">
            <a:avLst/>
          </a:prstGeom>
          <a:solidFill>
            <a:srgbClr val="F27228"/>
          </a:solidFill>
          <a:ln w="19050" algn="ctr">
            <a:noFill/>
            <a:prstDash val="sysDot"/>
            <a:miter lim="800000"/>
            <a:headEnd/>
            <a:tailEnd/>
          </a:ln>
        </p:spPr>
        <p:txBody>
          <a:bodyPr wrap="square" lIns="88900" tIns="88900" rIns="88900" bIns="88900" rtlCol="0" anchor="ctr"/>
          <a:lstStyle/>
          <a:p>
            <a:pPr algn="ctr">
              <a:spcBef>
                <a:spcPts val="400"/>
              </a:spcBef>
            </a:pPr>
            <a:r>
              <a:rPr lang="en-SG" sz="900" b="1" dirty="0">
                <a:solidFill>
                  <a:prstClr val="white"/>
                </a:solidFill>
                <a:latin typeface="Calibri Light" panose="020F0302020204030204" pitchFamily="34" charset="0"/>
                <a:cs typeface="Calibri Light" panose="020F0302020204030204" pitchFamily="34" charset="0"/>
              </a:rPr>
              <a:t>App 2: </a:t>
            </a:r>
            <a:r>
              <a:rPr lang="en-SG" sz="900" b="1" dirty="0" err="1">
                <a:solidFill>
                  <a:prstClr val="white"/>
                </a:solidFill>
                <a:latin typeface="Calibri Light" panose="020F0302020204030204" pitchFamily="34" charset="0"/>
                <a:cs typeface="Calibri Light" panose="020F0302020204030204" pitchFamily="34" charset="0"/>
              </a:rPr>
              <a:t>Quản</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lý</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kho</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Nuclos</a:t>
            </a:r>
            <a:r>
              <a:rPr lang="en-SG" sz="900" b="1" dirty="0">
                <a:solidFill>
                  <a:prstClr val="white"/>
                </a:solidFill>
                <a:latin typeface="Calibri Light" panose="020F0302020204030204" pitchFamily="34" charset="0"/>
                <a:cs typeface="Calibri Light" panose="020F0302020204030204" pitchFamily="34" charset="0"/>
              </a:rPr>
              <a:t> Framework)</a:t>
            </a:r>
          </a:p>
        </p:txBody>
      </p:sp>
      <p:sp>
        <p:nvSpPr>
          <p:cNvPr id="38" name="Pentagon 26">
            <a:extLst>
              <a:ext uri="{FF2B5EF4-FFF2-40B4-BE49-F238E27FC236}">
                <a16:creationId xmlns:a16="http://schemas.microsoft.com/office/drawing/2014/main" id="{8BB8CC21-7D1D-4CD0-9152-3CAE59290D43}"/>
              </a:ext>
            </a:extLst>
          </p:cNvPr>
          <p:cNvSpPr/>
          <p:nvPr/>
        </p:nvSpPr>
        <p:spPr bwMode="gray">
          <a:xfrm>
            <a:off x="9673772" y="5376452"/>
            <a:ext cx="1748169" cy="256876"/>
          </a:xfrm>
          <a:prstGeom prst="homePlate">
            <a:avLst/>
          </a:prstGeom>
          <a:solidFill>
            <a:srgbClr val="00B050"/>
          </a:solidFill>
          <a:ln w="19050" algn="ctr">
            <a:noFill/>
            <a:prstDash val="sysDot"/>
            <a:miter lim="800000"/>
            <a:headEnd/>
            <a:tailEnd/>
          </a:ln>
        </p:spPr>
        <p:txBody>
          <a:bodyPr wrap="square" lIns="88900" tIns="88900" rIns="88900" bIns="88900" rtlCol="0" anchor="ctr"/>
          <a:lstStyle/>
          <a:p>
            <a:pPr algn="ctr">
              <a:spcBef>
                <a:spcPts val="400"/>
              </a:spcBef>
              <a:defRPr/>
            </a:pPr>
            <a:r>
              <a:rPr lang="en-SG" sz="900" b="1" dirty="0">
                <a:solidFill>
                  <a:prstClr val="white"/>
                </a:solidFill>
                <a:latin typeface="Calibri Light" panose="020F0302020204030204" pitchFamily="34" charset="0"/>
                <a:cs typeface="Calibri Light" panose="020F0302020204030204" pitchFamily="34" charset="0"/>
              </a:rPr>
              <a:t>Start Managed Service</a:t>
            </a:r>
            <a:endParaRPr lang="en-US" sz="900" b="1" dirty="0">
              <a:solidFill>
                <a:prstClr val="white"/>
              </a:solidFill>
              <a:latin typeface="Calibri Light" panose="020F0302020204030204" pitchFamily="34" charset="0"/>
              <a:cs typeface="Calibri Light" panose="020F0302020204030204" pitchFamily="34" charset="0"/>
            </a:endParaRPr>
          </a:p>
        </p:txBody>
      </p:sp>
      <p:sp>
        <p:nvSpPr>
          <p:cNvPr id="39" name="Rectangle 38">
            <a:extLst>
              <a:ext uri="{FF2B5EF4-FFF2-40B4-BE49-F238E27FC236}">
                <a16:creationId xmlns:a16="http://schemas.microsoft.com/office/drawing/2014/main" id="{9C1D495E-DFDF-4EE1-86BB-E21C8C49396E}"/>
              </a:ext>
            </a:extLst>
          </p:cNvPr>
          <p:cNvSpPr/>
          <p:nvPr/>
        </p:nvSpPr>
        <p:spPr>
          <a:xfrm>
            <a:off x="6963509" y="5089833"/>
            <a:ext cx="2684286" cy="256876"/>
          </a:xfrm>
          <a:prstGeom prst="rect">
            <a:avLst/>
          </a:prstGeom>
          <a:solidFill>
            <a:srgbClr val="F7964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lumMod val="75000"/>
                  </a:prstClr>
                </a:solidFill>
                <a:effectLst/>
                <a:uLnTx/>
                <a:uFillTx/>
                <a:latin typeface="Calibri Light" panose="020F0302020204030204" pitchFamily="34" charset="0"/>
                <a:ea typeface="+mn-ea"/>
                <a:cs typeface="Calibri Light" panose="020F0302020204030204" pitchFamily="34" charset="0"/>
              </a:rPr>
              <a:t>Knowledge Transfer</a:t>
            </a:r>
          </a:p>
        </p:txBody>
      </p:sp>
      <p:sp>
        <p:nvSpPr>
          <p:cNvPr id="40" name="Arrow: Pentagon 39">
            <a:extLst>
              <a:ext uri="{FF2B5EF4-FFF2-40B4-BE49-F238E27FC236}">
                <a16:creationId xmlns:a16="http://schemas.microsoft.com/office/drawing/2014/main" id="{777E3B27-52CA-4FDA-B851-B5BDE58B61B0}"/>
              </a:ext>
            </a:extLst>
          </p:cNvPr>
          <p:cNvSpPr/>
          <p:nvPr/>
        </p:nvSpPr>
        <p:spPr>
          <a:xfrm>
            <a:off x="726592" y="1305195"/>
            <a:ext cx="399828" cy="4886801"/>
          </a:xfrm>
          <a:prstGeom prst="homePlate">
            <a:avLst>
              <a:gd name="adj" fmla="val 57626"/>
            </a:avLst>
          </a:prstGeom>
          <a:solidFill>
            <a:srgbClr val="E6E6E6"/>
          </a:solidFill>
          <a:ln w="254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solidFill>
                  <a:prstClr val="black">
                    <a:lumMod val="75000"/>
                  </a:prstClr>
                </a:solidFill>
                <a:effectLst/>
                <a:uLnTx/>
                <a:uFillTx/>
                <a:latin typeface="Verdana" panose="020B0604030504040204" pitchFamily="34" charset="0"/>
                <a:ea typeface="Verdana" panose="020B0604030504040204" pitchFamily="34" charset="0"/>
                <a:cs typeface="+mn-cs"/>
              </a:rPr>
              <a:t>Project readiness and administration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900" b="0" i="0" u="none" strike="noStrike" kern="0" cap="none" spc="0" normalizeH="0" baseline="0" noProof="0">
              <a:ln>
                <a:noFill/>
              </a:ln>
              <a:solidFill>
                <a:prstClr val="black">
                  <a:lumMod val="75000"/>
                </a:prstClr>
              </a:solidFill>
              <a:effectLst/>
              <a:uLnTx/>
              <a:uFillTx/>
              <a:latin typeface="Verdana" panose="020B0604030504040204" pitchFamily="34" charset="0"/>
              <a:ea typeface="Verdana" panose="020B0604030504040204" pitchFamily="34" charset="0"/>
              <a:cs typeface="+mn-cs"/>
            </a:endParaRPr>
          </a:p>
        </p:txBody>
      </p:sp>
      <p:sp>
        <p:nvSpPr>
          <p:cNvPr id="41" name="Rectangle 40">
            <a:extLst>
              <a:ext uri="{FF2B5EF4-FFF2-40B4-BE49-F238E27FC236}">
                <a16:creationId xmlns:a16="http://schemas.microsoft.com/office/drawing/2014/main" id="{9B5546CF-8409-4EE0-9D0C-198B870AFC82}"/>
              </a:ext>
            </a:extLst>
          </p:cNvPr>
          <p:cNvSpPr/>
          <p:nvPr/>
        </p:nvSpPr>
        <p:spPr bwMode="gray">
          <a:xfrm rot="16200000">
            <a:off x="-377917" y="1986638"/>
            <a:ext cx="1778157" cy="358051"/>
          </a:xfrm>
          <a:prstGeom prst="rect">
            <a:avLst/>
          </a:prstGeom>
          <a:solidFill>
            <a:srgbClr val="0070C0"/>
          </a:solidFill>
          <a:ln w="19050" algn="ctr">
            <a:noFill/>
            <a:prstDash val="sysDot"/>
            <a:miter lim="800000"/>
            <a:headEnd/>
            <a:tailEnd/>
          </a:ln>
        </p:spPr>
        <p:txBody>
          <a:bodyPr wrap="square" lIns="0" tIns="88900" rIns="0" bIns="88900" rtlCol="0" anchor="ctr"/>
          <a:lstStyle/>
          <a:p>
            <a:pPr algn="ctr">
              <a:spcBef>
                <a:spcPts val="400"/>
              </a:spcBef>
              <a:defRPr/>
            </a:pPr>
            <a:r>
              <a:rPr lang="en-SG" sz="900">
                <a:solidFill>
                  <a:prstClr val="white"/>
                </a:solidFill>
                <a:latin typeface="Verdana"/>
              </a:rPr>
              <a:t>Cloud Assessment</a:t>
            </a:r>
            <a:endParaRPr lang="en-US" sz="900">
              <a:solidFill>
                <a:prstClr val="white"/>
              </a:solidFill>
              <a:latin typeface="Verdana"/>
            </a:endParaRPr>
          </a:p>
        </p:txBody>
      </p:sp>
      <p:sp>
        <p:nvSpPr>
          <p:cNvPr id="42" name="Rectangle 41">
            <a:extLst>
              <a:ext uri="{FF2B5EF4-FFF2-40B4-BE49-F238E27FC236}">
                <a16:creationId xmlns:a16="http://schemas.microsoft.com/office/drawing/2014/main" id="{D42EFB4E-38D3-430E-9B9D-0E776A7F7DAB}"/>
              </a:ext>
            </a:extLst>
          </p:cNvPr>
          <p:cNvSpPr/>
          <p:nvPr/>
        </p:nvSpPr>
        <p:spPr bwMode="gray">
          <a:xfrm rot="16200000">
            <a:off x="-528298" y="3915926"/>
            <a:ext cx="2080415" cy="358050"/>
          </a:xfrm>
          <a:prstGeom prst="rect">
            <a:avLst/>
          </a:prstGeom>
          <a:solidFill>
            <a:srgbClr val="F27228"/>
          </a:solidFill>
          <a:ln w="19050" algn="ctr">
            <a:noFill/>
            <a:prstDash val="sysDot"/>
            <a:miter lim="800000"/>
            <a:headEnd/>
            <a:tailEnd/>
          </a:ln>
        </p:spPr>
        <p:txBody>
          <a:bodyPr wrap="square" lIns="0" tIns="88900" rIns="0" bIns="88900" rtlCol="0" anchor="ctr"/>
          <a:lstStyle/>
          <a:p>
            <a:pPr algn="ctr">
              <a:spcBef>
                <a:spcPts val="400"/>
              </a:spcBef>
              <a:defRPr/>
            </a:pPr>
            <a:r>
              <a:rPr lang="en-SG" sz="900">
                <a:solidFill>
                  <a:prstClr val="white"/>
                </a:solidFill>
                <a:latin typeface="Verdana"/>
              </a:rPr>
              <a:t>Cloud Migration</a:t>
            </a:r>
            <a:endParaRPr lang="en-US" sz="900">
              <a:solidFill>
                <a:prstClr val="white"/>
              </a:solidFill>
              <a:latin typeface="Verdana"/>
            </a:endParaRPr>
          </a:p>
        </p:txBody>
      </p:sp>
      <p:sp>
        <p:nvSpPr>
          <p:cNvPr id="43" name="Rectangle 42">
            <a:extLst>
              <a:ext uri="{FF2B5EF4-FFF2-40B4-BE49-F238E27FC236}">
                <a16:creationId xmlns:a16="http://schemas.microsoft.com/office/drawing/2014/main" id="{589A2263-5816-4301-B88F-689F1F3D0F89}"/>
              </a:ext>
            </a:extLst>
          </p:cNvPr>
          <p:cNvSpPr/>
          <p:nvPr/>
        </p:nvSpPr>
        <p:spPr bwMode="gray">
          <a:xfrm rot="16200000">
            <a:off x="-47504" y="5454303"/>
            <a:ext cx="1117334" cy="358051"/>
          </a:xfrm>
          <a:prstGeom prst="rect">
            <a:avLst/>
          </a:prstGeom>
          <a:solidFill>
            <a:srgbClr val="00B050"/>
          </a:solidFill>
          <a:ln w="19050" algn="ctr">
            <a:noFill/>
            <a:prstDash val="sysDot"/>
            <a:miter lim="800000"/>
            <a:headEnd/>
            <a:tailEnd/>
          </a:ln>
        </p:spPr>
        <p:txBody>
          <a:bodyPr wrap="square" lIns="0" tIns="88900" rIns="0" bIns="88900" rtlCol="0" anchor="ctr"/>
          <a:lstStyle/>
          <a:p>
            <a:pPr algn="ctr">
              <a:spcBef>
                <a:spcPts val="400"/>
              </a:spcBef>
              <a:defRPr/>
            </a:pPr>
            <a:r>
              <a:rPr lang="en-SG" sz="900">
                <a:solidFill>
                  <a:prstClr val="white"/>
                </a:solidFill>
                <a:latin typeface="Verdana"/>
              </a:rPr>
              <a:t>Cloud Managed Services</a:t>
            </a:r>
            <a:endParaRPr lang="en-US" sz="900">
              <a:solidFill>
                <a:prstClr val="white"/>
              </a:solidFill>
              <a:latin typeface="Verdana"/>
            </a:endParaRPr>
          </a:p>
        </p:txBody>
      </p:sp>
      <p:sp>
        <p:nvSpPr>
          <p:cNvPr id="44" name="Rectangle 43">
            <a:extLst>
              <a:ext uri="{FF2B5EF4-FFF2-40B4-BE49-F238E27FC236}">
                <a16:creationId xmlns:a16="http://schemas.microsoft.com/office/drawing/2014/main" id="{B5445127-00C0-45A5-85A4-6D64E1D29B88}"/>
              </a:ext>
            </a:extLst>
          </p:cNvPr>
          <p:cNvSpPr/>
          <p:nvPr/>
        </p:nvSpPr>
        <p:spPr>
          <a:xfrm>
            <a:off x="1220395" y="1679943"/>
            <a:ext cx="1276091" cy="291008"/>
          </a:xfrm>
          <a:prstGeom prst="rect">
            <a:avLst/>
          </a:prstGeom>
          <a:solidFill>
            <a:srgbClr val="4F81BD">
              <a:lumMod val="40000"/>
              <a:lumOff val="6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Assess Servers/Application</a:t>
            </a:r>
          </a:p>
        </p:txBody>
      </p:sp>
      <p:sp>
        <p:nvSpPr>
          <p:cNvPr id="45" name="Rectangle 44">
            <a:extLst>
              <a:ext uri="{FF2B5EF4-FFF2-40B4-BE49-F238E27FC236}">
                <a16:creationId xmlns:a16="http://schemas.microsoft.com/office/drawing/2014/main" id="{692F11A9-B24C-4A1F-A2EB-329EB4716318}"/>
              </a:ext>
            </a:extLst>
          </p:cNvPr>
          <p:cNvSpPr/>
          <p:nvPr/>
        </p:nvSpPr>
        <p:spPr>
          <a:xfrm>
            <a:off x="1193749" y="2397287"/>
            <a:ext cx="1270439" cy="285757"/>
          </a:xfrm>
          <a:prstGeom prst="rect">
            <a:avLst/>
          </a:prstGeom>
          <a:solidFill>
            <a:srgbClr val="4BACC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Landing Zone Design/Implement</a:t>
            </a:r>
          </a:p>
        </p:txBody>
      </p:sp>
      <p:sp>
        <p:nvSpPr>
          <p:cNvPr id="46" name="Arrow: Chevron 20">
            <a:extLst>
              <a:ext uri="{FF2B5EF4-FFF2-40B4-BE49-F238E27FC236}">
                <a16:creationId xmlns:a16="http://schemas.microsoft.com/office/drawing/2014/main" id="{4EE96CF4-E4DA-49F3-9944-C0EBFD8BC3F5}"/>
              </a:ext>
            </a:extLst>
          </p:cNvPr>
          <p:cNvSpPr/>
          <p:nvPr/>
        </p:nvSpPr>
        <p:spPr>
          <a:xfrm>
            <a:off x="7863073" y="4220624"/>
            <a:ext cx="1781351" cy="350760"/>
          </a:xfrm>
          <a:prstGeom prst="chevron">
            <a:avLst/>
          </a:prstGeom>
          <a:solidFill>
            <a:srgbClr val="F27228"/>
          </a:solidFill>
          <a:ln w="19050" algn="ctr">
            <a:noFill/>
            <a:prstDash val="sysDot"/>
            <a:miter lim="800000"/>
            <a:headEnd/>
            <a:tailEnd/>
          </a:ln>
        </p:spPr>
        <p:txBody>
          <a:bodyPr wrap="square" lIns="88900" tIns="88900" rIns="88900" bIns="88900" rtlCol="0" anchor="ctr"/>
          <a:lstStyle/>
          <a:p>
            <a:pPr algn="ctr">
              <a:spcBef>
                <a:spcPts val="400"/>
              </a:spcBef>
            </a:pPr>
            <a:r>
              <a:rPr lang="en-SG" sz="900" b="1" dirty="0">
                <a:solidFill>
                  <a:prstClr val="white"/>
                </a:solidFill>
                <a:latin typeface="Calibri Light" panose="020F0302020204030204" pitchFamily="34" charset="0"/>
                <a:cs typeface="Calibri Light" panose="020F0302020204030204" pitchFamily="34" charset="0"/>
              </a:rPr>
              <a:t>App 3: Back-end Mobile</a:t>
            </a:r>
          </a:p>
        </p:txBody>
      </p:sp>
      <p:grpSp>
        <p:nvGrpSpPr>
          <p:cNvPr id="48" name="Group 47">
            <a:extLst>
              <a:ext uri="{FF2B5EF4-FFF2-40B4-BE49-F238E27FC236}">
                <a16:creationId xmlns:a16="http://schemas.microsoft.com/office/drawing/2014/main" id="{D5CE51E5-C5A9-4FEB-A444-96245318E830}"/>
              </a:ext>
            </a:extLst>
          </p:cNvPr>
          <p:cNvGrpSpPr/>
          <p:nvPr/>
        </p:nvGrpSpPr>
        <p:grpSpPr>
          <a:xfrm>
            <a:off x="923455" y="3353526"/>
            <a:ext cx="1545151" cy="1061827"/>
            <a:chOff x="1311526" y="3468665"/>
            <a:chExt cx="2241552" cy="1337511"/>
          </a:xfrm>
        </p:grpSpPr>
        <p:sp>
          <p:nvSpPr>
            <p:cNvPr id="49" name="Rectangle 48">
              <a:extLst>
                <a:ext uri="{FF2B5EF4-FFF2-40B4-BE49-F238E27FC236}">
                  <a16:creationId xmlns:a16="http://schemas.microsoft.com/office/drawing/2014/main" id="{0FF1D499-3453-4800-89DD-201EAB667B30}"/>
                </a:ext>
              </a:extLst>
            </p:cNvPr>
            <p:cNvSpPr/>
            <p:nvPr/>
          </p:nvSpPr>
          <p:spPr>
            <a:xfrm>
              <a:off x="2005857" y="3832657"/>
              <a:ext cx="843963" cy="268439"/>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VN" sz="800" b="0" i="0" u="none" strike="noStrike" kern="0" cap="none" spc="0" normalizeH="0" baseline="0" noProof="0">
                  <a:ln>
                    <a:noFill/>
                  </a:ln>
                  <a:solidFill>
                    <a:prstClr val="white"/>
                  </a:solidFill>
                  <a:effectLst/>
                  <a:uLnTx/>
                  <a:uFillTx/>
                  <a:latin typeface="Calibri"/>
                  <a:ea typeface="+mn-ea"/>
                  <a:cs typeface="+mn-cs"/>
                </a:rPr>
                <a:t>Migrate</a:t>
              </a:r>
            </a:p>
          </p:txBody>
        </p:sp>
        <p:sp>
          <p:nvSpPr>
            <p:cNvPr id="50" name="Rectangle 49">
              <a:extLst>
                <a:ext uri="{FF2B5EF4-FFF2-40B4-BE49-F238E27FC236}">
                  <a16:creationId xmlns:a16="http://schemas.microsoft.com/office/drawing/2014/main" id="{910DB706-58D3-4481-9ED3-799533DB2370}"/>
                </a:ext>
              </a:extLst>
            </p:cNvPr>
            <p:cNvSpPr/>
            <p:nvPr/>
          </p:nvSpPr>
          <p:spPr>
            <a:xfrm>
              <a:off x="1999113" y="4403150"/>
              <a:ext cx="843963" cy="268439"/>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VN" sz="800" b="0" i="0" u="none" strike="noStrike" kern="0" cap="none" spc="0" normalizeH="0" baseline="0" noProof="0">
                  <a:ln>
                    <a:noFill/>
                  </a:ln>
                  <a:solidFill>
                    <a:prstClr val="white"/>
                  </a:solidFill>
                  <a:effectLst/>
                  <a:uLnTx/>
                  <a:uFillTx/>
                  <a:latin typeface="Calibri"/>
                  <a:ea typeface="+mn-ea"/>
                  <a:cs typeface="+mn-cs"/>
                </a:rPr>
                <a:t>Test</a:t>
              </a:r>
            </a:p>
          </p:txBody>
        </p:sp>
        <p:sp>
          <p:nvSpPr>
            <p:cNvPr id="51" name="Curved Left Arrow 89">
              <a:extLst>
                <a:ext uri="{FF2B5EF4-FFF2-40B4-BE49-F238E27FC236}">
                  <a16:creationId xmlns:a16="http://schemas.microsoft.com/office/drawing/2014/main" id="{2A6A6799-5901-44F8-886D-03D812B36680}"/>
                </a:ext>
              </a:extLst>
            </p:cNvPr>
            <p:cNvSpPr/>
            <p:nvPr/>
          </p:nvSpPr>
          <p:spPr>
            <a:xfrm>
              <a:off x="2993689" y="3931159"/>
              <a:ext cx="411046" cy="684308"/>
            </a:xfrm>
            <a:prstGeom prst="curvedLeftArrow">
              <a:avLst/>
            </a:prstGeom>
            <a:gradFill>
              <a:gsLst>
                <a:gs pos="53000">
                  <a:srgbClr val="160976"/>
                </a:gs>
                <a:gs pos="84000">
                  <a:srgbClr val="010673"/>
                </a:gs>
                <a:gs pos="0">
                  <a:srgbClr val="4F127F">
                    <a:alpha val="90000"/>
                  </a:srgbClr>
                </a:gs>
              </a:gsLst>
              <a:lin ang="8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800" b="0" i="0" u="none" strike="noStrike" kern="0" cap="none" spc="0" normalizeH="0" baseline="0" noProof="0">
                <a:ln>
                  <a:noFill/>
                </a:ln>
                <a:solidFill>
                  <a:prstClr val="black"/>
                </a:solidFill>
                <a:effectLst/>
                <a:uLnTx/>
                <a:uFillTx/>
                <a:latin typeface="Calibri"/>
                <a:ea typeface="+mn-ea"/>
                <a:cs typeface="+mn-cs"/>
              </a:endParaRPr>
            </a:p>
          </p:txBody>
        </p:sp>
        <p:sp>
          <p:nvSpPr>
            <p:cNvPr id="52" name="Curved Left Arrow 90">
              <a:extLst>
                <a:ext uri="{FF2B5EF4-FFF2-40B4-BE49-F238E27FC236}">
                  <a16:creationId xmlns:a16="http://schemas.microsoft.com/office/drawing/2014/main" id="{1B49C148-55EF-407C-8E7E-39E7D9FE50CA}"/>
                </a:ext>
              </a:extLst>
            </p:cNvPr>
            <p:cNvSpPr/>
            <p:nvPr/>
          </p:nvSpPr>
          <p:spPr>
            <a:xfrm rot="10978435">
              <a:off x="1462401" y="3895093"/>
              <a:ext cx="411046" cy="684308"/>
            </a:xfrm>
            <a:prstGeom prst="curvedLeftArrow">
              <a:avLst/>
            </a:prstGeom>
            <a:gradFill>
              <a:gsLst>
                <a:gs pos="53000">
                  <a:srgbClr val="160976"/>
                </a:gs>
                <a:gs pos="84000">
                  <a:srgbClr val="010673"/>
                </a:gs>
                <a:gs pos="0">
                  <a:srgbClr val="4F127F">
                    <a:alpha val="90000"/>
                  </a:srgbClr>
                </a:gs>
              </a:gsLst>
              <a:lin ang="8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800" b="0" i="0" u="none" strike="noStrike" kern="0" cap="none" spc="0" normalizeH="0" baseline="0" noProof="0">
                <a:ln>
                  <a:noFill/>
                </a:ln>
                <a:solidFill>
                  <a:prstClr val="black"/>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F5431C82-86DA-4823-8A2F-4373436CC2D9}"/>
                </a:ext>
              </a:extLst>
            </p:cNvPr>
            <p:cNvSpPr/>
            <p:nvPr/>
          </p:nvSpPr>
          <p:spPr>
            <a:xfrm>
              <a:off x="1311526" y="3468665"/>
              <a:ext cx="2241552" cy="1337511"/>
            </a:xfrm>
            <a:prstGeom prst="rect">
              <a:avLst/>
            </a:prstGeom>
            <a:noFill/>
            <a:ln w="25400" cap="flat" cmpd="sng" algn="ctr">
              <a:solidFill>
                <a:srgbClr val="EEECE1">
                  <a:lumMod val="10000"/>
                </a:srgb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800" b="0" i="0" u="none" strike="noStrike" kern="0" cap="none" spc="0" normalizeH="0" baseline="0" noProof="0">
                <a:ln>
                  <a:noFill/>
                </a:ln>
                <a:solidFill>
                  <a:prstClr val="black"/>
                </a:solidFill>
                <a:effectLst/>
                <a:uLnTx/>
                <a:uFillTx/>
                <a:latin typeface="Calibri"/>
                <a:ea typeface="+mn-ea"/>
                <a:cs typeface="+mn-cs"/>
              </a:endParaRPr>
            </a:p>
          </p:txBody>
        </p:sp>
        <p:sp>
          <p:nvSpPr>
            <p:cNvPr id="54" name="TextBox 53">
              <a:extLst>
                <a:ext uri="{FF2B5EF4-FFF2-40B4-BE49-F238E27FC236}">
                  <a16:creationId xmlns:a16="http://schemas.microsoft.com/office/drawing/2014/main" id="{ADB401BF-69D9-480F-A823-06274E687177}"/>
                </a:ext>
              </a:extLst>
            </p:cNvPr>
            <p:cNvSpPr txBox="1"/>
            <p:nvPr/>
          </p:nvSpPr>
          <p:spPr>
            <a:xfrm>
              <a:off x="1933897" y="4119759"/>
              <a:ext cx="1002451" cy="27138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a:rPr>
                <a:t>A</a:t>
              </a:r>
              <a:r>
                <a:rPr kumimoji="0" lang="en-VN" sz="800" b="0" i="0" u="none" strike="noStrike" kern="0" cap="none" spc="0" normalizeH="0" baseline="0" noProof="0">
                  <a:ln>
                    <a:noFill/>
                  </a:ln>
                  <a:solidFill>
                    <a:prstClr val="black"/>
                  </a:solidFill>
                  <a:effectLst/>
                  <a:uLnTx/>
                  <a:uFillTx/>
                  <a:latin typeface="Calibri"/>
                </a:rPr>
                <a:t>pps/Servers</a:t>
              </a:r>
            </a:p>
          </p:txBody>
        </p:sp>
      </p:grpSp>
      <p:sp>
        <p:nvSpPr>
          <p:cNvPr id="55" name="Rectangle 54">
            <a:extLst>
              <a:ext uri="{FF2B5EF4-FFF2-40B4-BE49-F238E27FC236}">
                <a16:creationId xmlns:a16="http://schemas.microsoft.com/office/drawing/2014/main" id="{5E06E328-9822-4956-A1DD-AD0248B28496}"/>
              </a:ext>
            </a:extLst>
          </p:cNvPr>
          <p:cNvSpPr/>
          <p:nvPr/>
        </p:nvSpPr>
        <p:spPr>
          <a:xfrm>
            <a:off x="9687718" y="4631752"/>
            <a:ext cx="1708244" cy="256875"/>
          </a:xfrm>
          <a:prstGeom prst="rect">
            <a:avLst/>
          </a:prstGeom>
          <a:solidFill>
            <a:srgbClr val="8064A2">
              <a:lumMod val="20000"/>
              <a:lumOff val="8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Training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Hand-over</a:t>
            </a:r>
          </a:p>
        </p:txBody>
      </p:sp>
      <p:sp>
        <p:nvSpPr>
          <p:cNvPr id="56" name="Pentagon 26">
            <a:extLst>
              <a:ext uri="{FF2B5EF4-FFF2-40B4-BE49-F238E27FC236}">
                <a16:creationId xmlns:a16="http://schemas.microsoft.com/office/drawing/2014/main" id="{F7827B6C-2FA8-45EF-AE71-E783C4E4AD7B}"/>
              </a:ext>
            </a:extLst>
          </p:cNvPr>
          <p:cNvSpPr/>
          <p:nvPr/>
        </p:nvSpPr>
        <p:spPr bwMode="gray">
          <a:xfrm>
            <a:off x="2537981" y="3111329"/>
            <a:ext cx="2650417" cy="330477"/>
          </a:xfrm>
          <a:prstGeom prst="homePlate">
            <a:avLst/>
          </a:prstGeom>
          <a:solidFill>
            <a:srgbClr val="F27228"/>
          </a:solidFill>
          <a:ln w="19050" algn="ctr">
            <a:noFill/>
            <a:prstDash val="sysDot"/>
            <a:miter lim="800000"/>
            <a:headEnd/>
            <a:tailEnd/>
          </a:ln>
        </p:spPr>
        <p:txBody>
          <a:bodyPr wrap="square" lIns="88900" tIns="88900" rIns="88900" bIns="88900" rtlCol="0" anchor="ctr"/>
          <a:lstStyle/>
          <a:p>
            <a:pPr algn="ctr">
              <a:defRPr/>
            </a:pPr>
            <a:r>
              <a:rPr lang="vi-VN" sz="900" kern="0" dirty="0">
                <a:solidFill>
                  <a:srgbClr val="FFFFFF"/>
                </a:solidFill>
                <a:latin typeface="Arial" panose="020B0604020202020204"/>
              </a:rPr>
              <a:t>App 1: Quản trị doanh nghiệp (BOS Framework) cho 1 đơn vị</a:t>
            </a:r>
          </a:p>
        </p:txBody>
      </p:sp>
      <p:cxnSp>
        <p:nvCxnSpPr>
          <p:cNvPr id="57" name="Straight Connector 56">
            <a:extLst>
              <a:ext uri="{FF2B5EF4-FFF2-40B4-BE49-F238E27FC236}">
                <a16:creationId xmlns:a16="http://schemas.microsoft.com/office/drawing/2014/main" id="{80630F67-2824-45A2-AE19-00B668BB5BA1}"/>
              </a:ext>
            </a:extLst>
          </p:cNvPr>
          <p:cNvCxnSpPr>
            <a:cxnSpLocks/>
          </p:cNvCxnSpPr>
          <p:nvPr/>
        </p:nvCxnSpPr>
        <p:spPr>
          <a:xfrm>
            <a:off x="2495781" y="1352579"/>
            <a:ext cx="705" cy="4828670"/>
          </a:xfrm>
          <a:prstGeom prst="line">
            <a:avLst/>
          </a:prstGeom>
          <a:noFill/>
          <a:ln w="19050" cap="flat" cmpd="sng" algn="ctr">
            <a:solidFill>
              <a:srgbClr val="FF0000"/>
            </a:solidFill>
            <a:prstDash val="solid"/>
          </a:ln>
          <a:effectLst/>
        </p:spPr>
      </p:cxnSp>
      <p:sp>
        <p:nvSpPr>
          <p:cNvPr id="58" name="5-Point Star 101">
            <a:extLst>
              <a:ext uri="{FF2B5EF4-FFF2-40B4-BE49-F238E27FC236}">
                <a16:creationId xmlns:a16="http://schemas.microsoft.com/office/drawing/2014/main" id="{8CD12F5C-4472-4B1F-8003-156BD7C1F3B1}"/>
              </a:ext>
            </a:extLst>
          </p:cNvPr>
          <p:cNvSpPr/>
          <p:nvPr/>
        </p:nvSpPr>
        <p:spPr>
          <a:xfrm>
            <a:off x="2384208" y="6182185"/>
            <a:ext cx="233380" cy="192074"/>
          </a:xfrm>
          <a:prstGeom prst="star5">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1F83ADB2-1E06-4115-855E-56FEBA834E9A}"/>
              </a:ext>
            </a:extLst>
          </p:cNvPr>
          <p:cNvSpPr txBox="1"/>
          <p:nvPr/>
        </p:nvSpPr>
        <p:spPr>
          <a:xfrm>
            <a:off x="2842119" y="5093037"/>
            <a:ext cx="1568058" cy="553998"/>
          </a:xfrm>
          <a:prstGeom prst="rect">
            <a:avLst/>
          </a:prstGeom>
          <a:noFill/>
        </p:spPr>
        <p:txBody>
          <a:bodyPr wrap="none" rtlCol="0">
            <a:spAutoFit/>
          </a:bodyPr>
          <a:lstStyle/>
          <a:p>
            <a:r>
              <a:rPr lang="en-VN" sz="1000">
                <a:solidFill>
                  <a:srgbClr val="FF0000"/>
                </a:solidFill>
                <a:latin typeface="Calibri"/>
              </a:rPr>
              <a:t>Assessment Report</a:t>
            </a:r>
          </a:p>
          <a:p>
            <a:r>
              <a:rPr lang="en-VN" sz="1000">
                <a:solidFill>
                  <a:srgbClr val="FF0000"/>
                </a:solidFill>
                <a:latin typeface="Calibri"/>
              </a:rPr>
              <a:t>Landing Zone Design</a:t>
            </a:r>
          </a:p>
          <a:p>
            <a:r>
              <a:rPr lang="en-VN" sz="1000">
                <a:solidFill>
                  <a:srgbClr val="FF0000"/>
                </a:solidFill>
                <a:latin typeface="Calibri"/>
              </a:rPr>
              <a:t>Landing Zone Resources</a:t>
            </a:r>
          </a:p>
        </p:txBody>
      </p:sp>
      <p:cxnSp>
        <p:nvCxnSpPr>
          <p:cNvPr id="60" name="Straight Connector 59">
            <a:extLst>
              <a:ext uri="{FF2B5EF4-FFF2-40B4-BE49-F238E27FC236}">
                <a16:creationId xmlns:a16="http://schemas.microsoft.com/office/drawing/2014/main" id="{DEA15D7D-5F34-49DA-BA5C-9FA3F95650F7}"/>
              </a:ext>
            </a:extLst>
          </p:cNvPr>
          <p:cNvCxnSpPr>
            <a:cxnSpLocks/>
          </p:cNvCxnSpPr>
          <p:nvPr/>
        </p:nvCxnSpPr>
        <p:spPr>
          <a:xfrm>
            <a:off x="11454097" y="1341832"/>
            <a:ext cx="0" cy="4839417"/>
          </a:xfrm>
          <a:prstGeom prst="line">
            <a:avLst/>
          </a:prstGeom>
          <a:noFill/>
          <a:ln w="19050" cap="flat" cmpd="sng" algn="ctr">
            <a:solidFill>
              <a:srgbClr val="FF0000"/>
            </a:solidFill>
            <a:prstDash val="solid"/>
          </a:ln>
          <a:effectLst/>
        </p:spPr>
      </p:cxnSp>
      <p:sp>
        <p:nvSpPr>
          <p:cNvPr id="61" name="5-Point Star 109">
            <a:extLst>
              <a:ext uri="{FF2B5EF4-FFF2-40B4-BE49-F238E27FC236}">
                <a16:creationId xmlns:a16="http://schemas.microsoft.com/office/drawing/2014/main" id="{CF9702CB-3E4D-4E86-95A8-1E59C05935C4}"/>
              </a:ext>
            </a:extLst>
          </p:cNvPr>
          <p:cNvSpPr/>
          <p:nvPr/>
        </p:nvSpPr>
        <p:spPr>
          <a:xfrm>
            <a:off x="11332041" y="6203640"/>
            <a:ext cx="233380" cy="192074"/>
          </a:xfrm>
          <a:prstGeom prst="star5">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17CD4742-D1D4-44F3-AE91-08F762F67336}"/>
              </a:ext>
            </a:extLst>
          </p:cNvPr>
          <p:cNvSpPr txBox="1"/>
          <p:nvPr/>
        </p:nvSpPr>
        <p:spPr>
          <a:xfrm>
            <a:off x="9728039" y="3120266"/>
            <a:ext cx="1622088" cy="573291"/>
          </a:xfrm>
          <a:prstGeom prst="rect">
            <a:avLst/>
          </a:prstGeom>
          <a:noFill/>
        </p:spPr>
        <p:txBody>
          <a:bodyPr wrap="square" rtlCol="0">
            <a:spAutoFit/>
          </a:bodyPr>
          <a:lstStyle/>
          <a:p>
            <a:r>
              <a:rPr lang="en-VN" sz="1000">
                <a:solidFill>
                  <a:srgbClr val="FF0000"/>
                </a:solidFill>
                <a:latin typeface="Calibri"/>
              </a:rPr>
              <a:t>Production Environment</a:t>
            </a:r>
          </a:p>
          <a:p>
            <a:r>
              <a:rPr lang="en-VN" sz="1000">
                <a:solidFill>
                  <a:srgbClr val="FF0000"/>
                </a:solidFill>
                <a:latin typeface="Calibri"/>
              </a:rPr>
              <a:t>Infra/Architecture Design Document</a:t>
            </a:r>
          </a:p>
        </p:txBody>
      </p:sp>
      <p:sp>
        <p:nvSpPr>
          <p:cNvPr id="63" name="Pentagon 26">
            <a:extLst>
              <a:ext uri="{FF2B5EF4-FFF2-40B4-BE49-F238E27FC236}">
                <a16:creationId xmlns:a16="http://schemas.microsoft.com/office/drawing/2014/main" id="{3ECBAEE2-05C6-4AE5-9B86-4E49EE78E8E8}"/>
              </a:ext>
            </a:extLst>
          </p:cNvPr>
          <p:cNvSpPr/>
          <p:nvPr/>
        </p:nvSpPr>
        <p:spPr bwMode="gray">
          <a:xfrm>
            <a:off x="9673772" y="5825621"/>
            <a:ext cx="1748167" cy="256876"/>
          </a:xfrm>
          <a:prstGeom prst="homePlate">
            <a:avLst/>
          </a:prstGeom>
          <a:solidFill>
            <a:srgbClr val="00B050"/>
          </a:solidFill>
          <a:ln w="19050" algn="ctr">
            <a:noFill/>
            <a:prstDash val="sysDot"/>
            <a:miter lim="800000"/>
            <a:headEnd/>
            <a:tailEnd/>
          </a:ln>
        </p:spPr>
        <p:txBody>
          <a:bodyPr wrap="square" lIns="88900" tIns="88900" rIns="88900" bIns="88900" rtlCol="0" anchor="ctr"/>
          <a:lstStyle/>
          <a:p>
            <a:pPr algn="ctr">
              <a:spcBef>
                <a:spcPts val="400"/>
              </a:spcBef>
              <a:defRPr/>
            </a:pPr>
            <a:r>
              <a:rPr lang="en-SG" sz="900" b="1">
                <a:solidFill>
                  <a:prstClr val="white"/>
                </a:solidFill>
                <a:latin typeface="Calibri Light" panose="020F0302020204030204" pitchFamily="34" charset="0"/>
                <a:cs typeface="Calibri Light" panose="020F0302020204030204" pitchFamily="34" charset="0"/>
              </a:rPr>
              <a:t>Security assessment</a:t>
            </a:r>
            <a:endParaRPr lang="en-US" sz="900" b="1">
              <a:solidFill>
                <a:prstClr val="white"/>
              </a:solidFill>
              <a:latin typeface="Calibri Light" panose="020F0302020204030204" pitchFamily="34" charset="0"/>
              <a:cs typeface="Calibri Light" panose="020F0302020204030204" pitchFamily="34" charset="0"/>
            </a:endParaRPr>
          </a:p>
        </p:txBody>
      </p:sp>
      <p:sp>
        <p:nvSpPr>
          <p:cNvPr id="64" name="Rectangle 63">
            <a:extLst>
              <a:ext uri="{FF2B5EF4-FFF2-40B4-BE49-F238E27FC236}">
                <a16:creationId xmlns:a16="http://schemas.microsoft.com/office/drawing/2014/main" id="{1CE36066-A4F1-4462-A9AD-11746C642A85}"/>
              </a:ext>
            </a:extLst>
          </p:cNvPr>
          <p:cNvSpPr/>
          <p:nvPr/>
        </p:nvSpPr>
        <p:spPr>
          <a:xfrm>
            <a:off x="2519348" y="2479959"/>
            <a:ext cx="7111130" cy="148759"/>
          </a:xfrm>
          <a:prstGeom prst="rect">
            <a:avLst/>
          </a:prstGeom>
          <a:solidFill>
            <a:srgbClr val="4BACC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Landing Zone Design/Implement</a:t>
            </a:r>
          </a:p>
        </p:txBody>
      </p:sp>
      <p:sp>
        <p:nvSpPr>
          <p:cNvPr id="36" name="Rectangle 35">
            <a:extLst>
              <a:ext uri="{FF2B5EF4-FFF2-40B4-BE49-F238E27FC236}">
                <a16:creationId xmlns:a16="http://schemas.microsoft.com/office/drawing/2014/main" id="{46775798-2AEF-4C2A-BC31-34C7642A669D}"/>
              </a:ext>
            </a:extLst>
          </p:cNvPr>
          <p:cNvSpPr/>
          <p:nvPr/>
        </p:nvSpPr>
        <p:spPr>
          <a:xfrm>
            <a:off x="721733" y="1340529"/>
            <a:ext cx="870253" cy="291008"/>
          </a:xfrm>
          <a:prstGeom prst="rect">
            <a:avLst/>
          </a:prstGeom>
          <a:solidFill>
            <a:srgbClr val="4F81BD">
              <a:lumMod val="40000"/>
              <a:lumOff val="6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Assess Network/Infra</a:t>
            </a:r>
          </a:p>
        </p:txBody>
      </p:sp>
    </p:spTree>
    <p:extLst>
      <p:ext uri="{BB962C8B-B14F-4D97-AF65-F5344CB8AC3E}">
        <p14:creationId xmlns:p14="http://schemas.microsoft.com/office/powerpoint/2010/main" val="3238993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98573-0DDC-4E16-B35E-16D6ED01307A}"/>
              </a:ext>
            </a:extLst>
          </p:cNvPr>
          <p:cNvSpPr>
            <a:spLocks noGrp="1"/>
          </p:cNvSpPr>
          <p:nvPr>
            <p:ph type="title"/>
          </p:nvPr>
        </p:nvSpPr>
        <p:spPr/>
        <p:txBody>
          <a:bodyPr/>
          <a:lstStyle/>
          <a:p>
            <a:r>
              <a:rPr lang="en-US" dirty="0"/>
              <a:t>Stage 1: 3 Applications -&gt; Lift &amp; Shift (SIT Environment)</a:t>
            </a:r>
          </a:p>
        </p:txBody>
      </p:sp>
      <p:sp>
        <p:nvSpPr>
          <p:cNvPr id="3" name="Slide Number Placeholder 2">
            <a:extLst>
              <a:ext uri="{FF2B5EF4-FFF2-40B4-BE49-F238E27FC236}">
                <a16:creationId xmlns:a16="http://schemas.microsoft.com/office/drawing/2014/main" id="{6FE64143-9323-4B60-91DF-035684871A5E}"/>
              </a:ext>
            </a:extLst>
          </p:cNvPr>
          <p:cNvSpPr>
            <a:spLocks noGrp="1"/>
          </p:cNvSpPr>
          <p:nvPr>
            <p:ph type="sldNum" sz="quarter" idx="12"/>
          </p:nvPr>
        </p:nvSpPr>
        <p:spPr/>
        <p:txBody>
          <a:bodyPr/>
          <a:lstStyle/>
          <a:p>
            <a:fld id="{E012F146-47F9-A646-B182-8CC39B8AD32B}" type="slidenum">
              <a:rPr lang="x-none" smtClean="0"/>
              <a:pPr/>
              <a:t>83</a:t>
            </a:fld>
            <a:endParaRPr lang="x-none"/>
          </a:p>
        </p:txBody>
      </p:sp>
      <p:graphicFrame>
        <p:nvGraphicFramePr>
          <p:cNvPr id="7" name="Table 6">
            <a:extLst>
              <a:ext uri="{FF2B5EF4-FFF2-40B4-BE49-F238E27FC236}">
                <a16:creationId xmlns:a16="http://schemas.microsoft.com/office/drawing/2014/main" id="{36314D03-8103-4CBC-BF9A-15927EE7ED4D}"/>
              </a:ext>
            </a:extLst>
          </p:cNvPr>
          <p:cNvGraphicFramePr>
            <a:graphicFrameLocks noGrp="1"/>
          </p:cNvGraphicFramePr>
          <p:nvPr>
            <p:extLst>
              <p:ext uri="{D42A27DB-BD31-4B8C-83A1-F6EECF244321}">
                <p14:modId xmlns:p14="http://schemas.microsoft.com/office/powerpoint/2010/main" val="3215957956"/>
              </p:ext>
            </p:extLst>
          </p:nvPr>
        </p:nvGraphicFramePr>
        <p:xfrm>
          <a:off x="0" y="963975"/>
          <a:ext cx="12191998" cy="5884840"/>
        </p:xfrm>
        <a:graphic>
          <a:graphicData uri="http://schemas.openxmlformats.org/drawingml/2006/table">
            <a:tbl>
              <a:tblPr firstRow="1" bandRow="1">
                <a:tableStyleId>{5C22544A-7EE6-4342-B048-85BDC9FD1C3A}</a:tableStyleId>
              </a:tblPr>
              <a:tblGrid>
                <a:gridCol w="1540522">
                  <a:extLst>
                    <a:ext uri="{9D8B030D-6E8A-4147-A177-3AD203B41FA5}">
                      <a16:colId xmlns:a16="http://schemas.microsoft.com/office/drawing/2014/main" val="2372756326"/>
                    </a:ext>
                  </a:extLst>
                </a:gridCol>
                <a:gridCol w="3253727">
                  <a:extLst>
                    <a:ext uri="{9D8B030D-6E8A-4147-A177-3AD203B41FA5}">
                      <a16:colId xmlns:a16="http://schemas.microsoft.com/office/drawing/2014/main" val="316153516"/>
                    </a:ext>
                  </a:extLst>
                </a:gridCol>
                <a:gridCol w="4634530">
                  <a:extLst>
                    <a:ext uri="{9D8B030D-6E8A-4147-A177-3AD203B41FA5}">
                      <a16:colId xmlns:a16="http://schemas.microsoft.com/office/drawing/2014/main" val="3487976293"/>
                    </a:ext>
                  </a:extLst>
                </a:gridCol>
                <a:gridCol w="2763219">
                  <a:extLst>
                    <a:ext uri="{9D8B030D-6E8A-4147-A177-3AD203B41FA5}">
                      <a16:colId xmlns:a16="http://schemas.microsoft.com/office/drawing/2014/main" val="405663045"/>
                    </a:ext>
                  </a:extLst>
                </a:gridCol>
              </a:tblGrid>
              <a:tr h="212482">
                <a:tc>
                  <a:txBody>
                    <a:bodyPr/>
                    <a:lstStyle/>
                    <a:p>
                      <a:pPr algn="ctr" fontAlgn="ctr"/>
                      <a:r>
                        <a:rPr lang="en-US" sz="1100" u="none" strike="noStrike">
                          <a:effectLst/>
                        </a:rPr>
                        <a:t>Category</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ctr" fontAlgn="ctr"/>
                      <a:r>
                        <a:rPr lang="en-US" sz="1100" u="none" strike="noStrike">
                          <a:effectLst/>
                        </a:rPr>
                        <a:t>Task</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ctr" fontAlgn="ctr"/>
                      <a:r>
                        <a:rPr lang="en-US" sz="1100" u="none" strike="noStrike">
                          <a:effectLst/>
                        </a:rPr>
                        <a:t>Description</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ctr" fontAlgn="ctr"/>
                      <a:r>
                        <a:rPr lang="en-US" sz="1100" u="none" strike="noStrike">
                          <a:effectLst/>
                        </a:rPr>
                        <a:t>Deliverables</a:t>
                      </a:r>
                      <a:endParaRPr lang="en-US" sz="1100" b="1" i="0" u="none" strike="noStrike">
                        <a:solidFill>
                          <a:srgbClr val="FFFFFF"/>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4128113338"/>
                  </a:ext>
                </a:extLst>
              </a:tr>
              <a:tr h="517349">
                <a:tc rowSpan="2">
                  <a:txBody>
                    <a:bodyPr/>
                    <a:lstStyle/>
                    <a:p>
                      <a:pPr algn="ctr" fontAlgn="ctr"/>
                      <a:r>
                        <a:rPr lang="en-US" sz="1100" u="none" strike="noStrike">
                          <a:effectLst/>
                        </a:rPr>
                        <a:t>Assessment</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Assess IT Operational, Business, Model</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Understand the current IT operational models and document baselines</a:t>
                      </a:r>
                      <a:br>
                        <a:rPr lang="en-US" sz="1100" u="none" strike="noStrike">
                          <a:effectLst/>
                        </a:rPr>
                      </a:br>
                      <a:r>
                        <a:rPr lang="en-US" sz="1100" u="none" strike="noStrike">
                          <a:effectLst/>
                        </a:rPr>
                        <a:t>- Business, Analysis, Solution Design &amp; Plan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Requirements, Operational Baselines</a:t>
                      </a:r>
                      <a:br>
                        <a:rPr lang="en-US" sz="1100" u="none" strike="noStrike">
                          <a:effectLst/>
                        </a:rPr>
                      </a:br>
                      <a:r>
                        <a:rPr lang="en-US" sz="1100" u="none" strike="noStrike">
                          <a:effectLst/>
                        </a:rPr>
                        <a:t>- Report, recommendation</a:t>
                      </a:r>
                      <a:br>
                        <a:rPr lang="en-US" sz="1100" u="none" strike="noStrike">
                          <a:effectLst/>
                        </a:rPr>
                      </a:b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1832929895"/>
                  </a:ext>
                </a:extLst>
              </a:tr>
              <a:tr h="351057">
                <a:tc vMerge="1">
                  <a:txBody>
                    <a:bodyPr/>
                    <a:lstStyle/>
                    <a:p>
                      <a:endParaRPr lang="en-US"/>
                    </a:p>
                  </a:txBody>
                  <a:tcPr/>
                </a:tc>
                <a:tc>
                  <a:txBody>
                    <a:bodyPr/>
                    <a:lstStyle/>
                    <a:p>
                      <a:pPr algn="l" fontAlgn="ctr"/>
                      <a:r>
                        <a:rPr lang="en-US" sz="1100" u="none" strike="noStrike">
                          <a:effectLst/>
                        </a:rPr>
                        <a:t>Technology Assessment</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Server, Network, Appplication, Security, Data</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Infra related 3 Apps</a:t>
                      </a:r>
                      <a:br>
                        <a:rPr lang="en-US" sz="1100" u="none" strike="noStrike">
                          <a:effectLst/>
                        </a:rPr>
                      </a:br>
                      <a:r>
                        <a:rPr lang="en-US" sz="1100" u="none" strike="noStrike">
                          <a:effectLst/>
                        </a:rPr>
                        <a:t>- 3 Apps</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2090629812"/>
                  </a:ext>
                </a:extLst>
              </a:tr>
              <a:tr h="517349">
                <a:tc rowSpan="3">
                  <a:txBody>
                    <a:bodyPr/>
                    <a:lstStyle/>
                    <a:p>
                      <a:pPr algn="ctr" fontAlgn="ctr"/>
                      <a:r>
                        <a:rPr lang="en-US" sz="1100" u="none" strike="noStrike">
                          <a:effectLst/>
                        </a:rPr>
                        <a:t>Design</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Design Network Topology &amp; Connectivity</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Design connectivity to Cloud (VPN)</a:t>
                      </a:r>
                      <a:br>
                        <a:rPr lang="en-US" sz="1100" u="none" strike="noStrike">
                          <a:effectLst/>
                        </a:rPr>
                      </a:br>
                      <a:r>
                        <a:rPr lang="en-US" sz="1100" u="none" strike="noStrike">
                          <a:effectLst/>
                        </a:rPr>
                        <a:t>- Defines how applications can communicate with each other</a:t>
                      </a:r>
                      <a:br>
                        <a:rPr lang="en-US" sz="1100" u="none" strike="noStrike">
                          <a:effectLst/>
                        </a:rPr>
                      </a:br>
                      <a:r>
                        <a:rPr lang="en-US" sz="1100" u="none" strike="noStrike">
                          <a:effectLst/>
                        </a:rPr>
                        <a:t>- Plan for landing zone network </a:t>
                      </a:r>
                      <a:r>
                        <a:rPr lang="en-US" sz="1100" u="none" strike="noStrike" err="1">
                          <a:effectLst/>
                        </a:rPr>
                        <a:t>Vnet</a:t>
                      </a:r>
                      <a:r>
                        <a:rPr lang="en-US" sz="1100" u="none" strike="noStrike">
                          <a:effectLst/>
                        </a:rPr>
                        <a:t> and segmentation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Network Topology &amp; Connectivity Design fundamental</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973248703"/>
                  </a:ext>
                </a:extLst>
              </a:tr>
              <a:tr h="683639">
                <a:tc vMerge="1">
                  <a:txBody>
                    <a:bodyPr/>
                    <a:lstStyle/>
                    <a:p>
                      <a:endParaRPr lang="en-US"/>
                    </a:p>
                  </a:txBody>
                  <a:tcPr/>
                </a:tc>
                <a:tc>
                  <a:txBody>
                    <a:bodyPr/>
                    <a:lstStyle/>
                    <a:p>
                      <a:pPr algn="l" fontAlgn="ctr"/>
                      <a:r>
                        <a:rPr lang="en-US" sz="1100" u="none" strike="noStrike">
                          <a:effectLst/>
                        </a:rPr>
                        <a:t>Design Security, Governance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Plan for governance (determine what Cloud policies are needed, identify required Cloud tags and use the append policy mode to enforce usage)</a:t>
                      </a:r>
                      <a:br>
                        <a:rPr lang="en-US" sz="1100" u="none" strike="noStrike">
                          <a:effectLst/>
                        </a:rPr>
                      </a:br>
                      <a:r>
                        <a:rPr lang="en-US" sz="1100" u="none" strike="noStrike">
                          <a:effectLst/>
                        </a:rPr>
                        <a:t>- Define security monitoring and an audit policy</a:t>
                      </a:r>
                      <a:br>
                        <a:rPr lang="en-US" sz="1100" u="none" strike="noStrike">
                          <a:effectLst/>
                        </a:rPr>
                      </a:br>
                      <a:r>
                        <a:rPr lang="en-US" sz="1100" u="none" strike="noStrike">
                          <a:effectLst/>
                        </a:rPr>
                        <a:t>- Plan for platform security (shared responsibility}</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Security Fundamental</a:t>
                      </a:r>
                      <a:br>
                        <a:rPr lang="en-US" sz="1100" u="none" strike="noStrike">
                          <a:effectLst/>
                        </a:rPr>
                      </a:br>
                      <a:r>
                        <a:rPr lang="en-US" sz="1100" u="none" strike="noStrike">
                          <a:effectLst/>
                        </a:rPr>
                        <a:t>- Governance </a:t>
                      </a:r>
                      <a:r>
                        <a:rPr lang="en-US" sz="1100" u="none" strike="noStrike" err="1">
                          <a:effectLst/>
                        </a:rPr>
                        <a:t>methodogy</a:t>
                      </a:r>
                      <a:r>
                        <a:rPr lang="en-US" sz="1100" u="none" strike="noStrike">
                          <a:effectLst/>
                        </a:rPr>
                        <a:t> Solutions Design </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521396652"/>
                  </a:ext>
                </a:extLst>
              </a:tr>
              <a:tr h="517349">
                <a:tc vMerge="1">
                  <a:txBody>
                    <a:bodyPr/>
                    <a:lstStyle/>
                    <a:p>
                      <a:endParaRPr lang="en-US"/>
                    </a:p>
                  </a:txBody>
                  <a:tcPr/>
                </a:tc>
                <a:tc>
                  <a:txBody>
                    <a:bodyPr/>
                    <a:lstStyle/>
                    <a:p>
                      <a:pPr algn="l" fontAlgn="ctr"/>
                      <a:r>
                        <a:rPr lang="en-US" sz="1100" u="none" strike="noStrike">
                          <a:effectLst/>
                        </a:rPr>
                        <a:t>Design Management &amp; Monitoring Solutions</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Plan platform management and monitoring</a:t>
                      </a:r>
                      <a:br>
                        <a:rPr lang="en-US" sz="1100" u="none" strike="noStrike">
                          <a:effectLst/>
                        </a:rPr>
                      </a:br>
                      <a:r>
                        <a:rPr lang="en-US" sz="1100" u="none" strike="noStrike">
                          <a:effectLst/>
                        </a:rPr>
                        <a:t>- Plan for application management and monitoring</a:t>
                      </a:r>
                      <a:br>
                        <a:rPr lang="en-US" sz="1100" u="none" strike="noStrike">
                          <a:effectLst/>
                        </a:rPr>
                      </a:b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Management &amp; Monitoring Solutions Design fundamental</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4092122499"/>
                  </a:ext>
                </a:extLst>
              </a:tr>
              <a:tr h="424965">
                <a:tc rowSpan="3">
                  <a:txBody>
                    <a:bodyPr/>
                    <a:lstStyle/>
                    <a:p>
                      <a:pPr algn="ctr" fontAlgn="ctr"/>
                      <a:r>
                        <a:rPr lang="en-US" sz="1100" u="none" strike="noStrike">
                          <a:effectLst/>
                        </a:rPr>
                        <a:t>Deployment</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Network Topology &amp; Connectivity</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Deploy solutions for PoC applications</a:t>
                      </a:r>
                      <a:br>
                        <a:rPr lang="en-US" sz="1100" u="none" strike="noStrike">
                          <a:effectLst/>
                        </a:rPr>
                      </a:br>
                      <a:r>
                        <a:rPr lang="en-US" sz="1100" u="none" strike="noStrike">
                          <a:effectLst/>
                        </a:rPr>
                        <a:t>- Enable tools native Azure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Network Topology &amp; Connectivity Deployment</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3273845700"/>
                  </a:ext>
                </a:extLst>
              </a:tr>
              <a:tr h="517349">
                <a:tc vMerge="1">
                  <a:txBody>
                    <a:bodyPr/>
                    <a:lstStyle/>
                    <a:p>
                      <a:endParaRPr lang="en-US"/>
                    </a:p>
                  </a:txBody>
                  <a:tcPr/>
                </a:tc>
                <a:tc>
                  <a:txBody>
                    <a:bodyPr/>
                    <a:lstStyle/>
                    <a:p>
                      <a:pPr algn="l" fontAlgn="ctr"/>
                      <a:r>
                        <a:rPr lang="en-US" sz="1100" u="none" strike="noStrike">
                          <a:effectLst/>
                        </a:rPr>
                        <a:t>Security, Governance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Create and manage policy assignments</a:t>
                      </a:r>
                      <a:br>
                        <a:rPr lang="en-US" sz="1100" u="none" strike="noStrike">
                          <a:effectLst/>
                        </a:rPr>
                      </a:br>
                      <a:r>
                        <a:rPr lang="en-US" sz="1100" u="none" strike="noStrike">
                          <a:effectLst/>
                        </a:rPr>
                        <a:t>- Service enablement framework</a:t>
                      </a:r>
                      <a:br>
                        <a:rPr lang="en-US" sz="1100" u="none" strike="noStrike">
                          <a:effectLst/>
                        </a:rPr>
                      </a:br>
                      <a:r>
                        <a:rPr lang="en-US" sz="1100" u="none" strike="noStrike">
                          <a:effectLst/>
                        </a:rPr>
                        <a:t>- Enable tools native Azure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Security, Governance Deployment</a:t>
                      </a:r>
                      <a:br>
                        <a:rPr lang="en-US" sz="1100" u="none" strike="noStrike">
                          <a:effectLst/>
                        </a:rPr>
                      </a:br>
                      <a:r>
                        <a:rPr lang="en-US" sz="1100" u="none" strike="noStrike">
                          <a:effectLst/>
                        </a:rPr>
                        <a:t>- Policy</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1355613620"/>
                  </a:ext>
                </a:extLst>
              </a:tr>
              <a:tr h="434203">
                <a:tc vMerge="1">
                  <a:txBody>
                    <a:bodyPr/>
                    <a:lstStyle/>
                    <a:p>
                      <a:endParaRPr lang="en-US"/>
                    </a:p>
                  </a:txBody>
                  <a:tcPr/>
                </a:tc>
                <a:tc>
                  <a:txBody>
                    <a:bodyPr/>
                    <a:lstStyle/>
                    <a:p>
                      <a:pPr algn="l" fontAlgn="ctr"/>
                      <a:r>
                        <a:rPr lang="en-US" sz="1100" u="none" strike="noStrike">
                          <a:effectLst/>
                        </a:rPr>
                        <a:t>Management &amp; Monitoring</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Deploy solutions for PoC applications</a:t>
                      </a:r>
                      <a:br>
                        <a:rPr lang="en-US" sz="1100" u="none" strike="noStrike">
                          <a:effectLst/>
                        </a:rPr>
                      </a:br>
                      <a:r>
                        <a:rPr lang="en-US" sz="1100" u="none" strike="noStrike">
                          <a:effectLst/>
                        </a:rPr>
                        <a:t>- Enable tools native Azure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Cellection log centre (Log Analytic) and monitor by Azure Monitor</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1953026485"/>
                  </a:ext>
                </a:extLst>
              </a:tr>
              <a:tr h="424965">
                <a:tc rowSpan="2">
                  <a:txBody>
                    <a:bodyPr/>
                    <a:lstStyle/>
                    <a:p>
                      <a:pPr algn="ctr" fontAlgn="ctr"/>
                      <a:r>
                        <a:rPr lang="en-US" sz="1100" u="none" strike="noStrike">
                          <a:effectLst/>
                        </a:rPr>
                        <a:t>Migration</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Database Migration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Migration Database on Cloud (Host in VM) SIT</a:t>
                      </a:r>
                      <a:br>
                        <a:rPr lang="en-US" sz="1100" u="none" strike="noStrike">
                          <a:effectLst/>
                        </a:rPr>
                      </a:br>
                      <a:r>
                        <a:rPr lang="en-US" sz="1100" u="none" strike="noStrike">
                          <a:effectLst/>
                        </a:rPr>
                        <a:t>- Database SQL, </a:t>
                      </a:r>
                      <a:r>
                        <a:rPr lang="en-US" sz="1100" u="none" strike="noStrike" err="1">
                          <a:effectLst/>
                        </a:rPr>
                        <a:t>PosgreSQL</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DBs of Apps on Azure</a:t>
                      </a:r>
                      <a:br>
                        <a:rPr lang="en-US" sz="1100" u="none" strike="noStrike">
                          <a:effectLst/>
                        </a:rPr>
                      </a:b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1731460125"/>
                  </a:ext>
                </a:extLst>
              </a:tr>
              <a:tr h="424965">
                <a:tc vMerge="1">
                  <a:txBody>
                    <a:bodyPr/>
                    <a:lstStyle/>
                    <a:p>
                      <a:endParaRPr lang="en-US"/>
                    </a:p>
                  </a:txBody>
                  <a:tcPr/>
                </a:tc>
                <a:tc>
                  <a:txBody>
                    <a:bodyPr/>
                    <a:lstStyle/>
                    <a:p>
                      <a:pPr algn="l" fontAlgn="ctr"/>
                      <a:r>
                        <a:rPr lang="en-US" sz="1100" u="none" strike="noStrike">
                          <a:effectLst/>
                        </a:rPr>
                        <a:t>Application Migration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Migration Lift &amp; Shift</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VMs of 3 Apps</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3853761696"/>
                  </a:ext>
                </a:extLst>
              </a:tr>
              <a:tr h="434203">
                <a:tc>
                  <a:txBody>
                    <a:bodyPr/>
                    <a:lstStyle/>
                    <a:p>
                      <a:pPr algn="ctr" fontAlgn="ctr"/>
                      <a:r>
                        <a:rPr lang="en-US" sz="1100" u="none" strike="noStrike">
                          <a:effectLst/>
                        </a:rPr>
                        <a:t>Testing</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Application, Database</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Application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Application run</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1307059568"/>
                  </a:ext>
                </a:extLst>
              </a:tr>
              <a:tr h="424965">
                <a:tc>
                  <a:txBody>
                    <a:bodyPr/>
                    <a:lstStyle/>
                    <a:p>
                      <a:pPr algn="ctr" fontAlgn="ctr"/>
                      <a:r>
                        <a:rPr lang="en-US" sz="1100" u="none" strike="noStrike">
                          <a:effectLst/>
                        </a:rPr>
                        <a:t>Transfer</a:t>
                      </a:r>
                      <a:endParaRPr lang="en-US" sz="1100" b="1" i="0" u="none" strike="noStrike">
                        <a:solidFill>
                          <a:srgbClr val="FFFFFF"/>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Documentation</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Make, take note Documentation </a:t>
                      </a:r>
                      <a:br>
                        <a:rPr lang="en-US" sz="1100" u="none" strike="noStrike">
                          <a:effectLst/>
                        </a:rPr>
                      </a:br>
                      <a:r>
                        <a:rPr lang="en-US" sz="1100" u="none" strike="noStrike">
                          <a:effectLst/>
                        </a:rPr>
                        <a:t>- Report</a:t>
                      </a:r>
                      <a:endParaRPr lang="en-US" sz="1100" b="0" i="0" u="none" strike="noStrike">
                        <a:solidFill>
                          <a:srgbClr val="000000"/>
                        </a:solidFill>
                        <a:effectLst/>
                        <a:latin typeface="Calibri" panose="020F0502020204030204" pitchFamily="34" charset="0"/>
                      </a:endParaRPr>
                    </a:p>
                  </a:txBody>
                  <a:tcPr marL="4566" marR="4566" marT="4566" marB="0" anchor="ctr"/>
                </a:tc>
                <a:tc>
                  <a:txBody>
                    <a:bodyPr/>
                    <a:lstStyle/>
                    <a:p>
                      <a:pPr algn="l" fontAlgn="ctr"/>
                      <a:r>
                        <a:rPr lang="en-US" sz="1100" u="none" strike="noStrike">
                          <a:effectLst/>
                        </a:rPr>
                        <a:t>- Documentations</a:t>
                      </a:r>
                      <a:br>
                        <a:rPr lang="en-US" sz="1100" u="none" strike="noStrike">
                          <a:effectLst/>
                        </a:rPr>
                      </a:br>
                      <a:r>
                        <a:rPr lang="en-US" sz="1100" u="none" strike="noStrike">
                          <a:effectLst/>
                        </a:rPr>
                        <a:t>- Report</a:t>
                      </a:r>
                      <a:endParaRPr lang="en-US" sz="1100" b="0" i="0" u="none" strike="noStrike">
                        <a:solidFill>
                          <a:srgbClr val="000000"/>
                        </a:solidFill>
                        <a:effectLst/>
                        <a:latin typeface="Calibri" panose="020F0502020204030204" pitchFamily="34" charset="0"/>
                      </a:endParaRPr>
                    </a:p>
                  </a:txBody>
                  <a:tcPr marL="4566" marR="4566" marT="4566" marB="0" anchor="ctr"/>
                </a:tc>
                <a:extLst>
                  <a:ext uri="{0D108BD9-81ED-4DB2-BD59-A6C34878D82A}">
                    <a16:rowId xmlns:a16="http://schemas.microsoft.com/office/drawing/2014/main" val="2162861118"/>
                  </a:ext>
                </a:extLst>
              </a:tr>
            </a:tbl>
          </a:graphicData>
        </a:graphic>
      </p:graphicFrame>
    </p:spTree>
    <p:extLst>
      <p:ext uri="{BB962C8B-B14F-4D97-AF65-F5344CB8AC3E}">
        <p14:creationId xmlns:p14="http://schemas.microsoft.com/office/powerpoint/2010/main" val="1287793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dirty="0"/>
              <a:t>Stage 1: Team Structure (Lift &amp; Shift)</a:t>
            </a:r>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84</a:t>
            </a:fld>
            <a:endParaRPr lang="x-none"/>
          </a:p>
        </p:txBody>
      </p:sp>
      <p:sp>
        <p:nvSpPr>
          <p:cNvPr id="44" name="TextBox 43">
            <a:extLst>
              <a:ext uri="{FF2B5EF4-FFF2-40B4-BE49-F238E27FC236}">
                <a16:creationId xmlns:a16="http://schemas.microsoft.com/office/drawing/2014/main" id="{A4132979-F3D4-4F3F-8BD7-BC3205643514}"/>
              </a:ext>
            </a:extLst>
          </p:cNvPr>
          <p:cNvSpPr txBox="1"/>
          <p:nvPr/>
        </p:nvSpPr>
        <p:spPr>
          <a:xfrm>
            <a:off x="3406551" y="4246501"/>
            <a:ext cx="1417819" cy="369332"/>
          </a:xfrm>
          <a:prstGeom prst="rect">
            <a:avLst/>
          </a:prstGeom>
          <a:noFill/>
        </p:spPr>
        <p:txBody>
          <a:bodyPr wrap="square" rtlCol="0">
            <a:spAutoFit/>
          </a:bodyPr>
          <a:lstStyle/>
          <a:p>
            <a:pPr algn="ctr">
              <a:defRPr/>
            </a:pPr>
            <a:r>
              <a:rPr lang="en-US" sz="900" i="1" dirty="0">
                <a:solidFill>
                  <a:srgbClr val="000000"/>
                </a:solidFill>
                <a:cs typeface="Segoe UI" panose="020B0502040204020203" pitchFamily="34" charset="0"/>
              </a:rPr>
              <a:t>Requirements, </a:t>
            </a:r>
          </a:p>
          <a:p>
            <a:pPr algn="ctr">
              <a:defRPr/>
            </a:pPr>
            <a:r>
              <a:rPr lang="en-US" sz="900" i="1" dirty="0">
                <a:solidFill>
                  <a:srgbClr val="000000"/>
                </a:solidFill>
                <a:cs typeface="Segoe UI" panose="020B0502040204020203" pitchFamily="34" charset="0"/>
              </a:rPr>
              <a:t>Technical Solution</a:t>
            </a:r>
            <a:endParaRPr lang="en-SG" sz="900" i="1" dirty="0">
              <a:solidFill>
                <a:srgbClr val="000000"/>
              </a:solidFill>
              <a:cs typeface="Segoe UI" panose="020B0502040204020203" pitchFamily="34" charset="0"/>
            </a:endParaRPr>
          </a:p>
        </p:txBody>
      </p:sp>
      <p:sp>
        <p:nvSpPr>
          <p:cNvPr id="45" name="TextBox 44">
            <a:extLst>
              <a:ext uri="{FF2B5EF4-FFF2-40B4-BE49-F238E27FC236}">
                <a16:creationId xmlns:a16="http://schemas.microsoft.com/office/drawing/2014/main" id="{B634E3E3-D5A8-4F6A-9CAD-8282284E88C5}"/>
              </a:ext>
            </a:extLst>
          </p:cNvPr>
          <p:cNvSpPr txBox="1"/>
          <p:nvPr/>
        </p:nvSpPr>
        <p:spPr>
          <a:xfrm>
            <a:off x="3428351" y="3888572"/>
            <a:ext cx="1417819" cy="230832"/>
          </a:xfrm>
          <a:prstGeom prst="rect">
            <a:avLst/>
          </a:prstGeom>
          <a:noFill/>
        </p:spPr>
        <p:txBody>
          <a:bodyPr wrap="square" rtlCol="0">
            <a:spAutoFit/>
          </a:bodyPr>
          <a:lstStyle/>
          <a:p>
            <a:pPr algn="ctr">
              <a:defRPr/>
            </a:pPr>
            <a:r>
              <a:rPr lang="en-US" sz="900" i="1" dirty="0">
                <a:solidFill>
                  <a:srgbClr val="000000"/>
                </a:solidFill>
                <a:cs typeface="Segoe UI" panose="020B0502040204020203" pitchFamily="34" charset="0"/>
              </a:rPr>
              <a:t>Project Plan &amp; Tracking</a:t>
            </a:r>
            <a:endParaRPr lang="en-SG" sz="900" i="1" dirty="0">
              <a:solidFill>
                <a:srgbClr val="000000"/>
              </a:solidFill>
              <a:cs typeface="Segoe UI" panose="020B0502040204020203" pitchFamily="34" charset="0"/>
            </a:endParaRPr>
          </a:p>
        </p:txBody>
      </p:sp>
      <p:cxnSp>
        <p:nvCxnSpPr>
          <p:cNvPr id="46" name="Elbow Connector 8">
            <a:extLst>
              <a:ext uri="{FF2B5EF4-FFF2-40B4-BE49-F238E27FC236}">
                <a16:creationId xmlns:a16="http://schemas.microsoft.com/office/drawing/2014/main" id="{E7BDBE8C-21AC-43FE-843D-F7F05DB45CB9}"/>
              </a:ext>
            </a:extLst>
          </p:cNvPr>
          <p:cNvCxnSpPr>
            <a:cxnSpLocks/>
            <a:stCxn id="57" idx="2"/>
            <a:endCxn id="61" idx="3"/>
          </p:cNvCxnSpPr>
          <p:nvPr/>
        </p:nvCxnSpPr>
        <p:spPr>
          <a:xfrm rot="5400000">
            <a:off x="3597759" y="455558"/>
            <a:ext cx="445191" cy="3990715"/>
          </a:xfrm>
          <a:prstGeom prst="bentConnector3">
            <a:avLst>
              <a:gd name="adj1" fmla="val 50000"/>
            </a:avLst>
          </a:prstGeom>
          <a:noFill/>
          <a:ln w="19050" cap="flat" cmpd="sng" algn="ctr">
            <a:solidFill>
              <a:srgbClr val="08A1D9">
                <a:shade val="95000"/>
                <a:satMod val="105000"/>
              </a:srgbClr>
            </a:solidFill>
            <a:prstDash val="solid"/>
            <a:headEnd type="none" w="med" len="med"/>
            <a:tailEnd type="arrow"/>
          </a:ln>
          <a:effectLst/>
        </p:spPr>
      </p:cxnSp>
      <p:sp>
        <p:nvSpPr>
          <p:cNvPr id="47" name="Round Diagonal Corner Rectangle 9">
            <a:extLst>
              <a:ext uri="{FF2B5EF4-FFF2-40B4-BE49-F238E27FC236}">
                <a16:creationId xmlns:a16="http://schemas.microsoft.com/office/drawing/2014/main" id="{A2362C3E-EF34-46BE-A6C4-93D16236007A}"/>
              </a:ext>
            </a:extLst>
          </p:cNvPr>
          <p:cNvSpPr/>
          <p:nvPr/>
        </p:nvSpPr>
        <p:spPr>
          <a:xfrm>
            <a:off x="4849951" y="3534040"/>
            <a:ext cx="4195586" cy="2339317"/>
          </a:xfrm>
          <a:prstGeom prst="round2DiagRect">
            <a:avLst>
              <a:gd name="adj1" fmla="val 2372"/>
              <a:gd name="adj2" fmla="val 3359"/>
            </a:avLst>
          </a:prstGeom>
          <a:solidFill>
            <a:srgbClr val="FFFFFF">
              <a:lumMod val="9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FFFFFF"/>
              </a:solidFill>
              <a:cs typeface="Segoe UI" panose="020B0502040204020203" pitchFamily="34" charset="0"/>
            </a:endParaRPr>
          </a:p>
        </p:txBody>
      </p:sp>
      <p:sp>
        <p:nvSpPr>
          <p:cNvPr id="48" name="Rectangle 19">
            <a:extLst>
              <a:ext uri="{FF2B5EF4-FFF2-40B4-BE49-F238E27FC236}">
                <a16:creationId xmlns:a16="http://schemas.microsoft.com/office/drawing/2014/main" id="{30EF012B-FD02-40F8-A060-F440F4E26A62}"/>
              </a:ext>
            </a:extLst>
          </p:cNvPr>
          <p:cNvSpPr>
            <a:spLocks noChangeArrowheads="1"/>
          </p:cNvSpPr>
          <p:nvPr/>
        </p:nvSpPr>
        <p:spPr bwMode="auto">
          <a:xfrm>
            <a:off x="4846170" y="2674779"/>
            <a:ext cx="4199367" cy="457200"/>
          </a:xfrm>
          <a:prstGeom prst="roundRect">
            <a:avLst/>
          </a:prstGeom>
          <a:solidFill>
            <a:srgbClr val="FFD300"/>
          </a:solidFill>
          <a:ln w="19050" cap="flat" cmpd="sng" algn="ctr">
            <a:solidFill>
              <a:srgbClr val="08A1D9">
                <a:lumMod val="75000"/>
              </a:srgbClr>
            </a:solidFill>
            <a:prstDash val="solid"/>
            <a:headEnd/>
            <a:tailEnd/>
          </a:ln>
          <a:effectLst/>
        </p:spPr>
        <p:txBody>
          <a:bodyPr wrap="none" anchor="ctr"/>
          <a:lstStyle/>
          <a:p>
            <a:pPr algn="ctr" defTabSz="873125">
              <a:defRPr/>
            </a:pPr>
            <a:r>
              <a:rPr lang="en-US" sz="1100" b="1" kern="0">
                <a:solidFill>
                  <a:srgbClr val="000000"/>
                </a:solidFill>
                <a:cs typeface="Segoe UI" panose="020B0502040204020203" pitchFamily="34" charset="0"/>
              </a:rPr>
              <a:t>Offshore Project Manager</a:t>
            </a:r>
          </a:p>
          <a:p>
            <a:pPr algn="ctr" defTabSz="873125">
              <a:defRPr/>
            </a:pPr>
            <a:r>
              <a:rPr lang="en-US" sz="1100" b="1" kern="0">
                <a:solidFill>
                  <a:srgbClr val="000000"/>
                </a:solidFill>
                <a:cs typeface="Segoe UI" panose="020B0502040204020203" pitchFamily="34" charset="0"/>
              </a:rPr>
              <a:t>(1)</a:t>
            </a:r>
          </a:p>
        </p:txBody>
      </p:sp>
      <p:cxnSp>
        <p:nvCxnSpPr>
          <p:cNvPr id="49" name="Elbow Connector 11">
            <a:extLst>
              <a:ext uri="{FF2B5EF4-FFF2-40B4-BE49-F238E27FC236}">
                <a16:creationId xmlns:a16="http://schemas.microsoft.com/office/drawing/2014/main" id="{CAC6040B-F51B-4BB6-9AD9-88BE9FCE386F}"/>
              </a:ext>
            </a:extLst>
          </p:cNvPr>
          <p:cNvCxnSpPr>
            <a:cxnSpLocks/>
            <a:stCxn id="57" idx="2"/>
            <a:endCxn id="48" idx="0"/>
          </p:cNvCxnSpPr>
          <p:nvPr/>
        </p:nvCxnSpPr>
        <p:spPr>
          <a:xfrm rot="16200000" flipH="1">
            <a:off x="6157553" y="1886477"/>
            <a:ext cx="446459" cy="1130143"/>
          </a:xfrm>
          <a:prstGeom prst="bentConnector3">
            <a:avLst>
              <a:gd name="adj1" fmla="val 50000"/>
            </a:avLst>
          </a:prstGeom>
          <a:noFill/>
          <a:ln w="19050" cap="flat" cmpd="sng" algn="ctr">
            <a:solidFill>
              <a:srgbClr val="08A1D9">
                <a:shade val="95000"/>
                <a:satMod val="105000"/>
              </a:srgbClr>
            </a:solidFill>
            <a:prstDash val="solid"/>
            <a:headEnd type="none" w="med" len="med"/>
            <a:tailEnd type="arrow"/>
          </a:ln>
          <a:effectLst/>
        </p:spPr>
      </p:cxnSp>
      <p:cxnSp>
        <p:nvCxnSpPr>
          <p:cNvPr id="50" name="Straight Arrow Connector 49">
            <a:extLst>
              <a:ext uri="{FF2B5EF4-FFF2-40B4-BE49-F238E27FC236}">
                <a16:creationId xmlns:a16="http://schemas.microsoft.com/office/drawing/2014/main" id="{0A6831C1-93CD-441D-817F-6125E377B75E}"/>
              </a:ext>
            </a:extLst>
          </p:cNvPr>
          <p:cNvCxnSpPr>
            <a:cxnSpLocks/>
          </p:cNvCxnSpPr>
          <p:nvPr/>
        </p:nvCxnSpPr>
        <p:spPr>
          <a:xfrm flipV="1">
            <a:off x="3416077" y="4147979"/>
            <a:ext cx="1417819" cy="20752"/>
          </a:xfrm>
          <a:prstGeom prst="straightConnector1">
            <a:avLst/>
          </a:prstGeom>
          <a:noFill/>
          <a:ln w="19050" cap="flat" cmpd="sng" algn="ctr">
            <a:solidFill>
              <a:srgbClr val="0070C0"/>
            </a:solidFill>
            <a:prstDash val="dash"/>
            <a:headEnd type="arrow"/>
            <a:tailEnd type="arrow"/>
          </a:ln>
          <a:effectLst/>
        </p:spPr>
      </p:cxnSp>
      <p:sp>
        <p:nvSpPr>
          <p:cNvPr id="51" name="Round Diagonal Corner Rectangle 13">
            <a:extLst>
              <a:ext uri="{FF2B5EF4-FFF2-40B4-BE49-F238E27FC236}">
                <a16:creationId xmlns:a16="http://schemas.microsoft.com/office/drawing/2014/main" id="{497163E0-DAF5-41F0-B0F9-335069DF426A}"/>
              </a:ext>
            </a:extLst>
          </p:cNvPr>
          <p:cNvSpPr/>
          <p:nvPr/>
        </p:nvSpPr>
        <p:spPr>
          <a:xfrm>
            <a:off x="304798" y="3544647"/>
            <a:ext cx="3046720" cy="2339318"/>
          </a:xfrm>
          <a:prstGeom prst="round2DiagRect">
            <a:avLst>
              <a:gd name="adj1" fmla="val 6296"/>
              <a:gd name="adj2" fmla="val 6204"/>
            </a:avLst>
          </a:prstGeom>
          <a:solidFill>
            <a:srgbClr val="0068C8">
              <a:lumMod val="20000"/>
              <a:lumOff val="80000"/>
            </a:srgbClr>
          </a:solidFill>
          <a:ln w="9525" cap="flat" cmpd="sng" algn="ctr">
            <a:solidFill>
              <a:srgbClr val="0068C8"/>
            </a:solid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000000"/>
              </a:solidFill>
              <a:cs typeface="Segoe UI" panose="020B0502040204020203" pitchFamily="34" charset="0"/>
            </a:endParaRPr>
          </a:p>
        </p:txBody>
      </p:sp>
      <p:sp>
        <p:nvSpPr>
          <p:cNvPr id="53" name="Rectangle 19">
            <a:extLst>
              <a:ext uri="{FF2B5EF4-FFF2-40B4-BE49-F238E27FC236}">
                <a16:creationId xmlns:a16="http://schemas.microsoft.com/office/drawing/2014/main" id="{E7E4311F-519C-48A6-8B0C-CD5DC9587194}"/>
              </a:ext>
            </a:extLst>
          </p:cNvPr>
          <p:cNvSpPr>
            <a:spLocks noChangeArrowheads="1"/>
          </p:cNvSpPr>
          <p:nvPr/>
        </p:nvSpPr>
        <p:spPr bwMode="auto">
          <a:xfrm>
            <a:off x="957640" y="3792920"/>
            <a:ext cx="1920240" cy="36576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defRPr/>
            </a:pPr>
            <a:r>
              <a:rPr lang="en-US" sz="1100" b="1" kern="0" dirty="0">
                <a:solidFill>
                  <a:srgbClr val="FFFFFF"/>
                </a:solidFill>
                <a:cs typeface="Segoe UI" panose="020B0502040204020203" pitchFamily="34" charset="0"/>
              </a:rPr>
              <a:t>Application Owner</a:t>
            </a:r>
          </a:p>
        </p:txBody>
      </p:sp>
      <p:sp>
        <p:nvSpPr>
          <p:cNvPr id="54" name="TextBox 53">
            <a:extLst>
              <a:ext uri="{FF2B5EF4-FFF2-40B4-BE49-F238E27FC236}">
                <a16:creationId xmlns:a16="http://schemas.microsoft.com/office/drawing/2014/main" id="{D37D5F56-BC5F-40CD-B639-A4C9C04F267F}"/>
              </a:ext>
            </a:extLst>
          </p:cNvPr>
          <p:cNvSpPr txBox="1"/>
          <p:nvPr/>
        </p:nvSpPr>
        <p:spPr>
          <a:xfrm>
            <a:off x="957639" y="3561652"/>
            <a:ext cx="1911895" cy="261528"/>
          </a:xfrm>
          <a:prstGeom prst="rect">
            <a:avLst/>
          </a:prstGeom>
          <a:noFill/>
        </p:spPr>
        <p:txBody>
          <a:bodyPr wrap="square" rtlCol="0">
            <a:spAutoFit/>
          </a:bodyPr>
          <a:lstStyle/>
          <a:p>
            <a:pPr algn="ctr">
              <a:defRPr/>
            </a:pPr>
            <a:r>
              <a:rPr lang="en-US" sz="1100" b="1" i="1" dirty="0">
                <a:solidFill>
                  <a:srgbClr val="002060"/>
                </a:solidFill>
                <a:cs typeface="Segoe UI" panose="020B0502040204020203" pitchFamily="34" charset="0"/>
              </a:rPr>
              <a:t>PIACOM Project Team</a:t>
            </a:r>
          </a:p>
        </p:txBody>
      </p:sp>
      <p:cxnSp>
        <p:nvCxnSpPr>
          <p:cNvPr id="55" name="Straight Arrow Connector 54">
            <a:extLst>
              <a:ext uri="{FF2B5EF4-FFF2-40B4-BE49-F238E27FC236}">
                <a16:creationId xmlns:a16="http://schemas.microsoft.com/office/drawing/2014/main" id="{D7A62B00-06CA-46E1-BACC-EEC1F4EC1F98}"/>
              </a:ext>
            </a:extLst>
          </p:cNvPr>
          <p:cNvCxnSpPr>
            <a:cxnSpLocks/>
            <a:stCxn id="48" idx="2"/>
            <a:endCxn id="47" idx="3"/>
          </p:cNvCxnSpPr>
          <p:nvPr/>
        </p:nvCxnSpPr>
        <p:spPr>
          <a:xfrm>
            <a:off x="6945854" y="3131979"/>
            <a:ext cx="1890" cy="402061"/>
          </a:xfrm>
          <a:prstGeom prst="straightConnector1">
            <a:avLst/>
          </a:prstGeom>
          <a:noFill/>
          <a:ln w="6350" cap="flat" cmpd="sng" algn="ctr">
            <a:solidFill>
              <a:srgbClr val="0068C8"/>
            </a:solidFill>
            <a:prstDash val="solid"/>
            <a:miter lim="800000"/>
            <a:tailEnd type="triangle"/>
          </a:ln>
          <a:effectLst/>
        </p:spPr>
      </p:cxnSp>
      <p:grpSp>
        <p:nvGrpSpPr>
          <p:cNvPr id="56" name="Group 55">
            <a:extLst>
              <a:ext uri="{FF2B5EF4-FFF2-40B4-BE49-F238E27FC236}">
                <a16:creationId xmlns:a16="http://schemas.microsoft.com/office/drawing/2014/main" id="{5E387C3C-3D49-41EE-BD32-6748CD3F1B5C}"/>
              </a:ext>
            </a:extLst>
          </p:cNvPr>
          <p:cNvGrpSpPr/>
          <p:nvPr/>
        </p:nvGrpSpPr>
        <p:grpSpPr>
          <a:xfrm>
            <a:off x="3047496" y="1614903"/>
            <a:ext cx="5536430" cy="621677"/>
            <a:chOff x="3155485" y="1359380"/>
            <a:chExt cx="5536430" cy="812332"/>
          </a:xfrm>
        </p:grpSpPr>
        <p:sp>
          <p:nvSpPr>
            <p:cNvPr id="57" name="Rectangle 56">
              <a:extLst>
                <a:ext uri="{FF2B5EF4-FFF2-40B4-BE49-F238E27FC236}">
                  <a16:creationId xmlns:a16="http://schemas.microsoft.com/office/drawing/2014/main" id="{CDBA3108-BC01-4CEA-94F7-90A0D3B8253F}"/>
                </a:ext>
              </a:extLst>
            </p:cNvPr>
            <p:cNvSpPr/>
            <p:nvPr/>
          </p:nvSpPr>
          <p:spPr>
            <a:xfrm>
              <a:off x="3155485" y="1359380"/>
              <a:ext cx="5536430" cy="801539"/>
            </a:xfrm>
            <a:prstGeom prst="rect">
              <a:avLst/>
            </a:prstGeom>
            <a:solidFill>
              <a:srgbClr val="FFFFFF"/>
            </a:solidFill>
            <a:ln w="12700" cap="flat" cmpd="sng" algn="ctr">
              <a:solidFill>
                <a:srgbClr val="0068C8"/>
              </a:solidFill>
              <a:prstDash val="solid"/>
              <a:miter lim="800000"/>
            </a:ln>
            <a:effectLst/>
          </p:spPr>
          <p:txBody>
            <a:bodyPr rtlCol="0" anchor="ctr"/>
            <a:lstStyle/>
            <a:p>
              <a:pPr algn="ctr" defTabSz="342817">
                <a:defRPr/>
              </a:pPr>
              <a:r>
                <a:rPr lang="en-US" sz="1400" b="1" kern="0">
                  <a:solidFill>
                    <a:prstClr val="black"/>
                  </a:solidFill>
                  <a:cs typeface="Segoe UI" panose="020B0502040204020203" pitchFamily="34" charset="0"/>
                </a:rPr>
                <a:t>Steering Committee</a:t>
              </a:r>
            </a:p>
            <a:p>
              <a:pPr algn="ctr" defTabSz="342817">
                <a:defRPr/>
              </a:pPr>
              <a:r>
                <a:rPr lang="en-US" sz="1100" b="1" kern="0">
                  <a:solidFill>
                    <a:prstClr val="black"/>
                  </a:solidFill>
                  <a:cs typeface="Segoe UI" panose="020B0502040204020203" pitchFamily="34" charset="0"/>
                </a:rPr>
                <a:t>PIACOM</a:t>
              </a:r>
              <a:r>
                <a:rPr lang="en-US" sz="1100" kern="0">
                  <a:solidFill>
                    <a:prstClr val="black"/>
                  </a:solidFill>
                  <a:cs typeface="Segoe UI" panose="020B0502040204020203" pitchFamily="34" charset="0"/>
                </a:rPr>
                <a:t> </a:t>
              </a:r>
              <a:r>
                <a:rPr lang="en-US" sz="1100" kern="0">
                  <a:solidFill>
                    <a:srgbClr val="44546A"/>
                  </a:solidFill>
                  <a:cs typeface="Segoe UI" panose="020B0502040204020203" pitchFamily="34" charset="0"/>
                </a:rPr>
                <a:t>: </a:t>
              </a:r>
              <a:r>
                <a:rPr lang="en-US" sz="1100" kern="0" err="1">
                  <a:solidFill>
                    <a:srgbClr val="44546A"/>
                  </a:solidFill>
                  <a:cs typeface="Segoe UI" panose="020B0502040204020203" pitchFamily="34" charset="0"/>
                </a:rPr>
                <a:t>Cuong</a:t>
              </a:r>
              <a:endParaRPr lang="en-US" sz="1100" kern="0">
                <a:solidFill>
                  <a:srgbClr val="44546A"/>
                </a:solidFill>
                <a:cs typeface="Segoe UI" panose="020B0502040204020203" pitchFamily="34" charset="0"/>
              </a:endParaRPr>
            </a:p>
            <a:p>
              <a:pPr algn="ctr" defTabSz="342817">
                <a:defRPr/>
              </a:pPr>
              <a:r>
                <a:rPr lang="en-US" sz="1100" b="1" kern="0" err="1">
                  <a:solidFill>
                    <a:srgbClr val="00B050"/>
                  </a:solidFill>
                  <a:cs typeface="Segoe UI" panose="020B0502040204020203" pitchFamily="34" charset="0"/>
                </a:rPr>
                <a:t>FPT-DM</a:t>
              </a:r>
              <a:r>
                <a:rPr lang="en-US" sz="1100" kern="0" err="1">
                  <a:solidFill>
                    <a:srgbClr val="00B050"/>
                  </a:solidFill>
                  <a:cs typeface="Segoe UI" panose="020B0502040204020203" pitchFamily="34" charset="0"/>
                </a:rPr>
                <a:t>:Thanh</a:t>
              </a:r>
              <a:endParaRPr lang="en-US" sz="1100" kern="0">
                <a:solidFill>
                  <a:srgbClr val="00B050"/>
                </a:solidFill>
                <a:cs typeface="Segoe UI" panose="020B0502040204020203" pitchFamily="34" charset="0"/>
              </a:endParaRPr>
            </a:p>
          </p:txBody>
        </p:sp>
        <p:sp>
          <p:nvSpPr>
            <p:cNvPr id="58" name="Rectangle 57">
              <a:extLst>
                <a:ext uri="{FF2B5EF4-FFF2-40B4-BE49-F238E27FC236}">
                  <a16:creationId xmlns:a16="http://schemas.microsoft.com/office/drawing/2014/main" id="{00C4CA2B-270C-410B-93B9-F82125F538F0}"/>
                </a:ext>
              </a:extLst>
            </p:cNvPr>
            <p:cNvSpPr/>
            <p:nvPr/>
          </p:nvSpPr>
          <p:spPr>
            <a:xfrm>
              <a:off x="3155486" y="1360027"/>
              <a:ext cx="368580" cy="422625"/>
            </a:xfrm>
            <a:prstGeom prst="rect">
              <a:avLst/>
            </a:prstGeom>
            <a:solidFill>
              <a:srgbClr val="2D459B"/>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FFFFFF"/>
                </a:solidFill>
                <a:cs typeface="Segoe UI" panose="020B0502040204020203" pitchFamily="34" charset="0"/>
              </a:endParaRPr>
            </a:p>
          </p:txBody>
        </p:sp>
        <p:sp>
          <p:nvSpPr>
            <p:cNvPr id="59" name="Rectangle 58">
              <a:extLst>
                <a:ext uri="{FF2B5EF4-FFF2-40B4-BE49-F238E27FC236}">
                  <a16:creationId xmlns:a16="http://schemas.microsoft.com/office/drawing/2014/main" id="{EB90CC42-44B5-4881-A499-7E30ECD02D96}"/>
                </a:ext>
              </a:extLst>
            </p:cNvPr>
            <p:cNvSpPr/>
            <p:nvPr/>
          </p:nvSpPr>
          <p:spPr>
            <a:xfrm>
              <a:off x="3155488" y="1782653"/>
              <a:ext cx="368582" cy="389059"/>
            </a:xfrm>
            <a:prstGeom prst="rect">
              <a:avLst/>
            </a:prstGeom>
            <a:solidFill>
              <a:srgbClr val="00B050"/>
            </a:solidFill>
            <a:ln w="12700" cap="flat" cmpd="sng" algn="ctr">
              <a:noFill/>
              <a:prstDash val="solid"/>
              <a:miter lim="800000"/>
            </a:ln>
            <a:effectLst>
              <a:softEdge rad="0"/>
            </a:effectLst>
          </p:spPr>
          <p:txBody>
            <a:bodyPr rtlCol="0" anchor="ctr"/>
            <a:lstStyle/>
            <a:p>
              <a:pPr algn="ctr" defTabSz="914157">
                <a:defRPr/>
              </a:pPr>
              <a:endParaRPr lang="en-US" sz="1600" b="1" kern="0">
                <a:solidFill>
                  <a:prstClr val="black"/>
                </a:solidFill>
                <a:latin typeface="Calibri" panose="020F0502020204030204"/>
              </a:endParaRPr>
            </a:p>
          </p:txBody>
        </p:sp>
      </p:grpSp>
      <p:sp>
        <p:nvSpPr>
          <p:cNvPr id="60" name="Rectangle 19">
            <a:extLst>
              <a:ext uri="{FF2B5EF4-FFF2-40B4-BE49-F238E27FC236}">
                <a16:creationId xmlns:a16="http://schemas.microsoft.com/office/drawing/2014/main" id="{DA44D917-054E-483E-8DA1-9C782900BDA0}"/>
              </a:ext>
            </a:extLst>
          </p:cNvPr>
          <p:cNvSpPr>
            <a:spLocks noChangeArrowheads="1"/>
          </p:cNvSpPr>
          <p:nvPr/>
        </p:nvSpPr>
        <p:spPr bwMode="auto">
          <a:xfrm>
            <a:off x="5052139" y="3790418"/>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Solutions Architect</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61" name="Round Diagonal Corner Rectangle 59">
            <a:extLst>
              <a:ext uri="{FF2B5EF4-FFF2-40B4-BE49-F238E27FC236}">
                <a16:creationId xmlns:a16="http://schemas.microsoft.com/office/drawing/2014/main" id="{E6EA360B-D1ED-4EE5-9F2F-497185AF6009}"/>
              </a:ext>
            </a:extLst>
          </p:cNvPr>
          <p:cNvSpPr/>
          <p:nvPr/>
        </p:nvSpPr>
        <p:spPr>
          <a:xfrm>
            <a:off x="692791" y="2673511"/>
            <a:ext cx="2264410" cy="479563"/>
          </a:xfrm>
          <a:prstGeom prst="round2DiagRect">
            <a:avLst>
              <a:gd name="adj1" fmla="val 15469"/>
              <a:gd name="adj2" fmla="val 17671"/>
            </a:avLst>
          </a:prstGeom>
          <a:solidFill>
            <a:srgbClr val="2D459B"/>
          </a:solidFill>
          <a:ln w="9525" cap="flat" cmpd="sng" algn="ctr">
            <a:solidFill>
              <a:srgbClr val="FFFF00"/>
            </a:solidFill>
            <a:prstDash val="solid"/>
          </a:ln>
          <a:effectLst>
            <a:outerShdw blurRad="40000" dist="23000" dir="5400000" rotWithShape="0">
              <a:srgbClr val="000000">
                <a:alpha val="35000"/>
              </a:srgbClr>
            </a:outerShdw>
          </a:effectLst>
        </p:spPr>
        <p:txBody>
          <a:bodyPr rtlCol="0" anchor="ctr"/>
          <a:lstStyle/>
          <a:p>
            <a:pPr algn="ctr" defTabSz="873125">
              <a:defRPr/>
            </a:pPr>
            <a:r>
              <a:rPr lang="en-US" sz="1100" b="1" kern="0">
                <a:solidFill>
                  <a:srgbClr val="FFFFFF"/>
                </a:solidFill>
                <a:cs typeface="Segoe UI" panose="020B0502040204020203" pitchFamily="34" charset="0"/>
              </a:rPr>
              <a:t>Project Manager</a:t>
            </a:r>
          </a:p>
        </p:txBody>
      </p:sp>
      <p:sp>
        <p:nvSpPr>
          <p:cNvPr id="62" name="Rectangle 19">
            <a:extLst>
              <a:ext uri="{FF2B5EF4-FFF2-40B4-BE49-F238E27FC236}">
                <a16:creationId xmlns:a16="http://schemas.microsoft.com/office/drawing/2014/main" id="{1531BD66-D26D-4D36-9987-C2172D87B22A}"/>
              </a:ext>
            </a:extLst>
          </p:cNvPr>
          <p:cNvSpPr>
            <a:spLocks noChangeArrowheads="1"/>
          </p:cNvSpPr>
          <p:nvPr/>
        </p:nvSpPr>
        <p:spPr bwMode="auto">
          <a:xfrm>
            <a:off x="10202720" y="3544647"/>
            <a:ext cx="1354871" cy="1897032"/>
          </a:xfrm>
          <a:prstGeom prst="roundRect">
            <a:avLst>
              <a:gd name="adj" fmla="val 6769"/>
            </a:avLst>
          </a:prstGeom>
          <a:solidFill>
            <a:srgbClr val="FFFFFF"/>
          </a:solidFill>
          <a:ln w="19050" cap="flat" cmpd="sng" algn="ctr">
            <a:solidFill>
              <a:srgbClr val="08A1D9">
                <a:lumMod val="75000"/>
              </a:srgbClr>
            </a:solidFill>
            <a:prstDash val="solid"/>
            <a:headEnd/>
            <a:tailEnd/>
          </a:ln>
          <a:effectLst/>
        </p:spPr>
        <p:txBody>
          <a:bodyPr wrap="none" anchor="ctr"/>
          <a:lstStyle/>
          <a:p>
            <a:pPr algn="ctr" defTabSz="873125">
              <a:defRPr/>
            </a:pPr>
            <a:r>
              <a:rPr lang="en-US" sz="1100" b="1" kern="0">
                <a:solidFill>
                  <a:srgbClr val="000000"/>
                </a:solidFill>
                <a:cs typeface="Segoe UI" panose="020B0502040204020203" pitchFamily="34" charset="0"/>
              </a:rPr>
              <a:t>Microsoft Cloud </a:t>
            </a:r>
          </a:p>
          <a:p>
            <a:pPr algn="ctr" defTabSz="873125">
              <a:defRPr/>
            </a:pPr>
            <a:r>
              <a:rPr lang="en-US" sz="1100" b="1" kern="0">
                <a:solidFill>
                  <a:srgbClr val="000000"/>
                </a:solidFill>
                <a:cs typeface="Segoe UI" panose="020B0502040204020203" pitchFamily="34" charset="0"/>
              </a:rPr>
              <a:t>Solution Architect</a:t>
            </a:r>
            <a:endParaRPr lang="en-US" sz="1100" i="1" u="sng" kern="0">
              <a:solidFill>
                <a:srgbClr val="000000"/>
              </a:solidFill>
              <a:cs typeface="Segoe UI" panose="020B0502040204020203" pitchFamily="34" charset="0"/>
            </a:endParaRPr>
          </a:p>
        </p:txBody>
      </p:sp>
      <p:sp>
        <p:nvSpPr>
          <p:cNvPr id="63" name="Rectangle 19">
            <a:extLst>
              <a:ext uri="{FF2B5EF4-FFF2-40B4-BE49-F238E27FC236}">
                <a16:creationId xmlns:a16="http://schemas.microsoft.com/office/drawing/2014/main" id="{F5026F6A-57F8-4C32-B77F-1A83C36BF8F1}"/>
              </a:ext>
            </a:extLst>
          </p:cNvPr>
          <p:cNvSpPr>
            <a:spLocks noChangeArrowheads="1"/>
          </p:cNvSpPr>
          <p:nvPr/>
        </p:nvSpPr>
        <p:spPr bwMode="auto">
          <a:xfrm>
            <a:off x="7083127" y="3798248"/>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Cloud Engineer</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grpSp>
        <p:nvGrpSpPr>
          <p:cNvPr id="64" name="Group 63">
            <a:extLst>
              <a:ext uri="{FF2B5EF4-FFF2-40B4-BE49-F238E27FC236}">
                <a16:creationId xmlns:a16="http://schemas.microsoft.com/office/drawing/2014/main" id="{104C237F-AC47-4AA1-A73F-BB607D0186E6}"/>
              </a:ext>
            </a:extLst>
          </p:cNvPr>
          <p:cNvGrpSpPr/>
          <p:nvPr/>
        </p:nvGrpSpPr>
        <p:grpSpPr>
          <a:xfrm>
            <a:off x="9828273" y="1312223"/>
            <a:ext cx="1877299" cy="1352289"/>
            <a:chOff x="9867026" y="1080174"/>
            <a:chExt cx="1877299" cy="1352289"/>
          </a:xfrm>
        </p:grpSpPr>
        <p:sp>
          <p:nvSpPr>
            <p:cNvPr id="65" name="Rectangle 64">
              <a:extLst>
                <a:ext uri="{FF2B5EF4-FFF2-40B4-BE49-F238E27FC236}">
                  <a16:creationId xmlns:a16="http://schemas.microsoft.com/office/drawing/2014/main" id="{E29FFE97-30DF-42DB-9FC9-FC6515CE801E}"/>
                </a:ext>
              </a:extLst>
            </p:cNvPr>
            <p:cNvSpPr/>
            <p:nvPr/>
          </p:nvSpPr>
          <p:spPr>
            <a:xfrm>
              <a:off x="9867026" y="1096110"/>
              <a:ext cx="247743" cy="245125"/>
            </a:xfrm>
            <a:prstGeom prst="rect">
              <a:avLst/>
            </a:prstGeom>
            <a:solidFill>
              <a:srgbClr val="2D459B"/>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VN" sz="1100" kern="0">
                <a:solidFill>
                  <a:srgbClr val="FFFFFF"/>
                </a:solidFill>
                <a:cs typeface="Segoe UI" panose="020B0502040204020203" pitchFamily="34" charset="0"/>
              </a:endParaRPr>
            </a:p>
          </p:txBody>
        </p:sp>
        <p:sp>
          <p:nvSpPr>
            <p:cNvPr id="66" name="Rectangle 65">
              <a:extLst>
                <a:ext uri="{FF2B5EF4-FFF2-40B4-BE49-F238E27FC236}">
                  <a16:creationId xmlns:a16="http://schemas.microsoft.com/office/drawing/2014/main" id="{19AB951F-BC35-421D-8CCF-E07F4D7B3B99}"/>
                </a:ext>
              </a:extLst>
            </p:cNvPr>
            <p:cNvSpPr/>
            <p:nvPr/>
          </p:nvSpPr>
          <p:spPr>
            <a:xfrm>
              <a:off x="10128845" y="1080174"/>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PIACOM</a:t>
              </a:r>
            </a:p>
          </p:txBody>
        </p:sp>
        <p:sp>
          <p:nvSpPr>
            <p:cNvPr id="67" name="Rectangle 66">
              <a:extLst>
                <a:ext uri="{FF2B5EF4-FFF2-40B4-BE49-F238E27FC236}">
                  <a16:creationId xmlns:a16="http://schemas.microsoft.com/office/drawing/2014/main" id="{9E49F5CD-679C-4B7F-9C2E-40B9EB6306EA}"/>
                </a:ext>
              </a:extLst>
            </p:cNvPr>
            <p:cNvSpPr/>
            <p:nvPr/>
          </p:nvSpPr>
          <p:spPr>
            <a:xfrm>
              <a:off x="9867026" y="1449332"/>
              <a:ext cx="247743" cy="245125"/>
            </a:xfrm>
            <a:prstGeom prst="rect">
              <a:avLst/>
            </a:prstGeom>
            <a:solidFill>
              <a:srgbClr val="008E40"/>
            </a:solidFill>
            <a:ln w="12700" cap="flat" cmpd="sng" algn="ctr">
              <a:noFill/>
              <a:prstDash val="solid"/>
              <a:miter lim="800000"/>
            </a:ln>
            <a:effectLst>
              <a:softEdge rad="0"/>
            </a:effectLst>
          </p:spPr>
          <p:txBody>
            <a:bodyPr rtlCol="0" anchor="ctr"/>
            <a:lstStyle/>
            <a:p>
              <a:pPr algn="ctr" defTabSz="914157">
                <a:defRPr/>
              </a:pPr>
              <a:endParaRPr lang="en-VN" sz="1600" b="1" kern="0">
                <a:solidFill>
                  <a:prstClr val="black"/>
                </a:solidFill>
                <a:latin typeface="Calibri" panose="020F0502020204030204"/>
              </a:endParaRPr>
            </a:p>
          </p:txBody>
        </p:sp>
        <p:sp>
          <p:nvSpPr>
            <p:cNvPr id="68" name="Rectangle 67">
              <a:extLst>
                <a:ext uri="{FF2B5EF4-FFF2-40B4-BE49-F238E27FC236}">
                  <a16:creationId xmlns:a16="http://schemas.microsoft.com/office/drawing/2014/main" id="{CD4F916A-EFB9-494C-A576-FC50C23712BE}"/>
                </a:ext>
              </a:extLst>
            </p:cNvPr>
            <p:cNvSpPr/>
            <p:nvPr/>
          </p:nvSpPr>
          <p:spPr>
            <a:xfrm>
              <a:off x="10128845" y="1433395"/>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FPT Unbillable</a:t>
              </a:r>
            </a:p>
          </p:txBody>
        </p:sp>
        <p:sp>
          <p:nvSpPr>
            <p:cNvPr id="69" name="Rectangle 68">
              <a:extLst>
                <a:ext uri="{FF2B5EF4-FFF2-40B4-BE49-F238E27FC236}">
                  <a16:creationId xmlns:a16="http://schemas.microsoft.com/office/drawing/2014/main" id="{8E3CEF25-0E0A-478F-B55B-1538707FB761}"/>
                </a:ext>
              </a:extLst>
            </p:cNvPr>
            <p:cNvSpPr/>
            <p:nvPr/>
          </p:nvSpPr>
          <p:spPr>
            <a:xfrm>
              <a:off x="9867026" y="1802553"/>
              <a:ext cx="247743" cy="245125"/>
            </a:xfrm>
            <a:prstGeom prst="rect">
              <a:avLst/>
            </a:prstGeom>
            <a:solidFill>
              <a:srgbClr val="FFD300"/>
            </a:solidFill>
            <a:ln w="19050" cap="flat" cmpd="sng" algn="ctr">
              <a:solidFill>
                <a:srgbClr val="08A1D9">
                  <a:lumMod val="75000"/>
                </a:srgbClr>
              </a:solidFill>
              <a:prstDash val="solid"/>
              <a:headEnd/>
              <a:tailEnd/>
            </a:ln>
            <a:effectLst/>
          </p:spPr>
          <p:txBody>
            <a:bodyPr wrap="none" anchor="ctr"/>
            <a:lstStyle/>
            <a:p>
              <a:pPr algn="ctr" defTabSz="873125">
                <a:defRPr/>
              </a:pPr>
              <a:endParaRPr lang="en-VN" sz="1100" b="1" kern="0">
                <a:solidFill>
                  <a:srgbClr val="000000"/>
                </a:solidFill>
                <a:cs typeface="Segoe UI" panose="020B0502040204020203" pitchFamily="34" charset="0"/>
              </a:endParaRPr>
            </a:p>
          </p:txBody>
        </p:sp>
        <p:sp>
          <p:nvSpPr>
            <p:cNvPr id="70" name="Rectangle 69">
              <a:extLst>
                <a:ext uri="{FF2B5EF4-FFF2-40B4-BE49-F238E27FC236}">
                  <a16:creationId xmlns:a16="http://schemas.microsoft.com/office/drawing/2014/main" id="{A5F8F75E-4B80-4362-9B4C-7ECB294A4E23}"/>
                </a:ext>
              </a:extLst>
            </p:cNvPr>
            <p:cNvSpPr/>
            <p:nvPr/>
          </p:nvSpPr>
          <p:spPr>
            <a:xfrm>
              <a:off x="10128845" y="1786616"/>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FPT Billable</a:t>
              </a:r>
            </a:p>
          </p:txBody>
        </p:sp>
        <p:sp>
          <p:nvSpPr>
            <p:cNvPr id="71" name="Rectangle 70">
              <a:extLst>
                <a:ext uri="{FF2B5EF4-FFF2-40B4-BE49-F238E27FC236}">
                  <a16:creationId xmlns:a16="http://schemas.microsoft.com/office/drawing/2014/main" id="{8D4CAC5F-CE26-4968-B73D-ACB944D3515B}"/>
                </a:ext>
              </a:extLst>
            </p:cNvPr>
            <p:cNvSpPr/>
            <p:nvPr/>
          </p:nvSpPr>
          <p:spPr>
            <a:xfrm>
              <a:off x="9867026" y="2171401"/>
              <a:ext cx="247743" cy="245125"/>
            </a:xfrm>
            <a:prstGeom prst="rect">
              <a:avLst/>
            </a:prstGeom>
            <a:solidFill>
              <a:srgbClr val="FFFFFF"/>
            </a:solidFill>
            <a:ln w="19050" cap="flat" cmpd="sng" algn="ctr">
              <a:solidFill>
                <a:srgbClr val="08A1D9">
                  <a:lumMod val="75000"/>
                </a:srgbClr>
              </a:solidFill>
              <a:prstDash val="solid"/>
              <a:headEnd/>
              <a:tailEnd/>
            </a:ln>
            <a:effectLst/>
          </p:spPr>
          <p:txBody>
            <a:bodyPr wrap="none" anchor="ctr"/>
            <a:lstStyle/>
            <a:p>
              <a:pPr algn="ctr" defTabSz="873125">
                <a:defRPr/>
              </a:pPr>
              <a:endParaRPr lang="en-VN" sz="1100" b="1" kern="0">
                <a:solidFill>
                  <a:srgbClr val="000000"/>
                </a:solidFill>
                <a:cs typeface="Segoe UI" panose="020B0502040204020203" pitchFamily="34" charset="0"/>
              </a:endParaRPr>
            </a:p>
          </p:txBody>
        </p:sp>
        <p:sp>
          <p:nvSpPr>
            <p:cNvPr id="72" name="Rectangle 71">
              <a:extLst>
                <a:ext uri="{FF2B5EF4-FFF2-40B4-BE49-F238E27FC236}">
                  <a16:creationId xmlns:a16="http://schemas.microsoft.com/office/drawing/2014/main" id="{E041DA27-3230-4B39-8460-59B8704219F5}"/>
                </a:ext>
              </a:extLst>
            </p:cNvPr>
            <p:cNvSpPr/>
            <p:nvPr/>
          </p:nvSpPr>
          <p:spPr>
            <a:xfrm>
              <a:off x="10128845" y="2155464"/>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Microsoft Unbillable</a:t>
              </a:r>
            </a:p>
          </p:txBody>
        </p:sp>
      </p:grpSp>
      <p:cxnSp>
        <p:nvCxnSpPr>
          <p:cNvPr id="73" name="Elbow Connector 69">
            <a:extLst>
              <a:ext uri="{FF2B5EF4-FFF2-40B4-BE49-F238E27FC236}">
                <a16:creationId xmlns:a16="http://schemas.microsoft.com/office/drawing/2014/main" id="{1AA2F596-8B19-405E-A8FB-E5CB694E8738}"/>
              </a:ext>
            </a:extLst>
          </p:cNvPr>
          <p:cNvCxnSpPr>
            <a:cxnSpLocks/>
            <a:stCxn id="61" idx="1"/>
            <a:endCxn id="51" idx="3"/>
          </p:cNvCxnSpPr>
          <p:nvPr/>
        </p:nvCxnSpPr>
        <p:spPr>
          <a:xfrm>
            <a:off x="1824996" y="3153074"/>
            <a:ext cx="3162" cy="391573"/>
          </a:xfrm>
          <a:prstGeom prst="straightConnector1">
            <a:avLst/>
          </a:prstGeom>
          <a:noFill/>
          <a:ln w="19050" cap="flat" cmpd="sng" algn="ctr">
            <a:solidFill>
              <a:srgbClr val="08A1D9">
                <a:shade val="95000"/>
                <a:satMod val="105000"/>
              </a:srgbClr>
            </a:solidFill>
            <a:prstDash val="solid"/>
            <a:headEnd type="none" w="med" len="med"/>
            <a:tailEnd type="arrow"/>
          </a:ln>
          <a:effectLst/>
        </p:spPr>
      </p:cxnSp>
      <p:cxnSp>
        <p:nvCxnSpPr>
          <p:cNvPr id="74" name="Straight Arrow Connector 73">
            <a:extLst>
              <a:ext uri="{FF2B5EF4-FFF2-40B4-BE49-F238E27FC236}">
                <a16:creationId xmlns:a16="http://schemas.microsoft.com/office/drawing/2014/main" id="{C6FFD2F5-5E15-4075-A067-389B5B25C787}"/>
              </a:ext>
            </a:extLst>
          </p:cNvPr>
          <p:cNvCxnSpPr>
            <a:cxnSpLocks/>
          </p:cNvCxnSpPr>
          <p:nvPr/>
        </p:nvCxnSpPr>
        <p:spPr>
          <a:xfrm>
            <a:off x="9122370" y="4500584"/>
            <a:ext cx="1033840" cy="0"/>
          </a:xfrm>
          <a:prstGeom prst="straightConnector1">
            <a:avLst/>
          </a:prstGeom>
          <a:noFill/>
          <a:ln w="19050" cap="flat" cmpd="sng" algn="ctr">
            <a:solidFill>
              <a:srgbClr val="0070C0"/>
            </a:solidFill>
            <a:prstDash val="dash"/>
            <a:headEnd type="arrow"/>
            <a:tailEnd type="arrow"/>
          </a:ln>
          <a:effectLst/>
        </p:spPr>
      </p:cxnSp>
      <p:sp>
        <p:nvSpPr>
          <p:cNvPr id="75" name="TextBox 74">
            <a:extLst>
              <a:ext uri="{FF2B5EF4-FFF2-40B4-BE49-F238E27FC236}">
                <a16:creationId xmlns:a16="http://schemas.microsoft.com/office/drawing/2014/main" id="{7441C872-D9E3-4E2B-BFF6-8090B80465B2}"/>
              </a:ext>
            </a:extLst>
          </p:cNvPr>
          <p:cNvSpPr txBox="1"/>
          <p:nvPr/>
        </p:nvSpPr>
        <p:spPr>
          <a:xfrm>
            <a:off x="9133991" y="4059319"/>
            <a:ext cx="1022937" cy="369332"/>
          </a:xfrm>
          <a:prstGeom prst="rect">
            <a:avLst/>
          </a:prstGeom>
          <a:noFill/>
        </p:spPr>
        <p:txBody>
          <a:bodyPr wrap="square" rtlCol="0">
            <a:spAutoFit/>
          </a:bodyPr>
          <a:lstStyle/>
          <a:p>
            <a:pPr algn="ctr">
              <a:defRPr/>
            </a:pPr>
            <a:r>
              <a:rPr lang="en-US" sz="900" i="1">
                <a:solidFill>
                  <a:srgbClr val="000000"/>
                </a:solidFill>
                <a:cs typeface="Segoe UI" panose="020B0502040204020203" pitchFamily="34" charset="0"/>
              </a:rPr>
              <a:t>Review Designs &amp; Methodologies</a:t>
            </a:r>
          </a:p>
        </p:txBody>
      </p:sp>
      <p:sp>
        <p:nvSpPr>
          <p:cNvPr id="76" name="Rectangle 19">
            <a:extLst>
              <a:ext uri="{FF2B5EF4-FFF2-40B4-BE49-F238E27FC236}">
                <a16:creationId xmlns:a16="http://schemas.microsoft.com/office/drawing/2014/main" id="{75721811-74A9-4810-976F-FCD85862CCD0}"/>
              </a:ext>
            </a:extLst>
          </p:cNvPr>
          <p:cNvSpPr>
            <a:spLocks noChangeArrowheads="1"/>
          </p:cNvSpPr>
          <p:nvPr/>
        </p:nvSpPr>
        <p:spPr bwMode="auto">
          <a:xfrm>
            <a:off x="7048837" y="4594314"/>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DevOps</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77" name="TextBox 76">
            <a:extLst>
              <a:ext uri="{FF2B5EF4-FFF2-40B4-BE49-F238E27FC236}">
                <a16:creationId xmlns:a16="http://schemas.microsoft.com/office/drawing/2014/main" id="{8137D572-BCAF-47D9-8445-44D030960C08}"/>
              </a:ext>
            </a:extLst>
          </p:cNvPr>
          <p:cNvSpPr txBox="1"/>
          <p:nvPr/>
        </p:nvSpPr>
        <p:spPr>
          <a:xfrm>
            <a:off x="3428351" y="4894910"/>
            <a:ext cx="1421600" cy="230832"/>
          </a:xfrm>
          <a:prstGeom prst="rect">
            <a:avLst/>
          </a:prstGeom>
          <a:noFill/>
        </p:spPr>
        <p:txBody>
          <a:bodyPr wrap="square" rtlCol="0">
            <a:spAutoFit/>
          </a:bodyPr>
          <a:lstStyle/>
          <a:p>
            <a:pPr algn="ctr">
              <a:defRPr/>
            </a:pPr>
            <a:r>
              <a:rPr lang="en-US" sz="900" i="1">
                <a:solidFill>
                  <a:srgbClr val="000000"/>
                </a:solidFill>
                <a:cs typeface="Segoe UI" panose="020B0502040204020203" pitchFamily="34" charset="0"/>
              </a:rPr>
              <a:t>SIT/UAT</a:t>
            </a:r>
            <a:endParaRPr lang="en-SG" sz="900" i="1">
              <a:solidFill>
                <a:srgbClr val="000000"/>
              </a:solidFill>
              <a:cs typeface="Segoe UI" panose="020B0502040204020203" pitchFamily="34" charset="0"/>
            </a:endParaRPr>
          </a:p>
        </p:txBody>
      </p:sp>
      <p:cxnSp>
        <p:nvCxnSpPr>
          <p:cNvPr id="79" name="Straight Arrow Connector 78">
            <a:extLst>
              <a:ext uri="{FF2B5EF4-FFF2-40B4-BE49-F238E27FC236}">
                <a16:creationId xmlns:a16="http://schemas.microsoft.com/office/drawing/2014/main" id="{9D2C9D33-B35C-4ECE-A2BD-49EBC9E018BD}"/>
              </a:ext>
            </a:extLst>
          </p:cNvPr>
          <p:cNvCxnSpPr>
            <a:cxnSpLocks/>
          </p:cNvCxnSpPr>
          <p:nvPr/>
        </p:nvCxnSpPr>
        <p:spPr>
          <a:xfrm>
            <a:off x="3416077" y="4645563"/>
            <a:ext cx="1417819" cy="0"/>
          </a:xfrm>
          <a:prstGeom prst="straightConnector1">
            <a:avLst/>
          </a:prstGeom>
          <a:noFill/>
          <a:ln w="19050" cap="flat" cmpd="sng" algn="ctr">
            <a:solidFill>
              <a:srgbClr val="0070C0"/>
            </a:solidFill>
            <a:prstDash val="dash"/>
            <a:headEnd type="arrow"/>
            <a:tailEnd type="arrow"/>
          </a:ln>
          <a:effectLst/>
        </p:spPr>
      </p:cxnSp>
      <p:cxnSp>
        <p:nvCxnSpPr>
          <p:cNvPr id="80" name="Straight Arrow Connector 79">
            <a:extLst>
              <a:ext uri="{FF2B5EF4-FFF2-40B4-BE49-F238E27FC236}">
                <a16:creationId xmlns:a16="http://schemas.microsoft.com/office/drawing/2014/main" id="{907B1918-96D5-4339-8DF2-4370E0C043A1}"/>
              </a:ext>
            </a:extLst>
          </p:cNvPr>
          <p:cNvCxnSpPr>
            <a:cxnSpLocks/>
          </p:cNvCxnSpPr>
          <p:nvPr/>
        </p:nvCxnSpPr>
        <p:spPr>
          <a:xfrm>
            <a:off x="3416077" y="5142197"/>
            <a:ext cx="1417819" cy="0"/>
          </a:xfrm>
          <a:prstGeom prst="straightConnector1">
            <a:avLst/>
          </a:prstGeom>
          <a:noFill/>
          <a:ln w="19050" cap="flat" cmpd="sng" algn="ctr">
            <a:solidFill>
              <a:srgbClr val="0070C0"/>
            </a:solidFill>
            <a:prstDash val="dash"/>
            <a:headEnd type="arrow"/>
            <a:tailEnd type="arrow"/>
          </a:ln>
          <a:effectLst/>
        </p:spPr>
      </p:cxnSp>
      <p:sp>
        <p:nvSpPr>
          <p:cNvPr id="81" name="Rectangle 19">
            <a:extLst>
              <a:ext uri="{FF2B5EF4-FFF2-40B4-BE49-F238E27FC236}">
                <a16:creationId xmlns:a16="http://schemas.microsoft.com/office/drawing/2014/main" id="{18C685D5-AF9F-4482-AD82-2D5D255FE871}"/>
              </a:ext>
            </a:extLst>
          </p:cNvPr>
          <p:cNvSpPr>
            <a:spLocks noChangeArrowheads="1"/>
          </p:cNvSpPr>
          <p:nvPr/>
        </p:nvSpPr>
        <p:spPr bwMode="auto">
          <a:xfrm>
            <a:off x="5038070" y="5295969"/>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QA </a:t>
            </a:r>
            <a:endParaRPr lang="en-US" sz="1100" b="1" kern="0" dirty="0">
              <a:solidFill>
                <a:srgbClr val="000000"/>
              </a:solidFill>
              <a:cs typeface="Segoe UI" panose="020B0502040204020203" pitchFamily="34" charset="0"/>
            </a:endParaRP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2" name="Rectangle 19">
            <a:extLst>
              <a:ext uri="{FF2B5EF4-FFF2-40B4-BE49-F238E27FC236}">
                <a16:creationId xmlns:a16="http://schemas.microsoft.com/office/drawing/2014/main" id="{1D1A19E7-6DB6-4BBB-A98F-62ED880B7DFC}"/>
              </a:ext>
            </a:extLst>
          </p:cNvPr>
          <p:cNvSpPr>
            <a:spLocks noChangeArrowheads="1"/>
          </p:cNvSpPr>
          <p:nvPr/>
        </p:nvSpPr>
        <p:spPr bwMode="auto">
          <a:xfrm>
            <a:off x="5052139" y="4573598"/>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Dev</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3" name="Rectangle 19">
            <a:extLst>
              <a:ext uri="{FF2B5EF4-FFF2-40B4-BE49-F238E27FC236}">
                <a16:creationId xmlns:a16="http://schemas.microsoft.com/office/drawing/2014/main" id="{658D8A5A-596D-46ED-A782-A887AF05792B}"/>
              </a:ext>
            </a:extLst>
          </p:cNvPr>
          <p:cNvSpPr>
            <a:spLocks noChangeArrowheads="1"/>
          </p:cNvSpPr>
          <p:nvPr/>
        </p:nvSpPr>
        <p:spPr bwMode="auto">
          <a:xfrm>
            <a:off x="7048837" y="5318981"/>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Tester </a:t>
            </a:r>
            <a:endParaRPr lang="en-US" sz="1100" b="1" kern="0" dirty="0">
              <a:solidFill>
                <a:srgbClr val="000000"/>
              </a:solidFill>
              <a:cs typeface="Segoe UI" panose="020B0502040204020203" pitchFamily="34" charset="0"/>
            </a:endParaRP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5" name="Rectangle 19">
            <a:extLst>
              <a:ext uri="{FF2B5EF4-FFF2-40B4-BE49-F238E27FC236}">
                <a16:creationId xmlns:a16="http://schemas.microsoft.com/office/drawing/2014/main" id="{D9898690-8BB7-1FEB-26F1-D3B1E3F790B7}"/>
              </a:ext>
            </a:extLst>
          </p:cNvPr>
          <p:cNvSpPr>
            <a:spLocks noChangeArrowheads="1"/>
          </p:cNvSpPr>
          <p:nvPr/>
        </p:nvSpPr>
        <p:spPr bwMode="auto">
          <a:xfrm>
            <a:off x="411498" y="4225823"/>
            <a:ext cx="1394014"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Solutions Architect</a:t>
            </a:r>
          </a:p>
        </p:txBody>
      </p:sp>
      <p:sp>
        <p:nvSpPr>
          <p:cNvPr id="86" name="Rectangle 19">
            <a:extLst>
              <a:ext uri="{FF2B5EF4-FFF2-40B4-BE49-F238E27FC236}">
                <a16:creationId xmlns:a16="http://schemas.microsoft.com/office/drawing/2014/main" id="{6DFCFDFD-AE4F-7309-DEEC-EB04CE7D0E30}"/>
              </a:ext>
            </a:extLst>
          </p:cNvPr>
          <p:cNvSpPr>
            <a:spLocks noChangeArrowheads="1"/>
          </p:cNvSpPr>
          <p:nvPr/>
        </p:nvSpPr>
        <p:spPr bwMode="auto">
          <a:xfrm>
            <a:off x="2024515" y="4234083"/>
            <a:ext cx="1279580"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Cloud Engineer</a:t>
            </a:r>
          </a:p>
        </p:txBody>
      </p:sp>
      <p:sp>
        <p:nvSpPr>
          <p:cNvPr id="87" name="Rectangle 19">
            <a:extLst>
              <a:ext uri="{FF2B5EF4-FFF2-40B4-BE49-F238E27FC236}">
                <a16:creationId xmlns:a16="http://schemas.microsoft.com/office/drawing/2014/main" id="{605FBC55-892F-7E2E-61B9-6F5F9F17FF93}"/>
              </a:ext>
            </a:extLst>
          </p:cNvPr>
          <p:cNvSpPr>
            <a:spLocks noChangeArrowheads="1"/>
          </p:cNvSpPr>
          <p:nvPr/>
        </p:nvSpPr>
        <p:spPr bwMode="auto">
          <a:xfrm>
            <a:off x="398246" y="4739343"/>
            <a:ext cx="1394014"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Dev</a:t>
            </a:r>
          </a:p>
        </p:txBody>
      </p:sp>
      <p:sp>
        <p:nvSpPr>
          <p:cNvPr id="88" name="Rectangle 19">
            <a:extLst>
              <a:ext uri="{FF2B5EF4-FFF2-40B4-BE49-F238E27FC236}">
                <a16:creationId xmlns:a16="http://schemas.microsoft.com/office/drawing/2014/main" id="{E3AF6272-426B-84E4-0783-E3F0BDE8C3E9}"/>
              </a:ext>
            </a:extLst>
          </p:cNvPr>
          <p:cNvSpPr>
            <a:spLocks noChangeArrowheads="1"/>
          </p:cNvSpPr>
          <p:nvPr/>
        </p:nvSpPr>
        <p:spPr bwMode="auto">
          <a:xfrm>
            <a:off x="2024860" y="4800054"/>
            <a:ext cx="1265983"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DevOps</a:t>
            </a:r>
          </a:p>
        </p:txBody>
      </p:sp>
      <p:sp>
        <p:nvSpPr>
          <p:cNvPr id="89" name="Rectangle 19">
            <a:extLst>
              <a:ext uri="{FF2B5EF4-FFF2-40B4-BE49-F238E27FC236}">
                <a16:creationId xmlns:a16="http://schemas.microsoft.com/office/drawing/2014/main" id="{01194452-32AA-771C-9DEB-A487C26FBF3C}"/>
              </a:ext>
            </a:extLst>
          </p:cNvPr>
          <p:cNvSpPr>
            <a:spLocks noChangeArrowheads="1"/>
          </p:cNvSpPr>
          <p:nvPr/>
        </p:nvSpPr>
        <p:spPr bwMode="auto">
          <a:xfrm>
            <a:off x="398246" y="5270840"/>
            <a:ext cx="1394014"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QA </a:t>
            </a:r>
          </a:p>
        </p:txBody>
      </p:sp>
      <p:sp>
        <p:nvSpPr>
          <p:cNvPr id="90" name="Rectangle 19">
            <a:extLst>
              <a:ext uri="{FF2B5EF4-FFF2-40B4-BE49-F238E27FC236}">
                <a16:creationId xmlns:a16="http://schemas.microsoft.com/office/drawing/2014/main" id="{84B4B4D8-3CC2-856E-E861-3392901B4776}"/>
              </a:ext>
            </a:extLst>
          </p:cNvPr>
          <p:cNvSpPr>
            <a:spLocks noChangeArrowheads="1"/>
          </p:cNvSpPr>
          <p:nvPr/>
        </p:nvSpPr>
        <p:spPr bwMode="auto">
          <a:xfrm>
            <a:off x="2021298" y="5317487"/>
            <a:ext cx="1265983"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Tester </a:t>
            </a:r>
          </a:p>
        </p:txBody>
      </p:sp>
    </p:spTree>
    <p:extLst>
      <p:ext uri="{BB962C8B-B14F-4D97-AF65-F5344CB8AC3E}">
        <p14:creationId xmlns:p14="http://schemas.microsoft.com/office/powerpoint/2010/main" val="2777691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4A22-DEC7-47C5-851E-09174FCFC8DA}"/>
              </a:ext>
            </a:extLst>
          </p:cNvPr>
          <p:cNvSpPr>
            <a:spLocks noGrp="1"/>
          </p:cNvSpPr>
          <p:nvPr>
            <p:ph type="title"/>
          </p:nvPr>
        </p:nvSpPr>
        <p:spPr/>
        <p:txBody>
          <a:bodyPr/>
          <a:lstStyle/>
          <a:p>
            <a:r>
              <a:rPr lang="en-US" dirty="0">
                <a:latin typeface="BR Omega VN"/>
              </a:rPr>
              <a:t>Stage 2: Master Plan (Modernization and IoT)</a:t>
            </a:r>
            <a:endParaRPr lang="en-US" dirty="0"/>
          </a:p>
        </p:txBody>
      </p:sp>
      <p:sp>
        <p:nvSpPr>
          <p:cNvPr id="3" name="Slide Number Placeholder 2">
            <a:extLst>
              <a:ext uri="{FF2B5EF4-FFF2-40B4-BE49-F238E27FC236}">
                <a16:creationId xmlns:a16="http://schemas.microsoft.com/office/drawing/2014/main" id="{6CFD9928-6267-4DC6-96B4-EFEE532AADF5}"/>
              </a:ext>
            </a:extLst>
          </p:cNvPr>
          <p:cNvSpPr>
            <a:spLocks noGrp="1"/>
          </p:cNvSpPr>
          <p:nvPr>
            <p:ph type="sldNum" sz="quarter" idx="12"/>
          </p:nvPr>
        </p:nvSpPr>
        <p:spPr/>
        <p:txBody>
          <a:bodyPr/>
          <a:lstStyle/>
          <a:p>
            <a:fld id="{E012F146-47F9-A646-B182-8CC39B8AD32B}" type="slidenum">
              <a:rPr lang="x-none" smtClean="0"/>
              <a:pPr/>
              <a:t>85</a:t>
            </a:fld>
            <a:endParaRPr lang="x-none"/>
          </a:p>
        </p:txBody>
      </p:sp>
      <p:graphicFrame>
        <p:nvGraphicFramePr>
          <p:cNvPr id="35" name="Table 34">
            <a:extLst>
              <a:ext uri="{FF2B5EF4-FFF2-40B4-BE49-F238E27FC236}">
                <a16:creationId xmlns:a16="http://schemas.microsoft.com/office/drawing/2014/main" id="{0C273AB9-FE8D-4BAD-A8B2-6D839C48F540}"/>
              </a:ext>
            </a:extLst>
          </p:cNvPr>
          <p:cNvGraphicFramePr>
            <a:graphicFrameLocks noGrp="1"/>
          </p:cNvGraphicFramePr>
          <p:nvPr>
            <p:extLst>
              <p:ext uri="{D42A27DB-BD31-4B8C-83A1-F6EECF244321}">
                <p14:modId xmlns:p14="http://schemas.microsoft.com/office/powerpoint/2010/main" val="2408897844"/>
              </p:ext>
            </p:extLst>
          </p:nvPr>
        </p:nvGraphicFramePr>
        <p:xfrm>
          <a:off x="711806" y="1074231"/>
          <a:ext cx="10742292" cy="5117765"/>
        </p:xfrm>
        <a:graphic>
          <a:graphicData uri="http://schemas.openxmlformats.org/drawingml/2006/table">
            <a:tbl>
              <a:tblPr firstRow="1" bandRow="1"/>
              <a:tblGrid>
                <a:gridCol w="596794">
                  <a:extLst>
                    <a:ext uri="{9D8B030D-6E8A-4147-A177-3AD203B41FA5}">
                      <a16:colId xmlns:a16="http://schemas.microsoft.com/office/drawing/2014/main" val="884571790"/>
                    </a:ext>
                  </a:extLst>
                </a:gridCol>
                <a:gridCol w="596794">
                  <a:extLst>
                    <a:ext uri="{9D8B030D-6E8A-4147-A177-3AD203B41FA5}">
                      <a16:colId xmlns:a16="http://schemas.microsoft.com/office/drawing/2014/main" val="2805713966"/>
                    </a:ext>
                  </a:extLst>
                </a:gridCol>
                <a:gridCol w="596794">
                  <a:extLst>
                    <a:ext uri="{9D8B030D-6E8A-4147-A177-3AD203B41FA5}">
                      <a16:colId xmlns:a16="http://schemas.microsoft.com/office/drawing/2014/main" val="1081106197"/>
                    </a:ext>
                  </a:extLst>
                </a:gridCol>
                <a:gridCol w="596794">
                  <a:extLst>
                    <a:ext uri="{9D8B030D-6E8A-4147-A177-3AD203B41FA5}">
                      <a16:colId xmlns:a16="http://schemas.microsoft.com/office/drawing/2014/main" val="864613920"/>
                    </a:ext>
                  </a:extLst>
                </a:gridCol>
                <a:gridCol w="596794">
                  <a:extLst>
                    <a:ext uri="{9D8B030D-6E8A-4147-A177-3AD203B41FA5}">
                      <a16:colId xmlns:a16="http://schemas.microsoft.com/office/drawing/2014/main" val="1562884692"/>
                    </a:ext>
                  </a:extLst>
                </a:gridCol>
                <a:gridCol w="596794">
                  <a:extLst>
                    <a:ext uri="{9D8B030D-6E8A-4147-A177-3AD203B41FA5}">
                      <a16:colId xmlns:a16="http://schemas.microsoft.com/office/drawing/2014/main" val="3993666843"/>
                    </a:ext>
                  </a:extLst>
                </a:gridCol>
                <a:gridCol w="596794">
                  <a:extLst>
                    <a:ext uri="{9D8B030D-6E8A-4147-A177-3AD203B41FA5}">
                      <a16:colId xmlns:a16="http://schemas.microsoft.com/office/drawing/2014/main" val="1616449466"/>
                    </a:ext>
                  </a:extLst>
                </a:gridCol>
                <a:gridCol w="596794">
                  <a:extLst>
                    <a:ext uri="{9D8B030D-6E8A-4147-A177-3AD203B41FA5}">
                      <a16:colId xmlns:a16="http://schemas.microsoft.com/office/drawing/2014/main" val="4184894734"/>
                    </a:ext>
                  </a:extLst>
                </a:gridCol>
                <a:gridCol w="596794">
                  <a:extLst>
                    <a:ext uri="{9D8B030D-6E8A-4147-A177-3AD203B41FA5}">
                      <a16:colId xmlns:a16="http://schemas.microsoft.com/office/drawing/2014/main" val="3714932795"/>
                    </a:ext>
                  </a:extLst>
                </a:gridCol>
                <a:gridCol w="596794">
                  <a:extLst>
                    <a:ext uri="{9D8B030D-6E8A-4147-A177-3AD203B41FA5}">
                      <a16:colId xmlns:a16="http://schemas.microsoft.com/office/drawing/2014/main" val="45486621"/>
                    </a:ext>
                  </a:extLst>
                </a:gridCol>
                <a:gridCol w="596794">
                  <a:extLst>
                    <a:ext uri="{9D8B030D-6E8A-4147-A177-3AD203B41FA5}">
                      <a16:colId xmlns:a16="http://schemas.microsoft.com/office/drawing/2014/main" val="2486716766"/>
                    </a:ext>
                  </a:extLst>
                </a:gridCol>
                <a:gridCol w="596794">
                  <a:extLst>
                    <a:ext uri="{9D8B030D-6E8A-4147-A177-3AD203B41FA5}">
                      <a16:colId xmlns:a16="http://schemas.microsoft.com/office/drawing/2014/main" val="1794673662"/>
                    </a:ext>
                  </a:extLst>
                </a:gridCol>
                <a:gridCol w="596794">
                  <a:extLst>
                    <a:ext uri="{9D8B030D-6E8A-4147-A177-3AD203B41FA5}">
                      <a16:colId xmlns:a16="http://schemas.microsoft.com/office/drawing/2014/main" val="12412912"/>
                    </a:ext>
                  </a:extLst>
                </a:gridCol>
                <a:gridCol w="596794">
                  <a:extLst>
                    <a:ext uri="{9D8B030D-6E8A-4147-A177-3AD203B41FA5}">
                      <a16:colId xmlns:a16="http://schemas.microsoft.com/office/drawing/2014/main" val="2052435321"/>
                    </a:ext>
                  </a:extLst>
                </a:gridCol>
                <a:gridCol w="596794">
                  <a:extLst>
                    <a:ext uri="{9D8B030D-6E8A-4147-A177-3AD203B41FA5}">
                      <a16:colId xmlns:a16="http://schemas.microsoft.com/office/drawing/2014/main" val="961896388"/>
                    </a:ext>
                  </a:extLst>
                </a:gridCol>
                <a:gridCol w="596794">
                  <a:extLst>
                    <a:ext uri="{9D8B030D-6E8A-4147-A177-3AD203B41FA5}">
                      <a16:colId xmlns:a16="http://schemas.microsoft.com/office/drawing/2014/main" val="321937585"/>
                    </a:ext>
                  </a:extLst>
                </a:gridCol>
                <a:gridCol w="596794">
                  <a:extLst>
                    <a:ext uri="{9D8B030D-6E8A-4147-A177-3AD203B41FA5}">
                      <a16:colId xmlns:a16="http://schemas.microsoft.com/office/drawing/2014/main" val="3112697261"/>
                    </a:ext>
                  </a:extLst>
                </a:gridCol>
                <a:gridCol w="596794">
                  <a:extLst>
                    <a:ext uri="{9D8B030D-6E8A-4147-A177-3AD203B41FA5}">
                      <a16:colId xmlns:a16="http://schemas.microsoft.com/office/drawing/2014/main" val="2359061267"/>
                    </a:ext>
                  </a:extLst>
                </a:gridCol>
              </a:tblGrid>
              <a:tr h="23054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kern="1200" dirty="0">
                          <a:solidFill>
                            <a:schemeClr val="tx1"/>
                          </a:solidFill>
                          <a:latin typeface="+mn-lt"/>
                          <a:ea typeface="+mn-ea"/>
                          <a:cs typeface="+mn-cs"/>
                        </a:rPr>
                        <a:t>M1</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M2</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M3</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M4</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M5</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M6</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M7</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M8</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M9</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800" b="1" kern="1200" dirty="0">
                          <a:solidFill>
                            <a:schemeClr val="tx1"/>
                          </a:solidFill>
                          <a:latin typeface="Arial"/>
                          <a:ea typeface="+mn-ea"/>
                          <a:cs typeface="+mn-cs"/>
                        </a:rPr>
                        <a:t>M10</a:t>
                      </a:r>
                      <a:endParaRPr lang="en-US" sz="8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dirty="0">
                          <a:solidFill>
                            <a:schemeClr val="tx1"/>
                          </a:solidFill>
                          <a:latin typeface="+mn-lt"/>
                          <a:cs typeface="Arial" panose="020B0604020202020204" pitchFamily="34" charset="0"/>
                        </a:rPr>
                        <a:t>M11</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800" b="1" dirty="0">
                          <a:solidFill>
                            <a:schemeClr val="tx1"/>
                          </a:solidFill>
                          <a:latin typeface="+mn-lt"/>
                          <a:cs typeface="Arial" panose="020B0604020202020204" pitchFamily="34" charset="0"/>
                        </a:rPr>
                        <a:t>M12</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M13</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M14</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M15</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M16</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M17</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tc>
                  <a:txBody>
                    <a:bodyPr/>
                    <a:lstStyle/>
                    <a:p>
                      <a:pPr algn="ctr"/>
                      <a:r>
                        <a:rPr lang="en-US" sz="800" b="1" dirty="0">
                          <a:solidFill>
                            <a:schemeClr val="tx1"/>
                          </a:solidFill>
                          <a:latin typeface="+mn-lt"/>
                          <a:cs typeface="Arial" panose="020B0604020202020204" pitchFamily="34" charset="0"/>
                        </a:rPr>
                        <a:t>M18</a:t>
                      </a: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rgbClr val="EEECE1"/>
                    </a:solidFill>
                  </a:tcPr>
                </a:tc>
                <a:extLst>
                  <a:ext uri="{0D108BD9-81ED-4DB2-BD59-A6C34878D82A}">
                    <a16:rowId xmlns:a16="http://schemas.microsoft.com/office/drawing/2014/main" val="4131026622"/>
                  </a:ext>
                </a:extLst>
              </a:tr>
              <a:tr h="1777712">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7314464"/>
                  </a:ext>
                </a:extLst>
              </a:tr>
              <a:tr h="1989435">
                <a:tc vMerge="1">
                  <a:txBody>
                    <a:bodyPr/>
                    <a:lstStyle/>
                    <a:p>
                      <a:pPr algn="ctr"/>
                      <a:endParaRPr lang="en-US" sz="1000" b="1">
                        <a:solidFill>
                          <a:schemeClr val="tx1"/>
                        </a:solidFill>
                        <a:latin typeface="+mn-lt"/>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16003"/>
                  </a:ext>
                </a:extLst>
              </a:tr>
              <a:tr h="1120076">
                <a:tc vMerge="1">
                  <a:txBody>
                    <a:bodyPr/>
                    <a:lstStyle/>
                    <a:p>
                      <a:pPr algn="ctr"/>
                      <a:endParaRPr lang="en-US" sz="1000" b="1">
                        <a:solidFill>
                          <a:schemeClr val="tx1"/>
                        </a:solidFill>
                        <a:latin typeface="+mn-lt"/>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b="1" dirty="0">
                        <a:solidFill>
                          <a:schemeClr val="tx1"/>
                        </a:solidFill>
                        <a:latin typeface="+mn-lt"/>
                        <a:cs typeface="Arial" panose="020B0604020202020204" pitchFamily="34" charset="0"/>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12700" cap="flat" cmpd="sng" algn="ctr">
                      <a:solidFill>
                        <a:sysClr val="window" lastClr="FFFFFF">
                          <a:lumMod val="75000"/>
                        </a:sysClr>
                      </a:solidFill>
                      <a:prstDash val="solid"/>
                      <a:round/>
                      <a:headEnd type="none" w="med" len="med"/>
                      <a:tailEnd type="none" w="med" len="med"/>
                    </a:lnT>
                    <a:lnB w="1270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539106"/>
                  </a:ext>
                </a:extLst>
              </a:tr>
            </a:tbl>
          </a:graphicData>
        </a:graphic>
      </p:graphicFrame>
      <p:sp>
        <p:nvSpPr>
          <p:cNvPr id="39" name="Rectangle 38">
            <a:extLst>
              <a:ext uri="{FF2B5EF4-FFF2-40B4-BE49-F238E27FC236}">
                <a16:creationId xmlns:a16="http://schemas.microsoft.com/office/drawing/2014/main" id="{9C1D495E-DFDF-4EE1-86BB-E21C8C49396E}"/>
              </a:ext>
            </a:extLst>
          </p:cNvPr>
          <p:cNvSpPr/>
          <p:nvPr/>
        </p:nvSpPr>
        <p:spPr>
          <a:xfrm>
            <a:off x="10190376" y="5135159"/>
            <a:ext cx="1230718" cy="211550"/>
          </a:xfrm>
          <a:prstGeom prst="rect">
            <a:avLst/>
          </a:prstGeom>
          <a:solidFill>
            <a:srgbClr val="F7964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lumMod val="75000"/>
                  </a:prstClr>
                </a:solidFill>
                <a:effectLst/>
                <a:uLnTx/>
                <a:uFillTx/>
                <a:latin typeface="Calibri Light" panose="020F0302020204030204" pitchFamily="34" charset="0"/>
                <a:ea typeface="+mn-ea"/>
                <a:cs typeface="Calibri Light" panose="020F0302020204030204" pitchFamily="34" charset="0"/>
              </a:rPr>
              <a:t>Knowledge Transfer</a:t>
            </a:r>
          </a:p>
        </p:txBody>
      </p:sp>
      <p:sp>
        <p:nvSpPr>
          <p:cNvPr id="40" name="Arrow: Pentagon 39">
            <a:extLst>
              <a:ext uri="{FF2B5EF4-FFF2-40B4-BE49-F238E27FC236}">
                <a16:creationId xmlns:a16="http://schemas.microsoft.com/office/drawing/2014/main" id="{777E3B27-52CA-4FDA-B851-B5BDE58B61B0}"/>
              </a:ext>
            </a:extLst>
          </p:cNvPr>
          <p:cNvSpPr/>
          <p:nvPr/>
        </p:nvSpPr>
        <p:spPr>
          <a:xfrm>
            <a:off x="726592" y="1305195"/>
            <a:ext cx="399828" cy="4886801"/>
          </a:xfrm>
          <a:prstGeom prst="homePlate">
            <a:avLst>
              <a:gd name="adj" fmla="val 57626"/>
            </a:avLst>
          </a:prstGeom>
          <a:solidFill>
            <a:srgbClr val="E6E6E6"/>
          </a:solidFill>
          <a:ln w="254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solidFill>
                  <a:prstClr val="black">
                    <a:lumMod val="75000"/>
                  </a:prstClr>
                </a:solidFill>
                <a:effectLst/>
                <a:uLnTx/>
                <a:uFillTx/>
                <a:latin typeface="Verdana" panose="020B0604030504040204" pitchFamily="34" charset="0"/>
                <a:ea typeface="Verdana" panose="020B0604030504040204" pitchFamily="34" charset="0"/>
                <a:cs typeface="+mn-cs"/>
              </a:rPr>
              <a:t>Project readiness and administration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900" b="0" i="0" u="none" strike="noStrike" kern="0" cap="none" spc="0" normalizeH="0" baseline="0" noProof="0">
              <a:ln>
                <a:noFill/>
              </a:ln>
              <a:solidFill>
                <a:prstClr val="black">
                  <a:lumMod val="75000"/>
                </a:prstClr>
              </a:solidFill>
              <a:effectLst/>
              <a:uLnTx/>
              <a:uFillTx/>
              <a:latin typeface="Verdana" panose="020B0604030504040204" pitchFamily="34" charset="0"/>
              <a:ea typeface="Verdana" panose="020B0604030504040204" pitchFamily="34" charset="0"/>
              <a:cs typeface="+mn-cs"/>
            </a:endParaRPr>
          </a:p>
        </p:txBody>
      </p:sp>
      <p:sp>
        <p:nvSpPr>
          <p:cNvPr id="41" name="Rectangle 40">
            <a:extLst>
              <a:ext uri="{FF2B5EF4-FFF2-40B4-BE49-F238E27FC236}">
                <a16:creationId xmlns:a16="http://schemas.microsoft.com/office/drawing/2014/main" id="{9B5546CF-8409-4EE0-9D0C-198B870AFC82}"/>
              </a:ext>
            </a:extLst>
          </p:cNvPr>
          <p:cNvSpPr/>
          <p:nvPr/>
        </p:nvSpPr>
        <p:spPr bwMode="gray">
          <a:xfrm rot="16200000">
            <a:off x="-377917" y="1986638"/>
            <a:ext cx="1778157" cy="358051"/>
          </a:xfrm>
          <a:prstGeom prst="rect">
            <a:avLst/>
          </a:prstGeom>
          <a:solidFill>
            <a:srgbClr val="0070C0"/>
          </a:solidFill>
          <a:ln w="19050" algn="ctr">
            <a:noFill/>
            <a:prstDash val="sysDot"/>
            <a:miter lim="800000"/>
            <a:headEnd/>
            <a:tailEnd/>
          </a:ln>
        </p:spPr>
        <p:txBody>
          <a:bodyPr wrap="square" lIns="0" tIns="88900" rIns="0" bIns="88900" rtlCol="0" anchor="ctr"/>
          <a:lstStyle/>
          <a:p>
            <a:pPr algn="ctr">
              <a:spcBef>
                <a:spcPts val="400"/>
              </a:spcBef>
              <a:defRPr/>
            </a:pPr>
            <a:r>
              <a:rPr lang="en-SG" sz="900" dirty="0">
                <a:solidFill>
                  <a:prstClr val="white"/>
                </a:solidFill>
                <a:latin typeface="Verdana"/>
              </a:rPr>
              <a:t>Assessment</a:t>
            </a:r>
            <a:endParaRPr lang="en-US" sz="900" dirty="0">
              <a:solidFill>
                <a:prstClr val="white"/>
              </a:solidFill>
              <a:latin typeface="Verdana"/>
            </a:endParaRPr>
          </a:p>
        </p:txBody>
      </p:sp>
      <p:sp>
        <p:nvSpPr>
          <p:cNvPr id="42" name="Rectangle 41">
            <a:extLst>
              <a:ext uri="{FF2B5EF4-FFF2-40B4-BE49-F238E27FC236}">
                <a16:creationId xmlns:a16="http://schemas.microsoft.com/office/drawing/2014/main" id="{D42EFB4E-38D3-430E-9B9D-0E776A7F7DAB}"/>
              </a:ext>
            </a:extLst>
          </p:cNvPr>
          <p:cNvSpPr/>
          <p:nvPr/>
        </p:nvSpPr>
        <p:spPr bwMode="gray">
          <a:xfrm rot="16200000">
            <a:off x="-528298" y="3915926"/>
            <a:ext cx="2080415" cy="358050"/>
          </a:xfrm>
          <a:prstGeom prst="rect">
            <a:avLst/>
          </a:prstGeom>
          <a:solidFill>
            <a:srgbClr val="F27228"/>
          </a:solidFill>
          <a:ln w="19050" algn="ctr">
            <a:noFill/>
            <a:prstDash val="sysDot"/>
            <a:miter lim="800000"/>
            <a:headEnd/>
            <a:tailEnd/>
          </a:ln>
        </p:spPr>
        <p:txBody>
          <a:bodyPr wrap="square" lIns="0" tIns="88900" rIns="0" bIns="88900" rtlCol="0" anchor="ctr"/>
          <a:lstStyle/>
          <a:p>
            <a:pPr algn="ctr">
              <a:spcBef>
                <a:spcPts val="400"/>
              </a:spcBef>
              <a:defRPr/>
            </a:pPr>
            <a:r>
              <a:rPr lang="en-US" sz="900" dirty="0">
                <a:solidFill>
                  <a:prstClr val="white"/>
                </a:solidFill>
                <a:latin typeface="Verdana"/>
              </a:rPr>
              <a:t>modernization</a:t>
            </a:r>
          </a:p>
        </p:txBody>
      </p:sp>
      <p:sp>
        <p:nvSpPr>
          <p:cNvPr id="43" name="Rectangle 42">
            <a:extLst>
              <a:ext uri="{FF2B5EF4-FFF2-40B4-BE49-F238E27FC236}">
                <a16:creationId xmlns:a16="http://schemas.microsoft.com/office/drawing/2014/main" id="{589A2263-5816-4301-B88F-689F1F3D0F89}"/>
              </a:ext>
            </a:extLst>
          </p:cNvPr>
          <p:cNvSpPr/>
          <p:nvPr/>
        </p:nvSpPr>
        <p:spPr bwMode="gray">
          <a:xfrm rot="16200000">
            <a:off x="-47504" y="5454303"/>
            <a:ext cx="1117334" cy="358051"/>
          </a:xfrm>
          <a:prstGeom prst="rect">
            <a:avLst/>
          </a:prstGeom>
          <a:solidFill>
            <a:srgbClr val="00B050"/>
          </a:solidFill>
          <a:ln w="19050" algn="ctr">
            <a:noFill/>
            <a:prstDash val="sysDot"/>
            <a:miter lim="800000"/>
            <a:headEnd/>
            <a:tailEnd/>
          </a:ln>
        </p:spPr>
        <p:txBody>
          <a:bodyPr wrap="square" lIns="0" tIns="88900" rIns="0" bIns="88900" rtlCol="0" anchor="ctr"/>
          <a:lstStyle/>
          <a:p>
            <a:pPr algn="ctr">
              <a:spcBef>
                <a:spcPts val="400"/>
              </a:spcBef>
              <a:defRPr/>
            </a:pPr>
            <a:r>
              <a:rPr lang="en-SG" sz="900" dirty="0">
                <a:solidFill>
                  <a:prstClr val="white"/>
                </a:solidFill>
                <a:latin typeface="Verdana"/>
              </a:rPr>
              <a:t>Managed Services</a:t>
            </a:r>
            <a:endParaRPr lang="en-US" sz="900" dirty="0">
              <a:solidFill>
                <a:prstClr val="white"/>
              </a:solidFill>
              <a:latin typeface="Verdana"/>
            </a:endParaRPr>
          </a:p>
        </p:txBody>
      </p:sp>
      <p:sp>
        <p:nvSpPr>
          <p:cNvPr id="44" name="Rectangle 43">
            <a:extLst>
              <a:ext uri="{FF2B5EF4-FFF2-40B4-BE49-F238E27FC236}">
                <a16:creationId xmlns:a16="http://schemas.microsoft.com/office/drawing/2014/main" id="{B5445127-00C0-45A5-85A4-6D64E1D29B88}"/>
              </a:ext>
            </a:extLst>
          </p:cNvPr>
          <p:cNvSpPr/>
          <p:nvPr/>
        </p:nvSpPr>
        <p:spPr>
          <a:xfrm>
            <a:off x="1192259" y="1905026"/>
            <a:ext cx="1276091" cy="291008"/>
          </a:xfrm>
          <a:prstGeom prst="rect">
            <a:avLst/>
          </a:prstGeom>
          <a:solidFill>
            <a:srgbClr val="4F81BD">
              <a:lumMod val="40000"/>
              <a:lumOff val="6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Assess Servers/Application</a:t>
            </a:r>
          </a:p>
        </p:txBody>
      </p:sp>
      <p:sp>
        <p:nvSpPr>
          <p:cNvPr id="45" name="Rectangle 44">
            <a:extLst>
              <a:ext uri="{FF2B5EF4-FFF2-40B4-BE49-F238E27FC236}">
                <a16:creationId xmlns:a16="http://schemas.microsoft.com/office/drawing/2014/main" id="{692F11A9-B24C-4A1F-A2EB-329EB4716318}"/>
              </a:ext>
            </a:extLst>
          </p:cNvPr>
          <p:cNvSpPr/>
          <p:nvPr/>
        </p:nvSpPr>
        <p:spPr>
          <a:xfrm>
            <a:off x="1193749" y="2397287"/>
            <a:ext cx="1270439" cy="285757"/>
          </a:xfrm>
          <a:prstGeom prst="rect">
            <a:avLst/>
          </a:prstGeom>
          <a:solidFill>
            <a:srgbClr val="4BACC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Landing Zone Design/Implement</a:t>
            </a:r>
          </a:p>
        </p:txBody>
      </p:sp>
      <p:sp>
        <p:nvSpPr>
          <p:cNvPr id="56" name="Pentagon 26">
            <a:extLst>
              <a:ext uri="{FF2B5EF4-FFF2-40B4-BE49-F238E27FC236}">
                <a16:creationId xmlns:a16="http://schemas.microsoft.com/office/drawing/2014/main" id="{F7827B6C-2FA8-45EF-AE71-E783C4E4AD7B}"/>
              </a:ext>
            </a:extLst>
          </p:cNvPr>
          <p:cNvSpPr/>
          <p:nvPr/>
        </p:nvSpPr>
        <p:spPr bwMode="gray">
          <a:xfrm>
            <a:off x="2537981" y="3111329"/>
            <a:ext cx="8914706" cy="330477"/>
          </a:xfrm>
          <a:prstGeom prst="homePlate">
            <a:avLst/>
          </a:prstGeom>
          <a:solidFill>
            <a:srgbClr val="F27228"/>
          </a:solidFill>
          <a:ln w="19050" algn="ctr">
            <a:noFill/>
            <a:prstDash val="sysDot"/>
            <a:miter lim="800000"/>
            <a:headEnd/>
            <a:tailEnd/>
          </a:ln>
        </p:spPr>
        <p:txBody>
          <a:bodyPr wrap="square" lIns="88900" tIns="88900" rIns="88900" bIns="88900" rtlCol="0" anchor="ctr"/>
          <a:lstStyle/>
          <a:p>
            <a:pPr algn="ctr">
              <a:defRPr/>
            </a:pPr>
            <a:r>
              <a:rPr lang="vi-VN" sz="900" kern="0" dirty="0">
                <a:solidFill>
                  <a:srgbClr val="FFFFFF"/>
                </a:solidFill>
                <a:latin typeface="Arial" panose="020B0604020202020204"/>
              </a:rPr>
              <a:t>App 1: Quản trị doanh nghiệp (BOS Framework) cho 1 đơn vị</a:t>
            </a:r>
          </a:p>
        </p:txBody>
      </p:sp>
      <p:cxnSp>
        <p:nvCxnSpPr>
          <p:cNvPr id="57" name="Straight Connector 56">
            <a:extLst>
              <a:ext uri="{FF2B5EF4-FFF2-40B4-BE49-F238E27FC236}">
                <a16:creationId xmlns:a16="http://schemas.microsoft.com/office/drawing/2014/main" id="{80630F67-2824-45A2-AE19-00B668BB5BA1}"/>
              </a:ext>
            </a:extLst>
          </p:cNvPr>
          <p:cNvCxnSpPr>
            <a:cxnSpLocks/>
          </p:cNvCxnSpPr>
          <p:nvPr/>
        </p:nvCxnSpPr>
        <p:spPr>
          <a:xfrm>
            <a:off x="2495781" y="1352579"/>
            <a:ext cx="705" cy="4828670"/>
          </a:xfrm>
          <a:prstGeom prst="line">
            <a:avLst/>
          </a:prstGeom>
          <a:noFill/>
          <a:ln w="19050" cap="flat" cmpd="sng" algn="ctr">
            <a:solidFill>
              <a:srgbClr val="FF0000"/>
            </a:solidFill>
            <a:prstDash val="solid"/>
          </a:ln>
          <a:effectLst/>
        </p:spPr>
      </p:cxnSp>
      <p:sp>
        <p:nvSpPr>
          <p:cNvPr id="58" name="5-Point Star 101">
            <a:extLst>
              <a:ext uri="{FF2B5EF4-FFF2-40B4-BE49-F238E27FC236}">
                <a16:creationId xmlns:a16="http://schemas.microsoft.com/office/drawing/2014/main" id="{8CD12F5C-4472-4B1F-8003-156BD7C1F3B1}"/>
              </a:ext>
            </a:extLst>
          </p:cNvPr>
          <p:cNvSpPr/>
          <p:nvPr/>
        </p:nvSpPr>
        <p:spPr>
          <a:xfrm>
            <a:off x="2384208" y="6182185"/>
            <a:ext cx="233380" cy="192074"/>
          </a:xfrm>
          <a:prstGeom prst="star5">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1F83ADB2-1E06-4115-855E-56FEBA834E9A}"/>
              </a:ext>
            </a:extLst>
          </p:cNvPr>
          <p:cNvSpPr txBox="1"/>
          <p:nvPr/>
        </p:nvSpPr>
        <p:spPr>
          <a:xfrm>
            <a:off x="2842119" y="5093037"/>
            <a:ext cx="1568058" cy="553998"/>
          </a:xfrm>
          <a:prstGeom prst="rect">
            <a:avLst/>
          </a:prstGeom>
          <a:noFill/>
        </p:spPr>
        <p:txBody>
          <a:bodyPr wrap="none" rtlCol="0">
            <a:spAutoFit/>
          </a:bodyPr>
          <a:lstStyle/>
          <a:p>
            <a:r>
              <a:rPr lang="en-VN" sz="1000" dirty="0">
                <a:solidFill>
                  <a:srgbClr val="FF0000"/>
                </a:solidFill>
                <a:latin typeface="Calibri"/>
              </a:rPr>
              <a:t>Assessment Report</a:t>
            </a:r>
          </a:p>
          <a:p>
            <a:r>
              <a:rPr lang="en-VN" sz="1000" dirty="0">
                <a:solidFill>
                  <a:srgbClr val="FF0000"/>
                </a:solidFill>
                <a:latin typeface="Calibri"/>
              </a:rPr>
              <a:t>Landing Zone Design</a:t>
            </a:r>
          </a:p>
          <a:p>
            <a:r>
              <a:rPr lang="en-VN" sz="1000" dirty="0">
                <a:solidFill>
                  <a:srgbClr val="FF0000"/>
                </a:solidFill>
                <a:latin typeface="Calibri"/>
              </a:rPr>
              <a:t>Landing Zone Resources</a:t>
            </a:r>
          </a:p>
        </p:txBody>
      </p:sp>
      <p:cxnSp>
        <p:nvCxnSpPr>
          <p:cNvPr id="60" name="Straight Connector 59">
            <a:extLst>
              <a:ext uri="{FF2B5EF4-FFF2-40B4-BE49-F238E27FC236}">
                <a16:creationId xmlns:a16="http://schemas.microsoft.com/office/drawing/2014/main" id="{DEA15D7D-5F34-49DA-BA5C-9FA3F95650F7}"/>
              </a:ext>
            </a:extLst>
          </p:cNvPr>
          <p:cNvCxnSpPr>
            <a:cxnSpLocks/>
          </p:cNvCxnSpPr>
          <p:nvPr/>
        </p:nvCxnSpPr>
        <p:spPr>
          <a:xfrm>
            <a:off x="11454097" y="1341832"/>
            <a:ext cx="0" cy="4839417"/>
          </a:xfrm>
          <a:prstGeom prst="line">
            <a:avLst/>
          </a:prstGeom>
          <a:noFill/>
          <a:ln w="19050" cap="flat" cmpd="sng" algn="ctr">
            <a:solidFill>
              <a:srgbClr val="FF0000"/>
            </a:solidFill>
            <a:prstDash val="solid"/>
          </a:ln>
          <a:effectLst/>
        </p:spPr>
      </p:cxnSp>
      <p:sp>
        <p:nvSpPr>
          <p:cNvPr id="61" name="5-Point Star 109">
            <a:extLst>
              <a:ext uri="{FF2B5EF4-FFF2-40B4-BE49-F238E27FC236}">
                <a16:creationId xmlns:a16="http://schemas.microsoft.com/office/drawing/2014/main" id="{CF9702CB-3E4D-4E86-95A8-1E59C05935C4}"/>
              </a:ext>
            </a:extLst>
          </p:cNvPr>
          <p:cNvSpPr/>
          <p:nvPr/>
        </p:nvSpPr>
        <p:spPr>
          <a:xfrm>
            <a:off x="11332041" y="6203640"/>
            <a:ext cx="233380" cy="192074"/>
          </a:xfrm>
          <a:prstGeom prst="star5">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1CE36066-A4F1-4462-A9AD-11746C642A85}"/>
              </a:ext>
            </a:extLst>
          </p:cNvPr>
          <p:cNvSpPr/>
          <p:nvPr/>
        </p:nvSpPr>
        <p:spPr>
          <a:xfrm>
            <a:off x="2519347" y="2472830"/>
            <a:ext cx="8901747" cy="155889"/>
          </a:xfrm>
          <a:prstGeom prst="rect">
            <a:avLst/>
          </a:prstGeom>
          <a:solidFill>
            <a:srgbClr val="4BACC6">
              <a:lumMod val="60000"/>
              <a:lumOff val="4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rPr>
              <a:t>Landing Zone Design/Implement</a:t>
            </a:r>
          </a:p>
        </p:txBody>
      </p:sp>
      <p:sp>
        <p:nvSpPr>
          <p:cNvPr id="36" name="Rectangle 35">
            <a:extLst>
              <a:ext uri="{FF2B5EF4-FFF2-40B4-BE49-F238E27FC236}">
                <a16:creationId xmlns:a16="http://schemas.microsoft.com/office/drawing/2014/main" id="{46775798-2AEF-4C2A-BC31-34C7642A669D}"/>
              </a:ext>
            </a:extLst>
          </p:cNvPr>
          <p:cNvSpPr/>
          <p:nvPr/>
        </p:nvSpPr>
        <p:spPr>
          <a:xfrm>
            <a:off x="721734" y="1352579"/>
            <a:ext cx="713172" cy="278958"/>
          </a:xfrm>
          <a:prstGeom prst="rect">
            <a:avLst/>
          </a:prstGeom>
          <a:solidFill>
            <a:srgbClr val="4F81BD">
              <a:lumMod val="40000"/>
              <a:lumOff val="60000"/>
            </a:srgbClr>
          </a:solidFill>
          <a:ln w="12700" cap="flat" cmpd="sng" algn="ctr">
            <a:solidFill>
              <a:sysClr val="windowText" lastClr="000000">
                <a:lumMod val="50000"/>
                <a:lumOff val="50000"/>
              </a:sysClr>
            </a:solidFill>
            <a:prstDash val="solid"/>
          </a:ln>
          <a:effectLst/>
        </p:spPr>
        <p:txBody>
          <a:bodyPr lIns="3600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Assess Network/Infra</a:t>
            </a:r>
          </a:p>
        </p:txBody>
      </p:sp>
      <p:sp>
        <p:nvSpPr>
          <p:cNvPr id="33" name="Pentagon 26">
            <a:extLst>
              <a:ext uri="{FF2B5EF4-FFF2-40B4-BE49-F238E27FC236}">
                <a16:creationId xmlns:a16="http://schemas.microsoft.com/office/drawing/2014/main" id="{31C5439F-3A00-4B5E-BFEF-FD474571CF7C}"/>
              </a:ext>
            </a:extLst>
          </p:cNvPr>
          <p:cNvSpPr/>
          <p:nvPr/>
        </p:nvSpPr>
        <p:spPr bwMode="gray">
          <a:xfrm>
            <a:off x="2528079" y="3643366"/>
            <a:ext cx="8892309" cy="330477"/>
          </a:xfrm>
          <a:prstGeom prst="homePlate">
            <a:avLst/>
          </a:prstGeom>
          <a:solidFill>
            <a:srgbClr val="F27228"/>
          </a:solidFill>
          <a:ln w="19050" algn="ctr">
            <a:noFill/>
            <a:prstDash val="sysDot"/>
            <a:miter lim="800000"/>
            <a:headEnd/>
            <a:tailEnd/>
          </a:ln>
        </p:spPr>
        <p:txBody>
          <a:bodyPr wrap="square" lIns="88900" tIns="88900" rIns="88900" bIns="88900" rtlCol="0" anchor="ctr"/>
          <a:lstStyle/>
          <a:p>
            <a:pPr algn="ctr">
              <a:spcBef>
                <a:spcPts val="400"/>
              </a:spcBef>
            </a:pPr>
            <a:r>
              <a:rPr lang="en-SG" sz="900" b="1" dirty="0">
                <a:solidFill>
                  <a:prstClr val="white"/>
                </a:solidFill>
                <a:latin typeface="Calibri Light" panose="020F0302020204030204" pitchFamily="34" charset="0"/>
                <a:cs typeface="Calibri Light" panose="020F0302020204030204" pitchFamily="34" charset="0"/>
              </a:rPr>
              <a:t>App 2: </a:t>
            </a:r>
            <a:r>
              <a:rPr lang="en-SG" sz="900" b="1" dirty="0" err="1">
                <a:solidFill>
                  <a:prstClr val="white"/>
                </a:solidFill>
                <a:latin typeface="Calibri Light" panose="020F0302020204030204" pitchFamily="34" charset="0"/>
                <a:cs typeface="Calibri Light" panose="020F0302020204030204" pitchFamily="34" charset="0"/>
              </a:rPr>
              <a:t>Quản</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lý</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kho</a:t>
            </a:r>
            <a:r>
              <a:rPr lang="en-SG" sz="900" b="1" dirty="0">
                <a:solidFill>
                  <a:prstClr val="white"/>
                </a:solidFill>
                <a:latin typeface="Calibri Light" panose="020F0302020204030204" pitchFamily="34" charset="0"/>
                <a:cs typeface="Calibri Light" panose="020F0302020204030204" pitchFamily="34" charset="0"/>
              </a:rPr>
              <a:t> (</a:t>
            </a:r>
            <a:r>
              <a:rPr lang="en-SG" sz="900" b="1" dirty="0" err="1">
                <a:solidFill>
                  <a:prstClr val="white"/>
                </a:solidFill>
                <a:latin typeface="Calibri Light" panose="020F0302020204030204" pitchFamily="34" charset="0"/>
                <a:cs typeface="Calibri Light" panose="020F0302020204030204" pitchFamily="34" charset="0"/>
              </a:rPr>
              <a:t>Nuclos</a:t>
            </a:r>
            <a:r>
              <a:rPr lang="en-SG" sz="900" b="1" dirty="0">
                <a:solidFill>
                  <a:prstClr val="white"/>
                </a:solidFill>
                <a:latin typeface="Calibri Light" panose="020F0302020204030204" pitchFamily="34" charset="0"/>
                <a:cs typeface="Calibri Light" panose="020F0302020204030204" pitchFamily="34" charset="0"/>
              </a:rPr>
              <a:t> Framework)</a:t>
            </a:r>
          </a:p>
        </p:txBody>
      </p:sp>
      <p:sp>
        <p:nvSpPr>
          <p:cNvPr id="34" name="Pentagon 26">
            <a:extLst>
              <a:ext uri="{FF2B5EF4-FFF2-40B4-BE49-F238E27FC236}">
                <a16:creationId xmlns:a16="http://schemas.microsoft.com/office/drawing/2014/main" id="{4AE6D43C-E906-4156-A8E6-BB9DFE05C5D4}"/>
              </a:ext>
            </a:extLst>
          </p:cNvPr>
          <p:cNvSpPr/>
          <p:nvPr/>
        </p:nvSpPr>
        <p:spPr bwMode="gray">
          <a:xfrm>
            <a:off x="2529836" y="4612342"/>
            <a:ext cx="8914001" cy="330477"/>
          </a:xfrm>
          <a:prstGeom prst="homePlate">
            <a:avLst/>
          </a:prstGeom>
          <a:solidFill>
            <a:srgbClr val="F27228"/>
          </a:solidFill>
          <a:ln w="19050" algn="ctr">
            <a:noFill/>
            <a:prstDash val="sysDot"/>
            <a:miter lim="800000"/>
            <a:headEnd/>
            <a:tailEnd/>
          </a:ln>
        </p:spPr>
        <p:txBody>
          <a:bodyPr wrap="square" lIns="88900" tIns="88900" rIns="88900" bIns="88900" rtlCol="0" anchor="ctr"/>
          <a:lstStyle/>
          <a:p>
            <a:pPr algn="ctr">
              <a:defRPr/>
            </a:pPr>
            <a:r>
              <a:rPr lang="vi-VN" sz="900" kern="0" dirty="0">
                <a:solidFill>
                  <a:srgbClr val="FFFFFF"/>
                </a:solidFill>
                <a:latin typeface="Arial" panose="020B0604020202020204"/>
              </a:rPr>
              <a:t>App </a:t>
            </a:r>
            <a:r>
              <a:rPr lang="en-US" sz="900" kern="0" dirty="0">
                <a:solidFill>
                  <a:srgbClr val="FFFFFF"/>
                </a:solidFill>
                <a:latin typeface="Arial" panose="020B0604020202020204"/>
              </a:rPr>
              <a:t>4 IoT </a:t>
            </a:r>
            <a:r>
              <a:rPr lang="vi-VN" sz="900" kern="0" dirty="0">
                <a:solidFill>
                  <a:srgbClr val="FFFFFF"/>
                </a:solidFill>
                <a:latin typeface="Arial" panose="020B0604020202020204"/>
              </a:rPr>
              <a:t>cho 1 đơn vị</a:t>
            </a:r>
            <a:r>
              <a:rPr lang="en-US" sz="900" kern="0" dirty="0">
                <a:solidFill>
                  <a:srgbClr val="FFFFFF"/>
                </a:solidFill>
                <a:latin typeface="Arial" panose="020B0604020202020204"/>
              </a:rPr>
              <a:t> </a:t>
            </a:r>
            <a:endParaRPr lang="vi-VN" sz="900" kern="0" dirty="0">
              <a:solidFill>
                <a:srgbClr val="FFFFFF"/>
              </a:solidFill>
              <a:latin typeface="Arial" panose="020B0604020202020204"/>
            </a:endParaRPr>
          </a:p>
        </p:txBody>
      </p:sp>
      <p:sp>
        <p:nvSpPr>
          <p:cNvPr id="47" name="Pentagon 26">
            <a:extLst>
              <a:ext uri="{FF2B5EF4-FFF2-40B4-BE49-F238E27FC236}">
                <a16:creationId xmlns:a16="http://schemas.microsoft.com/office/drawing/2014/main" id="{969CAA4E-F61C-4F66-9AA3-03B5F9456257}"/>
              </a:ext>
            </a:extLst>
          </p:cNvPr>
          <p:cNvSpPr/>
          <p:nvPr/>
        </p:nvSpPr>
        <p:spPr bwMode="gray">
          <a:xfrm>
            <a:off x="2528079" y="4120857"/>
            <a:ext cx="3005427" cy="330477"/>
          </a:xfrm>
          <a:prstGeom prst="homePlate">
            <a:avLst/>
          </a:prstGeom>
          <a:solidFill>
            <a:srgbClr val="F27228"/>
          </a:solidFill>
          <a:ln w="19050" algn="ctr">
            <a:noFill/>
            <a:prstDash val="sysDot"/>
            <a:miter lim="800000"/>
            <a:headEnd/>
            <a:tailEnd/>
          </a:ln>
        </p:spPr>
        <p:txBody>
          <a:bodyPr wrap="square" lIns="88900" tIns="88900" rIns="88900" bIns="88900" rtlCol="0" anchor="ctr"/>
          <a:lstStyle/>
          <a:p>
            <a:pPr algn="ctr">
              <a:defRPr/>
            </a:pPr>
            <a:r>
              <a:rPr lang="vi-VN" sz="900" kern="0" dirty="0">
                <a:solidFill>
                  <a:srgbClr val="FFFFFF"/>
                </a:solidFill>
                <a:latin typeface="Arial" panose="020B0604020202020204"/>
              </a:rPr>
              <a:t>App 3: Back-end Mobile</a:t>
            </a:r>
          </a:p>
        </p:txBody>
      </p:sp>
      <p:sp>
        <p:nvSpPr>
          <p:cNvPr id="65" name="Pentagon 26">
            <a:extLst>
              <a:ext uri="{FF2B5EF4-FFF2-40B4-BE49-F238E27FC236}">
                <a16:creationId xmlns:a16="http://schemas.microsoft.com/office/drawing/2014/main" id="{03B674B9-9DD7-4E2C-947B-DF0E797B74E1}"/>
              </a:ext>
            </a:extLst>
          </p:cNvPr>
          <p:cNvSpPr/>
          <p:nvPr/>
        </p:nvSpPr>
        <p:spPr bwMode="gray">
          <a:xfrm>
            <a:off x="9673772" y="5460859"/>
            <a:ext cx="1748169" cy="256876"/>
          </a:xfrm>
          <a:prstGeom prst="homePlate">
            <a:avLst/>
          </a:prstGeom>
          <a:solidFill>
            <a:srgbClr val="00B050"/>
          </a:solidFill>
          <a:ln w="19050" algn="ctr">
            <a:noFill/>
            <a:prstDash val="sysDot"/>
            <a:miter lim="800000"/>
            <a:headEnd/>
            <a:tailEnd/>
          </a:ln>
        </p:spPr>
        <p:txBody>
          <a:bodyPr wrap="square" lIns="88900" tIns="88900" rIns="88900" bIns="88900" rtlCol="0" anchor="ctr"/>
          <a:lstStyle/>
          <a:p>
            <a:pPr algn="ctr">
              <a:spcBef>
                <a:spcPts val="400"/>
              </a:spcBef>
              <a:defRPr/>
            </a:pPr>
            <a:r>
              <a:rPr lang="en-SG" sz="900" b="1" dirty="0">
                <a:solidFill>
                  <a:prstClr val="white"/>
                </a:solidFill>
                <a:latin typeface="Calibri Light" panose="020F0302020204030204" pitchFamily="34" charset="0"/>
                <a:cs typeface="Calibri Light" panose="020F0302020204030204" pitchFamily="34" charset="0"/>
              </a:rPr>
              <a:t>Start Managed Service</a:t>
            </a:r>
            <a:endParaRPr lang="en-US" sz="900" b="1" dirty="0">
              <a:solidFill>
                <a:prstClr val="white"/>
              </a:solidFill>
              <a:latin typeface="Calibri Light" panose="020F0302020204030204" pitchFamily="34" charset="0"/>
              <a:cs typeface="Calibri Light" panose="020F0302020204030204" pitchFamily="34" charset="0"/>
            </a:endParaRPr>
          </a:p>
        </p:txBody>
      </p:sp>
      <p:sp>
        <p:nvSpPr>
          <p:cNvPr id="66" name="Pentagon 26">
            <a:extLst>
              <a:ext uri="{FF2B5EF4-FFF2-40B4-BE49-F238E27FC236}">
                <a16:creationId xmlns:a16="http://schemas.microsoft.com/office/drawing/2014/main" id="{F737E703-8BB1-4735-B67C-D0C4B421D7ED}"/>
              </a:ext>
            </a:extLst>
          </p:cNvPr>
          <p:cNvSpPr/>
          <p:nvPr/>
        </p:nvSpPr>
        <p:spPr bwMode="gray">
          <a:xfrm>
            <a:off x="9673772" y="5910028"/>
            <a:ext cx="1748167" cy="256876"/>
          </a:xfrm>
          <a:prstGeom prst="homePlate">
            <a:avLst/>
          </a:prstGeom>
          <a:solidFill>
            <a:srgbClr val="00B050"/>
          </a:solidFill>
          <a:ln w="19050" algn="ctr">
            <a:noFill/>
            <a:prstDash val="sysDot"/>
            <a:miter lim="800000"/>
            <a:headEnd/>
            <a:tailEnd/>
          </a:ln>
        </p:spPr>
        <p:txBody>
          <a:bodyPr wrap="square" lIns="88900" tIns="88900" rIns="88900" bIns="88900" rtlCol="0" anchor="ctr"/>
          <a:lstStyle/>
          <a:p>
            <a:pPr algn="ctr">
              <a:spcBef>
                <a:spcPts val="400"/>
              </a:spcBef>
              <a:defRPr/>
            </a:pPr>
            <a:r>
              <a:rPr lang="en-SG" sz="900" b="1">
                <a:solidFill>
                  <a:prstClr val="white"/>
                </a:solidFill>
                <a:latin typeface="Calibri Light" panose="020F0302020204030204" pitchFamily="34" charset="0"/>
                <a:cs typeface="Calibri Light" panose="020F0302020204030204" pitchFamily="34" charset="0"/>
              </a:rPr>
              <a:t>Security assessment</a:t>
            </a:r>
            <a:endParaRPr lang="en-US" sz="900" b="1">
              <a:solidFill>
                <a:prstClr val="white"/>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203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0BAB15-B25B-4863-9D15-B5D42C84D665}"/>
              </a:ext>
            </a:extLst>
          </p:cNvPr>
          <p:cNvSpPr>
            <a:spLocks noGrp="1"/>
          </p:cNvSpPr>
          <p:nvPr>
            <p:ph type="title"/>
          </p:nvPr>
        </p:nvSpPr>
        <p:spPr/>
        <p:txBody>
          <a:bodyPr/>
          <a:lstStyle/>
          <a:p>
            <a:r>
              <a:rPr lang="en-US" dirty="0">
                <a:latin typeface="BR Omega VN"/>
              </a:rPr>
              <a:t>Stage 2: Work Break down Structure (</a:t>
            </a:r>
            <a:r>
              <a:rPr lang="en-US" dirty="0"/>
              <a:t>Modernization and IoT</a:t>
            </a:r>
            <a:r>
              <a:rPr lang="en-US" dirty="0">
                <a:latin typeface="BR Omega VN"/>
              </a:rPr>
              <a:t>)</a:t>
            </a:r>
          </a:p>
        </p:txBody>
      </p:sp>
      <p:sp>
        <p:nvSpPr>
          <p:cNvPr id="3" name="Slide Number Placeholder 2">
            <a:extLst>
              <a:ext uri="{FF2B5EF4-FFF2-40B4-BE49-F238E27FC236}">
                <a16:creationId xmlns:a16="http://schemas.microsoft.com/office/drawing/2014/main" id="{608B1353-5F94-48A0-888F-872F21EF9871}"/>
              </a:ext>
            </a:extLst>
          </p:cNvPr>
          <p:cNvSpPr>
            <a:spLocks noGrp="1"/>
          </p:cNvSpPr>
          <p:nvPr>
            <p:ph type="sldNum" sz="quarter" idx="12"/>
          </p:nvPr>
        </p:nvSpPr>
        <p:spPr/>
        <p:txBody>
          <a:bodyPr/>
          <a:lstStyle/>
          <a:p>
            <a:fld id="{E012F146-47F9-A646-B182-8CC39B8AD32B}" type="slidenum">
              <a:rPr lang="x-none" smtClean="0"/>
              <a:pPr/>
              <a:t>86</a:t>
            </a:fld>
            <a:endParaRPr lang="x-none"/>
          </a:p>
        </p:txBody>
      </p:sp>
      <p:graphicFrame>
        <p:nvGraphicFramePr>
          <p:cNvPr id="7" name="Table 6">
            <a:extLst>
              <a:ext uri="{FF2B5EF4-FFF2-40B4-BE49-F238E27FC236}">
                <a16:creationId xmlns:a16="http://schemas.microsoft.com/office/drawing/2014/main" id="{1DE0ECFC-4CF2-4894-A425-27827300D52F}"/>
              </a:ext>
            </a:extLst>
          </p:cNvPr>
          <p:cNvGraphicFramePr>
            <a:graphicFrameLocks noGrp="1"/>
          </p:cNvGraphicFramePr>
          <p:nvPr>
            <p:extLst>
              <p:ext uri="{D42A27DB-BD31-4B8C-83A1-F6EECF244321}">
                <p14:modId xmlns:p14="http://schemas.microsoft.com/office/powerpoint/2010/main" val="647342493"/>
              </p:ext>
            </p:extLst>
          </p:nvPr>
        </p:nvGraphicFramePr>
        <p:xfrm>
          <a:off x="345537" y="1188488"/>
          <a:ext cx="11330646" cy="3833679"/>
        </p:xfrm>
        <a:graphic>
          <a:graphicData uri="http://schemas.openxmlformats.org/drawingml/2006/table">
            <a:tbl>
              <a:tblPr/>
              <a:tblGrid>
                <a:gridCol w="2393372">
                  <a:extLst>
                    <a:ext uri="{9D8B030D-6E8A-4147-A177-3AD203B41FA5}">
                      <a16:colId xmlns:a16="http://schemas.microsoft.com/office/drawing/2014/main" val="2904639918"/>
                    </a:ext>
                  </a:extLst>
                </a:gridCol>
                <a:gridCol w="4468637">
                  <a:extLst>
                    <a:ext uri="{9D8B030D-6E8A-4147-A177-3AD203B41FA5}">
                      <a16:colId xmlns:a16="http://schemas.microsoft.com/office/drawing/2014/main" val="3356452502"/>
                    </a:ext>
                  </a:extLst>
                </a:gridCol>
                <a:gridCol w="4468637">
                  <a:extLst>
                    <a:ext uri="{9D8B030D-6E8A-4147-A177-3AD203B41FA5}">
                      <a16:colId xmlns:a16="http://schemas.microsoft.com/office/drawing/2014/main" val="939161153"/>
                    </a:ext>
                  </a:extLst>
                </a:gridCol>
              </a:tblGrid>
              <a:tr h="210234">
                <a:tc>
                  <a:txBody>
                    <a:bodyPr/>
                    <a:lstStyle/>
                    <a:p>
                      <a:pPr algn="ctr" fontAlgn="t"/>
                      <a:r>
                        <a:rPr lang="en-US" sz="1200" b="1" i="0" u="none" strike="noStrike">
                          <a:solidFill>
                            <a:srgbClr val="FFFFFF"/>
                          </a:solidFill>
                          <a:effectLst/>
                          <a:latin typeface="Calibri" panose="020F0502020204030204" pitchFamily="34" charset="0"/>
                        </a:rPr>
                        <a:t>Category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Tasks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Description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533514245"/>
                  </a:ext>
                </a:extLst>
              </a:tr>
              <a:tr h="259701">
                <a:tc>
                  <a:txBody>
                    <a:bodyPr/>
                    <a:lstStyle/>
                    <a:p>
                      <a:pPr algn="l" fontAlgn="t"/>
                      <a:r>
                        <a:rPr lang="en-US" sz="1200" b="0" i="0" u="none" strike="noStrike">
                          <a:solidFill>
                            <a:srgbClr val="FFFFFF"/>
                          </a:solidFill>
                          <a:effectLst/>
                          <a:latin typeface="Calibri" panose="020F0502020204030204" pitchFamily="34" charset="0"/>
                        </a:rPr>
                        <a:t>BOS ERP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792646361"/>
                  </a:ext>
                </a:extLst>
              </a:tr>
              <a:tr h="420468">
                <a:tc>
                  <a:txBody>
                    <a:bodyPr/>
                    <a:lstStyle/>
                    <a:p>
                      <a:pPr algn="l" fontAlgn="t"/>
                      <a:r>
                        <a:rPr lang="en-US" sz="1200" b="0" i="0" u="none" strike="noStrike">
                          <a:solidFill>
                            <a:srgbClr val="000000"/>
                          </a:solidFill>
                          <a:effectLst/>
                          <a:latin typeface="Calibri" panose="020F0502020204030204" pitchFamily="34" charset="0"/>
                        </a:rPr>
                        <a:t>Env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Xay dựng môi trường thực thi (DEV, UAT, 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Xây dựng môi trường phát triển, môi trường UAT, PROD  cho on-premise và cloud.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239511"/>
                  </a:ext>
                </a:extLst>
              </a:tr>
              <a:tr h="210234">
                <a:tc>
                  <a:txBody>
                    <a:bodyPr/>
                    <a:lstStyle/>
                    <a:p>
                      <a:pPr algn="l" fontAlgn="t"/>
                      <a:r>
                        <a:rPr lang="en-US" sz="1200" b="0" i="0" u="none" strike="noStrike">
                          <a:solidFill>
                            <a:srgbClr val="000000"/>
                          </a:solidFill>
                          <a:effectLst/>
                          <a:latin typeface="Calibri" panose="020F0502020204030204" pitchFamily="34" charset="0"/>
                        </a:rPr>
                        <a:t>BA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Tìm hiểu nghiệp vụ và xác định lộ trình cải tiến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Phân tích nghiệp vụ, xác định lộ tình thực hiện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793174"/>
                  </a:ext>
                </a:extLst>
              </a:tr>
              <a:tr h="420468">
                <a:tc rowSpan="2">
                  <a:txBody>
                    <a:bodyPr/>
                    <a:lstStyle/>
                    <a:p>
                      <a:pPr algn="l" fontAlgn="t"/>
                      <a:r>
                        <a:rPr lang="en-US" sz="1200" b="0" i="0" u="none" strike="noStrike">
                          <a:solidFill>
                            <a:srgbClr val="000000"/>
                          </a:solidFill>
                          <a:effectLst/>
                          <a:latin typeface="Calibri" panose="020F0502020204030204" pitchFamily="34" charset="0"/>
                        </a:rPr>
                        <a:t>Design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Thiết kế lại kiến trúc ứng dụng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Thiết kế tổng thể kiến trúc hệ thống theo hướng Multi-Tenancy và Microservices.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398601"/>
                  </a:ext>
                </a:extLst>
              </a:tr>
              <a:tr h="210234">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Thiết kế chi tiết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Chi tiết hoá các module quan trọng phục vụ POC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8468271"/>
                  </a:ext>
                </a:extLst>
              </a:tr>
              <a:tr h="420468">
                <a:tc rowSpan="2">
                  <a:txBody>
                    <a:bodyPr/>
                    <a:lstStyle/>
                    <a:p>
                      <a:pPr algn="l" fontAlgn="t"/>
                      <a:r>
                        <a:rPr lang="en-US" sz="1200" b="0" i="0" u="none" strike="noStrike">
                          <a:solidFill>
                            <a:srgbClr val="000000"/>
                          </a:solidFill>
                          <a:effectLst/>
                          <a:latin typeface="Calibri" panose="020F0502020204030204" pitchFamily="34" charset="0"/>
                        </a:rPr>
                        <a:t>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Xây dựng các MVP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các MVP (Minimum Value Project) để xác định tính khả thi của một số chức năng, hệ thống con trong tổng thể hệ thống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9077780"/>
                  </a:ext>
                </a:extLst>
              </a:tr>
              <a:tr h="420468">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Thực hiện code refactor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dirty="0">
                          <a:solidFill>
                            <a:srgbClr val="000000"/>
                          </a:solidFill>
                          <a:effectLst/>
                          <a:latin typeface="Calibri" panose="020F0502020204030204" pitchFamily="34" charset="0"/>
                        </a:rPr>
                        <a:t>Thực hiện chuyển hoá black-box, hoặc refactor mã nguồn hiện có theo hướng microservice và multi-tenancy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9850044"/>
                  </a:ext>
                </a:extLst>
              </a:tr>
              <a:tr h="210234">
                <a:tc>
                  <a:txBody>
                    <a:bodyPr/>
                    <a:lstStyle/>
                    <a:p>
                      <a:pPr algn="l" fontAlgn="t"/>
                      <a:r>
                        <a:rPr lang="en-US" sz="1200" b="0" i="0" u="none" strike="noStrike">
                          <a:solidFill>
                            <a:srgbClr val="000000"/>
                          </a:solidFill>
                          <a:effectLst/>
                          <a:latin typeface="Calibri" panose="020F0502020204030204" pitchFamily="34" charset="0"/>
                        </a:rPr>
                        <a:t>Testing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Functional Test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Test lại các chức năng phần mềm trên môi trường 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562117"/>
                  </a:ext>
                </a:extLst>
              </a:tr>
              <a:tr h="210234">
                <a:tc>
                  <a:txBody>
                    <a:bodyPr/>
                    <a:lstStyle/>
                    <a:p>
                      <a:pPr algn="l" fontAlgn="t"/>
                      <a:r>
                        <a:rPr lang="en-US" sz="1200" b="0" i="0" u="none" strike="noStrike">
                          <a:solidFill>
                            <a:srgbClr val="000000"/>
                          </a:solidFill>
                          <a:effectLst/>
                          <a:latin typeface="Calibri" panose="020F0502020204030204" pitchFamily="34" charset="0"/>
                        </a:rPr>
                        <a:t>Deploy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Deployment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Triển khai hệ thống phần mềm trên các môi trường dev-&gt; uat-&gt;prod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3073961"/>
                  </a:ext>
                </a:extLst>
              </a:tr>
              <a:tr h="210234">
                <a:tc rowSpan="2">
                  <a:txBody>
                    <a:bodyPr/>
                    <a:lstStyle/>
                    <a:p>
                      <a:pPr algn="l" fontAlgn="t"/>
                      <a:r>
                        <a:rPr lang="en-US" sz="1200" b="0" i="0" u="none" strike="noStrike">
                          <a:solidFill>
                            <a:srgbClr val="000000"/>
                          </a:solidFill>
                          <a:effectLst/>
                          <a:latin typeface="Calibri" panose="020F0502020204030204" pitchFamily="34" charset="0"/>
                        </a:rPr>
                        <a:t>Testing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UAT Test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UAT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9297388"/>
                  </a:ext>
                </a:extLst>
              </a:tr>
              <a:tr h="210234">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Security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Security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087848"/>
                  </a:ext>
                </a:extLst>
              </a:tr>
              <a:tr h="210234">
                <a:tc>
                  <a:txBody>
                    <a:bodyPr/>
                    <a:lstStyle/>
                    <a:p>
                      <a:pPr algn="l" fontAlgn="t"/>
                      <a:r>
                        <a:rPr lang="en-US" sz="1200" b="0" i="0" u="none" strike="noStrike">
                          <a:solidFill>
                            <a:srgbClr val="000000"/>
                          </a:solidFill>
                          <a:effectLst/>
                          <a:latin typeface="Calibri" panose="020F0502020204030204" pitchFamily="34" charset="0"/>
                        </a:rPr>
                        <a:t>Training &amp; Tech handover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Training courses and documents transfering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Đào tạo và chuyển giao công nghệ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207087"/>
                  </a:ext>
                </a:extLst>
              </a:tr>
              <a:tr h="210234">
                <a:tc>
                  <a:txBody>
                    <a:bodyPr/>
                    <a:lstStyle/>
                    <a:p>
                      <a:pPr algn="l" fontAlgn="t"/>
                      <a:r>
                        <a:rPr lang="en-US" sz="1200" b="0" i="0" u="none" strike="noStrike">
                          <a:solidFill>
                            <a:srgbClr val="000000"/>
                          </a:solidFill>
                          <a:effectLst/>
                          <a:latin typeface="Calibri" panose="020F0502020204030204" pitchFamily="34" charset="0"/>
                        </a:rPr>
                        <a:t>Maintainance &amp; Operation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Maintainance &amp; Operation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rgbClr val="000000"/>
                          </a:solidFill>
                          <a:effectLst/>
                          <a:latin typeface="Calibri" panose="020F0502020204030204" pitchFamily="34" charset="0"/>
                        </a:rPr>
                        <a:t>Bảo</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hành</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và</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bảo</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trì</a:t>
                      </a:r>
                      <a:r>
                        <a:rPr lang="en-US"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238225"/>
                  </a:ext>
                </a:extLst>
              </a:tr>
            </a:tbl>
          </a:graphicData>
        </a:graphic>
      </p:graphicFrame>
    </p:spTree>
    <p:extLst>
      <p:ext uri="{BB962C8B-B14F-4D97-AF65-F5344CB8AC3E}">
        <p14:creationId xmlns:p14="http://schemas.microsoft.com/office/powerpoint/2010/main" val="24252425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85013-4A29-4A32-B32C-0D618CFCE403}"/>
              </a:ext>
            </a:extLst>
          </p:cNvPr>
          <p:cNvSpPr>
            <a:spLocks noGrp="1"/>
          </p:cNvSpPr>
          <p:nvPr>
            <p:ph type="title"/>
          </p:nvPr>
        </p:nvSpPr>
        <p:spPr/>
        <p:txBody>
          <a:bodyPr/>
          <a:lstStyle/>
          <a:p>
            <a:r>
              <a:rPr lang="en-US" dirty="0">
                <a:latin typeface="BR Omega VN"/>
              </a:rPr>
              <a:t>Stage 2: Work Break down Structure (</a:t>
            </a:r>
            <a:r>
              <a:rPr lang="en-US" dirty="0"/>
              <a:t>Modernization and IoT</a:t>
            </a:r>
            <a:r>
              <a:rPr lang="en-US" dirty="0">
                <a:latin typeface="BR Omega VN"/>
              </a:rPr>
              <a:t>)</a:t>
            </a:r>
            <a:endParaRPr lang="en-US" dirty="0"/>
          </a:p>
        </p:txBody>
      </p:sp>
      <p:sp>
        <p:nvSpPr>
          <p:cNvPr id="3" name="Slide Number Placeholder 2">
            <a:extLst>
              <a:ext uri="{FF2B5EF4-FFF2-40B4-BE49-F238E27FC236}">
                <a16:creationId xmlns:a16="http://schemas.microsoft.com/office/drawing/2014/main" id="{A10F6D81-B0B2-43DA-9129-3B2DEE8795B7}"/>
              </a:ext>
            </a:extLst>
          </p:cNvPr>
          <p:cNvSpPr>
            <a:spLocks noGrp="1"/>
          </p:cNvSpPr>
          <p:nvPr>
            <p:ph type="sldNum" sz="quarter" idx="12"/>
          </p:nvPr>
        </p:nvSpPr>
        <p:spPr/>
        <p:txBody>
          <a:bodyPr/>
          <a:lstStyle/>
          <a:p>
            <a:fld id="{E012F146-47F9-A646-B182-8CC39B8AD32B}" type="slidenum">
              <a:rPr lang="x-none" smtClean="0"/>
              <a:pPr/>
              <a:t>87</a:t>
            </a:fld>
            <a:endParaRPr lang="x-none"/>
          </a:p>
        </p:txBody>
      </p:sp>
      <p:graphicFrame>
        <p:nvGraphicFramePr>
          <p:cNvPr id="6" name="Table 5">
            <a:extLst>
              <a:ext uri="{FF2B5EF4-FFF2-40B4-BE49-F238E27FC236}">
                <a16:creationId xmlns:a16="http://schemas.microsoft.com/office/drawing/2014/main" id="{9B89660A-DB8C-4AF5-8B45-59DCBC942D4E}"/>
              </a:ext>
            </a:extLst>
          </p:cNvPr>
          <p:cNvGraphicFramePr>
            <a:graphicFrameLocks noGrp="1"/>
          </p:cNvGraphicFramePr>
          <p:nvPr>
            <p:extLst>
              <p:ext uri="{D42A27DB-BD31-4B8C-83A1-F6EECF244321}">
                <p14:modId xmlns:p14="http://schemas.microsoft.com/office/powerpoint/2010/main" val="4196765397"/>
              </p:ext>
            </p:extLst>
          </p:nvPr>
        </p:nvGraphicFramePr>
        <p:xfrm>
          <a:off x="393895" y="1174420"/>
          <a:ext cx="11338559" cy="3538253"/>
        </p:xfrm>
        <a:graphic>
          <a:graphicData uri="http://schemas.openxmlformats.org/drawingml/2006/table">
            <a:tbl>
              <a:tblPr/>
              <a:tblGrid>
                <a:gridCol w="2395043">
                  <a:extLst>
                    <a:ext uri="{9D8B030D-6E8A-4147-A177-3AD203B41FA5}">
                      <a16:colId xmlns:a16="http://schemas.microsoft.com/office/drawing/2014/main" val="812661547"/>
                    </a:ext>
                  </a:extLst>
                </a:gridCol>
                <a:gridCol w="4471758">
                  <a:extLst>
                    <a:ext uri="{9D8B030D-6E8A-4147-A177-3AD203B41FA5}">
                      <a16:colId xmlns:a16="http://schemas.microsoft.com/office/drawing/2014/main" val="253378677"/>
                    </a:ext>
                  </a:extLst>
                </a:gridCol>
                <a:gridCol w="4471758">
                  <a:extLst>
                    <a:ext uri="{9D8B030D-6E8A-4147-A177-3AD203B41FA5}">
                      <a16:colId xmlns:a16="http://schemas.microsoft.com/office/drawing/2014/main" val="2369091484"/>
                    </a:ext>
                  </a:extLst>
                </a:gridCol>
              </a:tblGrid>
              <a:tr h="194033">
                <a:tc>
                  <a:txBody>
                    <a:bodyPr/>
                    <a:lstStyle/>
                    <a:p>
                      <a:pPr algn="ctr" fontAlgn="t"/>
                      <a:r>
                        <a:rPr lang="en-US" sz="1200" b="1" i="0" u="none" strike="noStrike">
                          <a:solidFill>
                            <a:srgbClr val="FFFFFF"/>
                          </a:solidFill>
                          <a:effectLst/>
                          <a:latin typeface="Calibri" panose="020F0502020204030204" pitchFamily="34" charset="0"/>
                        </a:rPr>
                        <a:t>Category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Tasks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Description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926259985"/>
                  </a:ext>
                </a:extLst>
              </a:tr>
              <a:tr h="239688">
                <a:tc>
                  <a:txBody>
                    <a:bodyPr/>
                    <a:lstStyle/>
                    <a:p>
                      <a:pPr algn="l" fontAlgn="t"/>
                      <a:r>
                        <a:rPr lang="en-US" sz="1200" b="0" i="0" u="none" strike="noStrike">
                          <a:solidFill>
                            <a:srgbClr val="FFFFFF"/>
                          </a:solidFill>
                          <a:effectLst/>
                          <a:latin typeface="Calibri" panose="020F0502020204030204" pitchFamily="34" charset="0"/>
                        </a:rPr>
                        <a:t>Quản lý kho (PIA-ERP,  Nuclos)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4917918"/>
                  </a:ext>
                </a:extLst>
              </a:tr>
              <a:tr h="388067">
                <a:tc>
                  <a:txBody>
                    <a:bodyPr/>
                    <a:lstStyle/>
                    <a:p>
                      <a:pPr algn="l" fontAlgn="t"/>
                      <a:r>
                        <a:rPr lang="en-US" sz="1200" b="0" i="0" u="none" strike="noStrike">
                          <a:solidFill>
                            <a:srgbClr val="000000"/>
                          </a:solidFill>
                          <a:effectLst/>
                          <a:latin typeface="Calibri" panose="020F0502020204030204" pitchFamily="34" charset="0"/>
                        </a:rPr>
                        <a:t>Env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Xay dựng môi trường thực thi (DEV, UAT, 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Xây dựng môi trường phát triển, môi trường UAT, PROD  cho on-premise và cloud.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8994605"/>
                  </a:ext>
                </a:extLst>
              </a:tr>
              <a:tr h="194033">
                <a:tc>
                  <a:txBody>
                    <a:bodyPr/>
                    <a:lstStyle/>
                    <a:p>
                      <a:pPr algn="l" fontAlgn="t"/>
                      <a:r>
                        <a:rPr lang="en-US" sz="1200" b="0" i="0" u="none" strike="noStrike">
                          <a:solidFill>
                            <a:srgbClr val="000000"/>
                          </a:solidFill>
                          <a:effectLst/>
                          <a:latin typeface="Calibri" panose="020F0502020204030204" pitchFamily="34" charset="0"/>
                        </a:rPr>
                        <a:t>BA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Tìm hiểu nghiệp vụ và xác định lộ trình cải tiến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Phân tích nghiệp vụ, xác định lộ tình thực hiện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7557840"/>
                  </a:ext>
                </a:extLst>
              </a:tr>
              <a:tr h="388067">
                <a:tc rowSpan="2">
                  <a:txBody>
                    <a:bodyPr/>
                    <a:lstStyle/>
                    <a:p>
                      <a:pPr algn="l" fontAlgn="t"/>
                      <a:r>
                        <a:rPr lang="en-US" sz="1200" b="0" i="0" u="none" strike="noStrike">
                          <a:solidFill>
                            <a:srgbClr val="000000"/>
                          </a:solidFill>
                          <a:effectLst/>
                          <a:latin typeface="Calibri" panose="020F0502020204030204" pitchFamily="34" charset="0"/>
                        </a:rPr>
                        <a:t>Design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rgbClr val="000000"/>
                          </a:solidFill>
                          <a:effectLst/>
                          <a:latin typeface="Calibri" panose="020F0502020204030204" pitchFamily="34" charset="0"/>
                        </a:rPr>
                        <a:t>Thiết</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kế</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lại</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kiến</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trúc</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ứng</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dụng</a:t>
                      </a:r>
                      <a:r>
                        <a:rPr lang="en-US"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Thiết kế tổng thể kiến trúc hệ thống theo hướng Multi-Tenancy và Microservices.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048794"/>
                  </a:ext>
                </a:extLst>
              </a:tr>
              <a:tr h="194033">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Thiết kế chi tiết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Chi tiết hoá các module quan trọng phục vụ POC</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8611504"/>
                  </a:ext>
                </a:extLst>
              </a:tr>
              <a:tr h="388067">
                <a:tc rowSpan="2">
                  <a:txBody>
                    <a:bodyPr/>
                    <a:lstStyle/>
                    <a:p>
                      <a:pPr algn="l" fontAlgn="t"/>
                      <a:r>
                        <a:rPr lang="en-US" sz="1200" b="0" i="0" u="none" strike="noStrike">
                          <a:solidFill>
                            <a:srgbClr val="000000"/>
                          </a:solidFill>
                          <a:effectLst/>
                          <a:latin typeface="Calibri" panose="020F0502020204030204" pitchFamily="34" charset="0"/>
                        </a:rPr>
                        <a:t>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Xây dựng các MVP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các MVP (Minimum Value Project) để xác định tính khả thi của một số chức năng, hệ thống con trong tổng thể hệ thống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102780"/>
                  </a:ext>
                </a:extLst>
              </a:tr>
              <a:tr h="38806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Thực hiện code refactor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dirty="0">
                          <a:solidFill>
                            <a:srgbClr val="000000"/>
                          </a:solidFill>
                          <a:effectLst/>
                          <a:latin typeface="Calibri" panose="020F0502020204030204" pitchFamily="34" charset="0"/>
                        </a:rPr>
                        <a:t>Thực hiện chuyển hoá black-box, hoặc refactor mã nguồn hiện có theo hướng microservice và multi-tenancy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4315945"/>
                  </a:ext>
                </a:extLst>
              </a:tr>
              <a:tr h="194033">
                <a:tc>
                  <a:txBody>
                    <a:bodyPr/>
                    <a:lstStyle/>
                    <a:p>
                      <a:pPr algn="l" fontAlgn="t"/>
                      <a:r>
                        <a:rPr lang="en-US" sz="1200" b="0" i="0" u="none" strike="noStrike">
                          <a:solidFill>
                            <a:srgbClr val="000000"/>
                          </a:solidFill>
                          <a:effectLst/>
                          <a:latin typeface="Calibri" panose="020F0502020204030204" pitchFamily="34" charset="0"/>
                        </a:rPr>
                        <a:t>Testing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Functional Test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Test lại các chức năng phần mềm trên môi trường 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4222489"/>
                  </a:ext>
                </a:extLst>
              </a:tr>
              <a:tr h="194033">
                <a:tc>
                  <a:txBody>
                    <a:bodyPr/>
                    <a:lstStyle/>
                    <a:p>
                      <a:pPr algn="l" fontAlgn="t"/>
                      <a:r>
                        <a:rPr lang="en-US" sz="1200" b="0" i="0" u="none" strike="noStrike">
                          <a:solidFill>
                            <a:srgbClr val="000000"/>
                          </a:solidFill>
                          <a:effectLst/>
                          <a:latin typeface="Calibri" panose="020F0502020204030204" pitchFamily="34" charset="0"/>
                        </a:rPr>
                        <a:t>Deploy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Deployment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dirty="0">
                          <a:solidFill>
                            <a:srgbClr val="000000"/>
                          </a:solidFill>
                          <a:effectLst/>
                          <a:latin typeface="Calibri" panose="020F0502020204030204" pitchFamily="34" charset="0"/>
                        </a:rPr>
                        <a:t>Triển khai hệ thống phần mềm trên các môi trường dev-&gt; uat-&gt;prod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959622"/>
                  </a:ext>
                </a:extLst>
              </a:tr>
              <a:tr h="194033">
                <a:tc rowSpan="2">
                  <a:txBody>
                    <a:bodyPr/>
                    <a:lstStyle/>
                    <a:p>
                      <a:pPr algn="l" fontAlgn="t"/>
                      <a:r>
                        <a:rPr lang="en-US" sz="1200" b="0" i="0" u="none" strike="noStrike">
                          <a:solidFill>
                            <a:srgbClr val="000000"/>
                          </a:solidFill>
                          <a:effectLst/>
                          <a:latin typeface="Calibri" panose="020F0502020204030204" pitchFamily="34" charset="0"/>
                        </a:rPr>
                        <a:t>Testing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UAT Test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UAT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2588885"/>
                  </a:ext>
                </a:extLst>
              </a:tr>
              <a:tr h="194033">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Security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Security Test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1585800"/>
                  </a:ext>
                </a:extLst>
              </a:tr>
              <a:tr h="194033">
                <a:tc>
                  <a:txBody>
                    <a:bodyPr/>
                    <a:lstStyle/>
                    <a:p>
                      <a:pPr algn="l" fontAlgn="t"/>
                      <a:r>
                        <a:rPr lang="en-US" sz="1200" b="0" i="0" u="none" strike="noStrike">
                          <a:solidFill>
                            <a:srgbClr val="000000"/>
                          </a:solidFill>
                          <a:effectLst/>
                          <a:latin typeface="Calibri" panose="020F0502020204030204" pitchFamily="34" charset="0"/>
                        </a:rPr>
                        <a:t>Training &amp; Tech handover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Training courses and documents transfering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Đào tạo và chuyển giao công nghệ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524768"/>
                  </a:ext>
                </a:extLst>
              </a:tr>
              <a:tr h="194033">
                <a:tc>
                  <a:txBody>
                    <a:bodyPr/>
                    <a:lstStyle/>
                    <a:p>
                      <a:pPr algn="l" fontAlgn="t"/>
                      <a:r>
                        <a:rPr lang="en-US" sz="1200" b="0" i="0" u="none" strike="noStrike">
                          <a:solidFill>
                            <a:srgbClr val="000000"/>
                          </a:solidFill>
                          <a:effectLst/>
                          <a:latin typeface="Calibri" panose="020F0502020204030204" pitchFamily="34" charset="0"/>
                        </a:rPr>
                        <a:t>Maintainance &amp; Operation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Maintainance &amp; Operation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rgbClr val="000000"/>
                          </a:solidFill>
                          <a:effectLst/>
                          <a:latin typeface="Calibri" panose="020F0502020204030204" pitchFamily="34" charset="0"/>
                        </a:rPr>
                        <a:t>Bảo</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hành</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và</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bảo</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trì</a:t>
                      </a:r>
                      <a:r>
                        <a:rPr lang="en-US" sz="1200" b="0" i="0" u="none" strike="noStrike" dirty="0">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312199"/>
                  </a:ext>
                </a:extLst>
              </a:tr>
            </a:tbl>
          </a:graphicData>
        </a:graphic>
      </p:graphicFrame>
    </p:spTree>
    <p:extLst>
      <p:ext uri="{BB962C8B-B14F-4D97-AF65-F5344CB8AC3E}">
        <p14:creationId xmlns:p14="http://schemas.microsoft.com/office/powerpoint/2010/main" val="37376889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85013-4A29-4A32-B32C-0D618CFCE403}"/>
              </a:ext>
            </a:extLst>
          </p:cNvPr>
          <p:cNvSpPr>
            <a:spLocks noGrp="1"/>
          </p:cNvSpPr>
          <p:nvPr>
            <p:ph type="title"/>
          </p:nvPr>
        </p:nvSpPr>
        <p:spPr/>
        <p:txBody>
          <a:bodyPr/>
          <a:lstStyle/>
          <a:p>
            <a:r>
              <a:rPr lang="en-US" dirty="0">
                <a:latin typeface="BR Omega VN"/>
              </a:rPr>
              <a:t>Stage 2: Work Break down Structure (</a:t>
            </a:r>
            <a:r>
              <a:rPr lang="en-US" dirty="0"/>
              <a:t>Modernization and IoT</a:t>
            </a:r>
            <a:r>
              <a:rPr lang="en-US" dirty="0">
                <a:latin typeface="BR Omega VN"/>
              </a:rPr>
              <a:t>)</a:t>
            </a:r>
            <a:endParaRPr lang="en-US" dirty="0"/>
          </a:p>
        </p:txBody>
      </p:sp>
      <p:sp>
        <p:nvSpPr>
          <p:cNvPr id="3" name="Slide Number Placeholder 2">
            <a:extLst>
              <a:ext uri="{FF2B5EF4-FFF2-40B4-BE49-F238E27FC236}">
                <a16:creationId xmlns:a16="http://schemas.microsoft.com/office/drawing/2014/main" id="{A10F6D81-B0B2-43DA-9129-3B2DEE8795B7}"/>
              </a:ext>
            </a:extLst>
          </p:cNvPr>
          <p:cNvSpPr>
            <a:spLocks noGrp="1"/>
          </p:cNvSpPr>
          <p:nvPr>
            <p:ph type="sldNum" sz="quarter" idx="12"/>
          </p:nvPr>
        </p:nvSpPr>
        <p:spPr/>
        <p:txBody>
          <a:bodyPr/>
          <a:lstStyle/>
          <a:p>
            <a:fld id="{E012F146-47F9-A646-B182-8CC39B8AD32B}" type="slidenum">
              <a:rPr lang="x-none" smtClean="0"/>
              <a:pPr/>
              <a:t>88</a:t>
            </a:fld>
            <a:endParaRPr lang="x-none"/>
          </a:p>
        </p:txBody>
      </p:sp>
      <p:graphicFrame>
        <p:nvGraphicFramePr>
          <p:cNvPr id="5" name="Table 4">
            <a:extLst>
              <a:ext uri="{FF2B5EF4-FFF2-40B4-BE49-F238E27FC236}">
                <a16:creationId xmlns:a16="http://schemas.microsoft.com/office/drawing/2014/main" id="{C4B9293D-BD71-4FE3-8862-060D50217C12}"/>
              </a:ext>
            </a:extLst>
          </p:cNvPr>
          <p:cNvGraphicFramePr>
            <a:graphicFrameLocks noGrp="1"/>
          </p:cNvGraphicFramePr>
          <p:nvPr>
            <p:extLst>
              <p:ext uri="{D42A27DB-BD31-4B8C-83A1-F6EECF244321}">
                <p14:modId xmlns:p14="http://schemas.microsoft.com/office/powerpoint/2010/main" val="2239293671"/>
              </p:ext>
            </p:extLst>
          </p:nvPr>
        </p:nvGraphicFramePr>
        <p:xfrm>
          <a:off x="525780" y="1244099"/>
          <a:ext cx="11094133" cy="4326708"/>
        </p:xfrm>
        <a:graphic>
          <a:graphicData uri="http://schemas.openxmlformats.org/drawingml/2006/table">
            <a:tbl>
              <a:tblPr/>
              <a:tblGrid>
                <a:gridCol w="2343413">
                  <a:extLst>
                    <a:ext uri="{9D8B030D-6E8A-4147-A177-3AD203B41FA5}">
                      <a16:colId xmlns:a16="http://schemas.microsoft.com/office/drawing/2014/main" val="2537970824"/>
                    </a:ext>
                  </a:extLst>
                </a:gridCol>
                <a:gridCol w="4375360">
                  <a:extLst>
                    <a:ext uri="{9D8B030D-6E8A-4147-A177-3AD203B41FA5}">
                      <a16:colId xmlns:a16="http://schemas.microsoft.com/office/drawing/2014/main" val="905887170"/>
                    </a:ext>
                  </a:extLst>
                </a:gridCol>
                <a:gridCol w="4375360">
                  <a:extLst>
                    <a:ext uri="{9D8B030D-6E8A-4147-A177-3AD203B41FA5}">
                      <a16:colId xmlns:a16="http://schemas.microsoft.com/office/drawing/2014/main" val="4125831291"/>
                    </a:ext>
                  </a:extLst>
                </a:gridCol>
              </a:tblGrid>
              <a:tr h="230577">
                <a:tc>
                  <a:txBody>
                    <a:bodyPr/>
                    <a:lstStyle/>
                    <a:p>
                      <a:pPr algn="ctr" fontAlgn="t"/>
                      <a:r>
                        <a:rPr lang="en-US" sz="1200" b="1" i="0" u="none" strike="noStrike">
                          <a:solidFill>
                            <a:srgbClr val="FFFFFF"/>
                          </a:solidFill>
                          <a:effectLst/>
                          <a:latin typeface="Calibri" panose="020F0502020204030204" pitchFamily="34" charset="0"/>
                        </a:rPr>
                        <a:t>Category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Tasks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t"/>
                      <a:r>
                        <a:rPr lang="en-US" sz="1200" b="1" i="0" u="none" strike="noStrike">
                          <a:solidFill>
                            <a:srgbClr val="FFFFFF"/>
                          </a:solidFill>
                          <a:effectLst/>
                          <a:latin typeface="Calibri" panose="020F0502020204030204" pitchFamily="34" charset="0"/>
                        </a:rPr>
                        <a:t>Description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948208512"/>
                  </a:ext>
                </a:extLst>
              </a:tr>
              <a:tr h="284830">
                <a:tc>
                  <a:txBody>
                    <a:bodyPr/>
                    <a:lstStyle/>
                    <a:p>
                      <a:pPr algn="l" fontAlgn="t"/>
                      <a:r>
                        <a:rPr lang="en-US" sz="1200" b="0" i="0" u="none" strike="noStrike">
                          <a:solidFill>
                            <a:srgbClr val="FFFFFF"/>
                          </a:solidFill>
                          <a:effectLst/>
                          <a:latin typeface="Calibri" panose="020F0502020204030204" pitchFamily="34" charset="0"/>
                        </a:rPr>
                        <a:t>Backend Mobile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300778627"/>
                  </a:ext>
                </a:extLst>
              </a:tr>
              <a:tr h="230577">
                <a:tc rowSpan="3">
                  <a:txBody>
                    <a:bodyPr/>
                    <a:lstStyle/>
                    <a:p>
                      <a:pPr algn="ctr" fontAlgn="t"/>
                      <a:r>
                        <a:rPr lang="vi-VN" sz="1200" b="0" i="0" u="none" strike="noStrike">
                          <a:solidFill>
                            <a:srgbClr val="000000"/>
                          </a:solidFill>
                          <a:effectLst/>
                          <a:latin typeface="Calibri" panose="020F0502020204030204" pitchFamily="34" charset="0"/>
                        </a:rPr>
                        <a:t>Khảo sát chi tiết và tư vấn giải pháp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Khảo sát kiến trúc hiện tại của ứng dụng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Khảo sát kiến trúc hiện tại của ứng dụng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5218836"/>
                  </a:ext>
                </a:extLst>
              </a:tr>
              <a:tr h="461154">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Đề xuất cải tiến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Các đề xuất cải tiến qui trình, thiết kế,  mã nguồn để tối ưu trên môi trường cloud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8551871"/>
                  </a:ext>
                </a:extLst>
              </a:tr>
              <a:tr h="23057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Xây dựng các MVP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Xây dựng các MVP nếu có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9059290"/>
                  </a:ext>
                </a:extLst>
              </a:tr>
              <a:tr h="284830">
                <a:tc>
                  <a:txBody>
                    <a:bodyPr/>
                    <a:lstStyle/>
                    <a:p>
                      <a:pPr algn="l" fontAlgn="t"/>
                      <a:r>
                        <a:rPr lang="en-US" sz="1200" b="0" i="0" u="none" strike="noStrike">
                          <a:solidFill>
                            <a:srgbClr val="FFFFFF"/>
                          </a:solidFill>
                          <a:effectLst/>
                          <a:latin typeface="Calibri" panose="020F0502020204030204" pitchFamily="34" charset="0"/>
                        </a:rPr>
                        <a:t>IoT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t"/>
                      <a:r>
                        <a:rPr lang="en-US" sz="1200" b="0" i="0" u="none" strike="noStrike">
                          <a:solidFill>
                            <a:srgbClr val="FFFFFF"/>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2673878653"/>
                  </a:ext>
                </a:extLst>
              </a:tr>
              <a:tr h="230577">
                <a:tc>
                  <a:txBody>
                    <a:bodyPr/>
                    <a:lstStyle/>
                    <a:p>
                      <a:pPr algn="l" fontAlgn="t"/>
                      <a:r>
                        <a:rPr lang="en-US" sz="1200" b="0" i="0" u="none" strike="noStrike">
                          <a:solidFill>
                            <a:srgbClr val="000000"/>
                          </a:solidFill>
                          <a:effectLst/>
                          <a:latin typeface="Calibri" panose="020F0502020204030204" pitchFamily="34" charset="0"/>
                        </a:rPr>
                        <a:t>Deep Assessment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IoT Edge Assessment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Đánh giá tương thích của các thiết bị IoT với Azure Hub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42065"/>
                  </a:ext>
                </a:extLst>
              </a:tr>
              <a:tr h="461154">
                <a:tc>
                  <a:txBody>
                    <a:bodyPr/>
                    <a:lstStyle/>
                    <a:p>
                      <a:pPr algn="l" fontAlgn="t"/>
                      <a:r>
                        <a:rPr lang="en-US" sz="1200" b="0" i="0" u="none" strike="noStrike">
                          <a:solidFill>
                            <a:srgbClr val="000000"/>
                          </a:solidFill>
                          <a:effectLst/>
                          <a:latin typeface="Calibri" panose="020F0502020204030204" pitchFamily="34" charset="0"/>
                        </a:rPr>
                        <a:t>Env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Setup Envvironment for Azure IoT Central/ Azure IoT Hub (SIT, UAT, 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vi-VN" sz="1200" b="0" i="0" u="none" strike="noStrike">
                          <a:solidFill>
                            <a:srgbClr val="000000"/>
                          </a:solidFill>
                          <a:effectLst/>
                          <a:latin typeface="Calibri" panose="020F0502020204030204" pitchFamily="34" charset="0"/>
                        </a:rPr>
                        <a:t>Thiết lập các môi trường DEV, UAT,PROD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8494559"/>
                  </a:ext>
                </a:extLst>
              </a:tr>
              <a:tr h="298393">
                <a:tc>
                  <a:txBody>
                    <a:bodyPr/>
                    <a:lstStyle/>
                    <a:p>
                      <a:pPr algn="l" fontAlgn="t"/>
                      <a:r>
                        <a:rPr lang="en-US" sz="1200" b="0" i="0" u="none" strike="noStrike">
                          <a:solidFill>
                            <a:srgbClr val="000000"/>
                          </a:solidFill>
                          <a:effectLst/>
                          <a:latin typeface="Calibri" panose="020F0502020204030204" pitchFamily="34" charset="0"/>
                        </a:rPr>
                        <a:t>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err="1">
                          <a:solidFill>
                            <a:srgbClr val="000000"/>
                          </a:solidFill>
                          <a:effectLst/>
                          <a:latin typeface="Calibri" panose="020F0502020204030204" pitchFamily="34" charset="0"/>
                        </a:rPr>
                        <a:t>Thực</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hiện</a:t>
                      </a:r>
                      <a:r>
                        <a:rPr lang="en-US" sz="1200" b="0" i="0" u="none" strike="noStrike" dirty="0">
                          <a:solidFill>
                            <a:srgbClr val="000000"/>
                          </a:solidFill>
                          <a:effectLst/>
                          <a:latin typeface="Calibri" panose="020F0502020204030204" pitchFamily="34" charset="0"/>
                        </a:rPr>
                        <a:t> MVP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các MVP (Minimum Value Project) để xác định tính khả thi.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4826136"/>
                  </a:ext>
                </a:extLst>
              </a:tr>
              <a:tr h="230577">
                <a:tc>
                  <a:txBody>
                    <a:bodyPr/>
                    <a:lstStyle/>
                    <a:p>
                      <a:pPr algn="l" fontAlgn="t"/>
                      <a:r>
                        <a:rPr lang="en-US" sz="1200" b="0" i="0" u="none" strike="noStrike">
                          <a:solidFill>
                            <a:srgbClr val="000000"/>
                          </a:solidFill>
                          <a:effectLst/>
                          <a:latin typeface="Calibri" panose="020F0502020204030204" pitchFamily="34" charset="0"/>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Implement Edge Module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Thực hiện chuyển đổi lên Azure IoT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847948"/>
                  </a:ext>
                </a:extLst>
              </a:tr>
              <a:tr h="230577">
                <a:tc rowSpan="3">
                  <a:txBody>
                    <a:bodyPr/>
                    <a:lstStyle/>
                    <a:p>
                      <a:pPr algn="l" fontAlgn="t"/>
                      <a:r>
                        <a:rPr lang="en-US" sz="1200" b="0" i="0" u="none" strike="noStrike">
                          <a:solidFill>
                            <a:srgbClr val="000000"/>
                          </a:solidFill>
                          <a:effectLst/>
                          <a:latin typeface="Calibri" panose="020F0502020204030204" pitchFamily="34" charset="0"/>
                        </a:rPr>
                        <a:t>Deploy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Deploy DEV Environment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Triển khai trên hệ thống 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333852"/>
                  </a:ext>
                </a:extLst>
              </a:tr>
              <a:tr h="23057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Deploy UAT Environment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Triển khai trên hệ thống UAT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878430"/>
                  </a:ext>
                </a:extLst>
              </a:tr>
              <a:tr h="23057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Deploy PROD Environment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Triển khai trên hệ thống 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365393"/>
                  </a:ext>
                </a:extLst>
              </a:tr>
              <a:tr h="230577">
                <a:tc rowSpan="3">
                  <a:txBody>
                    <a:bodyPr/>
                    <a:lstStyle/>
                    <a:p>
                      <a:pPr algn="l" fontAlgn="t"/>
                      <a:r>
                        <a:rPr lang="en-US" sz="1200" b="0" i="0" u="none" strike="noStrike">
                          <a:solidFill>
                            <a:srgbClr val="000000"/>
                          </a:solidFill>
                          <a:effectLst/>
                          <a:latin typeface="Calibri" panose="020F0502020204030204" pitchFamily="34" charset="0"/>
                        </a:rPr>
                        <a:t>Test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Testing/Fix bug SIT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Testing trên hệ thống DEV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766452"/>
                  </a:ext>
                </a:extLst>
              </a:tr>
              <a:tr h="23057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Testing/Fix bug UAT(09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Testing trên hệ thống UAT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3088304"/>
                  </a:ext>
                </a:extLst>
              </a:tr>
              <a:tr h="230577">
                <a:tc vMerge="1">
                  <a:txBody>
                    <a:bodyPr/>
                    <a:lstStyle/>
                    <a:p>
                      <a:endParaRPr lang="en-US"/>
                    </a:p>
                  </a:txBody>
                  <a:tcPr/>
                </a:tc>
                <a:tc>
                  <a:txBody>
                    <a:bodyPr/>
                    <a:lstStyle/>
                    <a:p>
                      <a:pPr algn="l" fontAlgn="t"/>
                      <a:r>
                        <a:rPr lang="en-US" sz="1200" b="0" i="0" u="none" strike="noStrike">
                          <a:solidFill>
                            <a:srgbClr val="000000"/>
                          </a:solidFill>
                          <a:effectLst/>
                          <a:latin typeface="Calibri" panose="020F0502020204030204" pitchFamily="34" charset="0"/>
                        </a:rPr>
                        <a:t>Testing/Fix bug PROD (09 kind of device)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Calibri" panose="020F0502020204030204" pitchFamily="34" charset="0"/>
                        </a:rPr>
                        <a:t>Testing </a:t>
                      </a:r>
                      <a:r>
                        <a:rPr lang="en-US" sz="1200" b="0" i="0" u="none" strike="noStrike" dirty="0" err="1">
                          <a:solidFill>
                            <a:srgbClr val="000000"/>
                          </a:solidFill>
                          <a:effectLst/>
                          <a:latin typeface="Calibri" panose="020F0502020204030204" pitchFamily="34" charset="0"/>
                        </a:rPr>
                        <a:t>trên</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hệ</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thống</a:t>
                      </a:r>
                      <a:r>
                        <a:rPr lang="en-US" sz="1200" b="0" i="0" u="none" strike="noStrike" dirty="0">
                          <a:solidFill>
                            <a:srgbClr val="000000"/>
                          </a:solidFill>
                          <a:effectLst/>
                          <a:latin typeface="Calibri" panose="020F0502020204030204" pitchFamily="34" charset="0"/>
                        </a:rPr>
                        <a:t> PROD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241972"/>
                  </a:ext>
                </a:extLst>
              </a:tr>
            </a:tbl>
          </a:graphicData>
        </a:graphic>
      </p:graphicFrame>
    </p:spTree>
    <p:extLst>
      <p:ext uri="{BB962C8B-B14F-4D97-AF65-F5344CB8AC3E}">
        <p14:creationId xmlns:p14="http://schemas.microsoft.com/office/powerpoint/2010/main" val="2774762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071F-C428-467F-A3F8-4AB69FC3B095}"/>
              </a:ext>
            </a:extLst>
          </p:cNvPr>
          <p:cNvSpPr>
            <a:spLocks noGrp="1"/>
          </p:cNvSpPr>
          <p:nvPr>
            <p:ph type="title"/>
          </p:nvPr>
        </p:nvSpPr>
        <p:spPr/>
        <p:txBody>
          <a:bodyPr/>
          <a:lstStyle/>
          <a:p>
            <a:r>
              <a:rPr lang="en-US" dirty="0"/>
              <a:t>Stage2: Team Structure (Modernization and IoT)</a:t>
            </a:r>
          </a:p>
        </p:txBody>
      </p:sp>
      <p:sp>
        <p:nvSpPr>
          <p:cNvPr id="3" name="Slide Number Placeholder 2">
            <a:extLst>
              <a:ext uri="{FF2B5EF4-FFF2-40B4-BE49-F238E27FC236}">
                <a16:creationId xmlns:a16="http://schemas.microsoft.com/office/drawing/2014/main" id="{4F47DF58-92E0-472A-AF13-5568029C941B}"/>
              </a:ext>
            </a:extLst>
          </p:cNvPr>
          <p:cNvSpPr>
            <a:spLocks noGrp="1"/>
          </p:cNvSpPr>
          <p:nvPr>
            <p:ph type="sldNum" sz="quarter" idx="12"/>
          </p:nvPr>
        </p:nvSpPr>
        <p:spPr/>
        <p:txBody>
          <a:bodyPr/>
          <a:lstStyle/>
          <a:p>
            <a:fld id="{E012F146-47F9-A646-B182-8CC39B8AD32B}" type="slidenum">
              <a:rPr lang="x-none" smtClean="0"/>
              <a:pPr/>
              <a:t>89</a:t>
            </a:fld>
            <a:endParaRPr lang="x-none"/>
          </a:p>
        </p:txBody>
      </p:sp>
      <p:sp>
        <p:nvSpPr>
          <p:cNvPr id="44" name="TextBox 43">
            <a:extLst>
              <a:ext uri="{FF2B5EF4-FFF2-40B4-BE49-F238E27FC236}">
                <a16:creationId xmlns:a16="http://schemas.microsoft.com/office/drawing/2014/main" id="{A4132979-F3D4-4F3F-8BD7-BC3205643514}"/>
              </a:ext>
            </a:extLst>
          </p:cNvPr>
          <p:cNvSpPr txBox="1"/>
          <p:nvPr/>
        </p:nvSpPr>
        <p:spPr>
          <a:xfrm>
            <a:off x="3639836" y="4166987"/>
            <a:ext cx="1290553" cy="369332"/>
          </a:xfrm>
          <a:prstGeom prst="rect">
            <a:avLst/>
          </a:prstGeom>
          <a:noFill/>
        </p:spPr>
        <p:txBody>
          <a:bodyPr wrap="square" rtlCol="0">
            <a:spAutoFit/>
          </a:bodyPr>
          <a:lstStyle/>
          <a:p>
            <a:pPr algn="ctr">
              <a:defRPr/>
            </a:pPr>
            <a:r>
              <a:rPr lang="en-US" sz="900" i="1" dirty="0">
                <a:solidFill>
                  <a:srgbClr val="000000"/>
                </a:solidFill>
                <a:cs typeface="Segoe UI" panose="020B0502040204020203" pitchFamily="34" charset="0"/>
              </a:rPr>
              <a:t>Requirements, </a:t>
            </a:r>
          </a:p>
          <a:p>
            <a:pPr algn="ctr">
              <a:defRPr/>
            </a:pPr>
            <a:r>
              <a:rPr lang="en-US" sz="900" i="1" dirty="0">
                <a:solidFill>
                  <a:srgbClr val="000000"/>
                </a:solidFill>
                <a:cs typeface="Segoe UI" panose="020B0502040204020203" pitchFamily="34" charset="0"/>
              </a:rPr>
              <a:t>Technical Solution</a:t>
            </a:r>
            <a:endParaRPr lang="en-SG" sz="900" i="1" dirty="0">
              <a:solidFill>
                <a:srgbClr val="000000"/>
              </a:solidFill>
              <a:cs typeface="Segoe UI" panose="020B0502040204020203" pitchFamily="34" charset="0"/>
            </a:endParaRPr>
          </a:p>
        </p:txBody>
      </p:sp>
      <p:sp>
        <p:nvSpPr>
          <p:cNvPr id="45" name="TextBox 44">
            <a:extLst>
              <a:ext uri="{FF2B5EF4-FFF2-40B4-BE49-F238E27FC236}">
                <a16:creationId xmlns:a16="http://schemas.microsoft.com/office/drawing/2014/main" id="{B634E3E3-D5A8-4F6A-9CAD-8282284E88C5}"/>
              </a:ext>
            </a:extLst>
          </p:cNvPr>
          <p:cNvSpPr txBox="1"/>
          <p:nvPr/>
        </p:nvSpPr>
        <p:spPr>
          <a:xfrm>
            <a:off x="3561852" y="3816815"/>
            <a:ext cx="1430093" cy="230832"/>
          </a:xfrm>
          <a:prstGeom prst="rect">
            <a:avLst/>
          </a:prstGeom>
          <a:noFill/>
        </p:spPr>
        <p:txBody>
          <a:bodyPr wrap="square" rtlCol="0">
            <a:spAutoFit/>
          </a:bodyPr>
          <a:lstStyle/>
          <a:p>
            <a:pPr algn="ctr">
              <a:defRPr/>
            </a:pPr>
            <a:r>
              <a:rPr lang="en-US" sz="900" i="1" dirty="0">
                <a:solidFill>
                  <a:srgbClr val="000000"/>
                </a:solidFill>
                <a:cs typeface="Segoe UI" panose="020B0502040204020203" pitchFamily="34" charset="0"/>
              </a:rPr>
              <a:t>Project Plan &amp; Tracking</a:t>
            </a:r>
            <a:endParaRPr lang="en-SG" sz="900" i="1" dirty="0">
              <a:solidFill>
                <a:srgbClr val="000000"/>
              </a:solidFill>
              <a:cs typeface="Segoe UI" panose="020B0502040204020203" pitchFamily="34" charset="0"/>
            </a:endParaRPr>
          </a:p>
        </p:txBody>
      </p:sp>
      <p:cxnSp>
        <p:nvCxnSpPr>
          <p:cNvPr id="46" name="Elbow Connector 8">
            <a:extLst>
              <a:ext uri="{FF2B5EF4-FFF2-40B4-BE49-F238E27FC236}">
                <a16:creationId xmlns:a16="http://schemas.microsoft.com/office/drawing/2014/main" id="{E7BDBE8C-21AC-43FE-843D-F7F05DB45CB9}"/>
              </a:ext>
            </a:extLst>
          </p:cNvPr>
          <p:cNvCxnSpPr>
            <a:cxnSpLocks/>
            <a:stCxn id="57" idx="2"/>
            <a:endCxn id="61" idx="3"/>
          </p:cNvCxnSpPr>
          <p:nvPr/>
        </p:nvCxnSpPr>
        <p:spPr>
          <a:xfrm rot="5400000">
            <a:off x="3703778" y="376044"/>
            <a:ext cx="445191" cy="3990715"/>
          </a:xfrm>
          <a:prstGeom prst="bentConnector3">
            <a:avLst>
              <a:gd name="adj1" fmla="val 50000"/>
            </a:avLst>
          </a:prstGeom>
          <a:noFill/>
          <a:ln w="19050" cap="flat" cmpd="sng" algn="ctr">
            <a:solidFill>
              <a:srgbClr val="08A1D9">
                <a:shade val="95000"/>
                <a:satMod val="105000"/>
              </a:srgbClr>
            </a:solidFill>
            <a:prstDash val="solid"/>
            <a:headEnd type="none" w="med" len="med"/>
            <a:tailEnd type="arrow"/>
          </a:ln>
          <a:effectLst/>
        </p:spPr>
      </p:cxnSp>
      <p:sp>
        <p:nvSpPr>
          <p:cNvPr id="47" name="Round Diagonal Corner Rectangle 9">
            <a:extLst>
              <a:ext uri="{FF2B5EF4-FFF2-40B4-BE49-F238E27FC236}">
                <a16:creationId xmlns:a16="http://schemas.microsoft.com/office/drawing/2014/main" id="{A2362C3E-EF34-46BE-A6C4-93D16236007A}"/>
              </a:ext>
            </a:extLst>
          </p:cNvPr>
          <p:cNvSpPr/>
          <p:nvPr/>
        </p:nvSpPr>
        <p:spPr>
          <a:xfrm>
            <a:off x="4955970" y="3454526"/>
            <a:ext cx="4195586" cy="2523649"/>
          </a:xfrm>
          <a:prstGeom prst="round2DiagRect">
            <a:avLst>
              <a:gd name="adj1" fmla="val 2372"/>
              <a:gd name="adj2" fmla="val 3359"/>
            </a:avLst>
          </a:prstGeom>
          <a:solidFill>
            <a:srgbClr val="FFFFFF">
              <a:lumMod val="9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FFFFFF"/>
              </a:solidFill>
              <a:cs typeface="Segoe UI" panose="020B0502040204020203" pitchFamily="34" charset="0"/>
            </a:endParaRPr>
          </a:p>
        </p:txBody>
      </p:sp>
      <p:sp>
        <p:nvSpPr>
          <p:cNvPr id="48" name="Rectangle 19">
            <a:extLst>
              <a:ext uri="{FF2B5EF4-FFF2-40B4-BE49-F238E27FC236}">
                <a16:creationId xmlns:a16="http://schemas.microsoft.com/office/drawing/2014/main" id="{30EF012B-FD02-40F8-A060-F440F4E26A62}"/>
              </a:ext>
            </a:extLst>
          </p:cNvPr>
          <p:cNvSpPr>
            <a:spLocks noChangeArrowheads="1"/>
          </p:cNvSpPr>
          <p:nvPr/>
        </p:nvSpPr>
        <p:spPr bwMode="auto">
          <a:xfrm>
            <a:off x="4952189" y="2595265"/>
            <a:ext cx="4199367" cy="457200"/>
          </a:xfrm>
          <a:prstGeom prst="roundRect">
            <a:avLst/>
          </a:prstGeom>
          <a:solidFill>
            <a:srgbClr val="FFD300"/>
          </a:solidFill>
          <a:ln w="19050" cap="flat" cmpd="sng" algn="ctr">
            <a:solidFill>
              <a:srgbClr val="08A1D9">
                <a:lumMod val="75000"/>
              </a:srgbClr>
            </a:solidFill>
            <a:prstDash val="solid"/>
            <a:headEnd/>
            <a:tailEnd/>
          </a:ln>
          <a:effectLst/>
        </p:spPr>
        <p:txBody>
          <a:bodyPr wrap="none" anchor="ctr"/>
          <a:lstStyle/>
          <a:p>
            <a:pPr algn="ctr" defTabSz="873125">
              <a:defRPr/>
            </a:pPr>
            <a:r>
              <a:rPr lang="en-US" sz="1100" b="1" kern="0">
                <a:solidFill>
                  <a:srgbClr val="000000"/>
                </a:solidFill>
                <a:cs typeface="Segoe UI" panose="020B0502040204020203" pitchFamily="34" charset="0"/>
              </a:rPr>
              <a:t>Offshore Project Manager</a:t>
            </a:r>
          </a:p>
          <a:p>
            <a:pPr algn="ctr" defTabSz="873125">
              <a:defRPr/>
            </a:pPr>
            <a:r>
              <a:rPr lang="en-US" sz="1100" b="1" kern="0">
                <a:solidFill>
                  <a:srgbClr val="000000"/>
                </a:solidFill>
                <a:cs typeface="Segoe UI" panose="020B0502040204020203" pitchFamily="34" charset="0"/>
              </a:rPr>
              <a:t>(1)</a:t>
            </a:r>
          </a:p>
        </p:txBody>
      </p:sp>
      <p:cxnSp>
        <p:nvCxnSpPr>
          <p:cNvPr id="49" name="Elbow Connector 11">
            <a:extLst>
              <a:ext uri="{FF2B5EF4-FFF2-40B4-BE49-F238E27FC236}">
                <a16:creationId xmlns:a16="http://schemas.microsoft.com/office/drawing/2014/main" id="{CAC6040B-F51B-4BB6-9AD9-88BE9FCE386F}"/>
              </a:ext>
            </a:extLst>
          </p:cNvPr>
          <p:cNvCxnSpPr>
            <a:cxnSpLocks/>
            <a:stCxn id="57" idx="2"/>
            <a:endCxn id="48" idx="0"/>
          </p:cNvCxnSpPr>
          <p:nvPr/>
        </p:nvCxnSpPr>
        <p:spPr>
          <a:xfrm rot="16200000" flipH="1">
            <a:off x="6263572" y="1806963"/>
            <a:ext cx="446459" cy="1130143"/>
          </a:xfrm>
          <a:prstGeom prst="bentConnector3">
            <a:avLst>
              <a:gd name="adj1" fmla="val 50000"/>
            </a:avLst>
          </a:prstGeom>
          <a:noFill/>
          <a:ln w="19050" cap="flat" cmpd="sng" algn="ctr">
            <a:solidFill>
              <a:srgbClr val="08A1D9">
                <a:shade val="95000"/>
                <a:satMod val="105000"/>
              </a:srgbClr>
            </a:solidFill>
            <a:prstDash val="solid"/>
            <a:headEnd type="none" w="med" len="med"/>
            <a:tailEnd type="arrow"/>
          </a:ln>
          <a:effectLst/>
        </p:spPr>
      </p:cxnSp>
      <p:cxnSp>
        <p:nvCxnSpPr>
          <p:cNvPr id="50" name="Straight Arrow Connector 49">
            <a:extLst>
              <a:ext uri="{FF2B5EF4-FFF2-40B4-BE49-F238E27FC236}">
                <a16:creationId xmlns:a16="http://schemas.microsoft.com/office/drawing/2014/main" id="{0A6831C1-93CD-441D-817F-6125E377B75E}"/>
              </a:ext>
            </a:extLst>
          </p:cNvPr>
          <p:cNvCxnSpPr>
            <a:cxnSpLocks/>
          </p:cNvCxnSpPr>
          <p:nvPr/>
        </p:nvCxnSpPr>
        <p:spPr>
          <a:xfrm flipV="1">
            <a:off x="3617843" y="4068465"/>
            <a:ext cx="1322072" cy="18022"/>
          </a:xfrm>
          <a:prstGeom prst="straightConnector1">
            <a:avLst/>
          </a:prstGeom>
          <a:noFill/>
          <a:ln w="19050" cap="flat" cmpd="sng" algn="ctr">
            <a:solidFill>
              <a:srgbClr val="0070C0"/>
            </a:solidFill>
            <a:prstDash val="dash"/>
            <a:headEnd type="arrow"/>
            <a:tailEnd type="arrow"/>
          </a:ln>
          <a:effectLst/>
        </p:spPr>
      </p:cxnSp>
      <p:sp>
        <p:nvSpPr>
          <p:cNvPr id="51" name="Round Diagonal Corner Rectangle 13">
            <a:extLst>
              <a:ext uri="{FF2B5EF4-FFF2-40B4-BE49-F238E27FC236}">
                <a16:creationId xmlns:a16="http://schemas.microsoft.com/office/drawing/2014/main" id="{497163E0-DAF5-41F0-B0F9-335069DF426A}"/>
              </a:ext>
            </a:extLst>
          </p:cNvPr>
          <p:cNvSpPr/>
          <p:nvPr/>
        </p:nvSpPr>
        <p:spPr>
          <a:xfrm>
            <a:off x="265043" y="3465132"/>
            <a:ext cx="3349019" cy="2495026"/>
          </a:xfrm>
          <a:prstGeom prst="round2DiagRect">
            <a:avLst>
              <a:gd name="adj1" fmla="val 6296"/>
              <a:gd name="adj2" fmla="val 6204"/>
            </a:avLst>
          </a:prstGeom>
          <a:solidFill>
            <a:srgbClr val="0068C8">
              <a:lumMod val="20000"/>
              <a:lumOff val="80000"/>
            </a:srgbClr>
          </a:solidFill>
          <a:ln w="9525" cap="flat" cmpd="sng" algn="ctr">
            <a:solidFill>
              <a:srgbClr val="0068C8"/>
            </a:solid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000000"/>
              </a:solidFill>
              <a:cs typeface="Segoe UI" panose="020B0502040204020203" pitchFamily="34" charset="0"/>
            </a:endParaRPr>
          </a:p>
        </p:txBody>
      </p:sp>
      <p:sp>
        <p:nvSpPr>
          <p:cNvPr id="53" name="Rectangle 19">
            <a:extLst>
              <a:ext uri="{FF2B5EF4-FFF2-40B4-BE49-F238E27FC236}">
                <a16:creationId xmlns:a16="http://schemas.microsoft.com/office/drawing/2014/main" id="{E7E4311F-519C-48A6-8B0C-CD5DC9587194}"/>
              </a:ext>
            </a:extLst>
          </p:cNvPr>
          <p:cNvSpPr>
            <a:spLocks noChangeArrowheads="1"/>
          </p:cNvSpPr>
          <p:nvPr/>
        </p:nvSpPr>
        <p:spPr bwMode="auto">
          <a:xfrm>
            <a:off x="983836" y="3718403"/>
            <a:ext cx="1920240" cy="36576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defRPr/>
            </a:pPr>
            <a:r>
              <a:rPr lang="en-US" sz="1100" b="1" kern="0" dirty="0">
                <a:solidFill>
                  <a:srgbClr val="FFFFFF"/>
                </a:solidFill>
                <a:cs typeface="Segoe UI" panose="020B0502040204020203" pitchFamily="34" charset="0"/>
              </a:rPr>
              <a:t>Application Owner</a:t>
            </a:r>
          </a:p>
        </p:txBody>
      </p:sp>
      <p:sp>
        <p:nvSpPr>
          <p:cNvPr id="54" name="TextBox 53">
            <a:extLst>
              <a:ext uri="{FF2B5EF4-FFF2-40B4-BE49-F238E27FC236}">
                <a16:creationId xmlns:a16="http://schemas.microsoft.com/office/drawing/2014/main" id="{D37D5F56-BC5F-40CD-B639-A4C9C04F267F}"/>
              </a:ext>
            </a:extLst>
          </p:cNvPr>
          <p:cNvSpPr txBox="1"/>
          <p:nvPr/>
        </p:nvSpPr>
        <p:spPr>
          <a:xfrm>
            <a:off x="798810" y="3441671"/>
            <a:ext cx="2264410" cy="261610"/>
          </a:xfrm>
          <a:prstGeom prst="rect">
            <a:avLst/>
          </a:prstGeom>
          <a:noFill/>
        </p:spPr>
        <p:txBody>
          <a:bodyPr wrap="square" rtlCol="0">
            <a:spAutoFit/>
          </a:bodyPr>
          <a:lstStyle/>
          <a:p>
            <a:pPr algn="ctr">
              <a:defRPr/>
            </a:pPr>
            <a:r>
              <a:rPr lang="en-US" sz="1100" b="1" i="1" dirty="0">
                <a:solidFill>
                  <a:srgbClr val="002060"/>
                </a:solidFill>
                <a:cs typeface="Segoe UI" panose="020B0502040204020203" pitchFamily="34" charset="0"/>
              </a:rPr>
              <a:t>PIACOM Project Team</a:t>
            </a:r>
          </a:p>
        </p:txBody>
      </p:sp>
      <p:cxnSp>
        <p:nvCxnSpPr>
          <p:cNvPr id="55" name="Straight Arrow Connector 54">
            <a:extLst>
              <a:ext uri="{FF2B5EF4-FFF2-40B4-BE49-F238E27FC236}">
                <a16:creationId xmlns:a16="http://schemas.microsoft.com/office/drawing/2014/main" id="{D7A62B00-06CA-46E1-BACC-EEC1F4EC1F98}"/>
              </a:ext>
            </a:extLst>
          </p:cNvPr>
          <p:cNvCxnSpPr>
            <a:cxnSpLocks/>
            <a:stCxn id="48" idx="2"/>
            <a:endCxn id="47" idx="3"/>
          </p:cNvCxnSpPr>
          <p:nvPr/>
        </p:nvCxnSpPr>
        <p:spPr>
          <a:xfrm>
            <a:off x="7051873" y="3052465"/>
            <a:ext cx="1890" cy="402061"/>
          </a:xfrm>
          <a:prstGeom prst="straightConnector1">
            <a:avLst/>
          </a:prstGeom>
          <a:noFill/>
          <a:ln w="6350" cap="flat" cmpd="sng" algn="ctr">
            <a:solidFill>
              <a:srgbClr val="0068C8"/>
            </a:solidFill>
            <a:prstDash val="solid"/>
            <a:miter lim="800000"/>
            <a:tailEnd type="triangle"/>
          </a:ln>
          <a:effectLst/>
        </p:spPr>
      </p:cxnSp>
      <p:grpSp>
        <p:nvGrpSpPr>
          <p:cNvPr id="56" name="Group 55">
            <a:extLst>
              <a:ext uri="{FF2B5EF4-FFF2-40B4-BE49-F238E27FC236}">
                <a16:creationId xmlns:a16="http://schemas.microsoft.com/office/drawing/2014/main" id="{5E387C3C-3D49-41EE-BD32-6748CD3F1B5C}"/>
              </a:ext>
            </a:extLst>
          </p:cNvPr>
          <p:cNvGrpSpPr/>
          <p:nvPr/>
        </p:nvGrpSpPr>
        <p:grpSpPr>
          <a:xfrm>
            <a:off x="3153515" y="1535389"/>
            <a:ext cx="5536430" cy="621677"/>
            <a:chOff x="3155485" y="1359380"/>
            <a:chExt cx="5536430" cy="812332"/>
          </a:xfrm>
        </p:grpSpPr>
        <p:sp>
          <p:nvSpPr>
            <p:cNvPr id="57" name="Rectangle 56">
              <a:extLst>
                <a:ext uri="{FF2B5EF4-FFF2-40B4-BE49-F238E27FC236}">
                  <a16:creationId xmlns:a16="http://schemas.microsoft.com/office/drawing/2014/main" id="{CDBA3108-BC01-4CEA-94F7-90A0D3B8253F}"/>
                </a:ext>
              </a:extLst>
            </p:cNvPr>
            <p:cNvSpPr/>
            <p:nvPr/>
          </p:nvSpPr>
          <p:spPr>
            <a:xfrm>
              <a:off x="3155485" y="1359380"/>
              <a:ext cx="5536430" cy="801539"/>
            </a:xfrm>
            <a:prstGeom prst="rect">
              <a:avLst/>
            </a:prstGeom>
            <a:solidFill>
              <a:srgbClr val="FFFFFF"/>
            </a:solidFill>
            <a:ln w="12700" cap="flat" cmpd="sng" algn="ctr">
              <a:solidFill>
                <a:srgbClr val="0068C8"/>
              </a:solidFill>
              <a:prstDash val="solid"/>
              <a:miter lim="800000"/>
            </a:ln>
            <a:effectLst/>
          </p:spPr>
          <p:txBody>
            <a:bodyPr rtlCol="0" anchor="ctr"/>
            <a:lstStyle/>
            <a:p>
              <a:pPr algn="ctr" defTabSz="342817">
                <a:defRPr/>
              </a:pPr>
              <a:r>
                <a:rPr lang="en-US" sz="1400" b="1" kern="0">
                  <a:solidFill>
                    <a:prstClr val="black"/>
                  </a:solidFill>
                  <a:cs typeface="Segoe UI" panose="020B0502040204020203" pitchFamily="34" charset="0"/>
                </a:rPr>
                <a:t>Steering Committee</a:t>
              </a:r>
            </a:p>
            <a:p>
              <a:pPr algn="ctr" defTabSz="342817">
                <a:defRPr/>
              </a:pPr>
              <a:r>
                <a:rPr lang="en-US" sz="1100" b="1" kern="0">
                  <a:solidFill>
                    <a:prstClr val="black"/>
                  </a:solidFill>
                  <a:cs typeface="Segoe UI" panose="020B0502040204020203" pitchFamily="34" charset="0"/>
                </a:rPr>
                <a:t>PIACOM</a:t>
              </a:r>
              <a:r>
                <a:rPr lang="en-US" sz="1100" kern="0">
                  <a:solidFill>
                    <a:prstClr val="black"/>
                  </a:solidFill>
                  <a:cs typeface="Segoe UI" panose="020B0502040204020203" pitchFamily="34" charset="0"/>
                </a:rPr>
                <a:t> </a:t>
              </a:r>
              <a:r>
                <a:rPr lang="en-US" sz="1100" kern="0">
                  <a:solidFill>
                    <a:srgbClr val="44546A"/>
                  </a:solidFill>
                  <a:cs typeface="Segoe UI" panose="020B0502040204020203" pitchFamily="34" charset="0"/>
                </a:rPr>
                <a:t>: </a:t>
              </a:r>
              <a:r>
                <a:rPr lang="en-US" sz="1100" kern="0" err="1">
                  <a:solidFill>
                    <a:srgbClr val="44546A"/>
                  </a:solidFill>
                  <a:cs typeface="Segoe UI" panose="020B0502040204020203" pitchFamily="34" charset="0"/>
                </a:rPr>
                <a:t>Cuong</a:t>
              </a:r>
              <a:endParaRPr lang="en-US" sz="1100" kern="0">
                <a:solidFill>
                  <a:srgbClr val="44546A"/>
                </a:solidFill>
                <a:cs typeface="Segoe UI" panose="020B0502040204020203" pitchFamily="34" charset="0"/>
              </a:endParaRPr>
            </a:p>
            <a:p>
              <a:pPr algn="ctr" defTabSz="342817">
                <a:defRPr/>
              </a:pPr>
              <a:r>
                <a:rPr lang="en-US" sz="1100" b="1" kern="0" err="1">
                  <a:solidFill>
                    <a:srgbClr val="00B050"/>
                  </a:solidFill>
                  <a:cs typeface="Segoe UI" panose="020B0502040204020203" pitchFamily="34" charset="0"/>
                </a:rPr>
                <a:t>FPT-DM</a:t>
              </a:r>
              <a:r>
                <a:rPr lang="en-US" sz="1100" kern="0" err="1">
                  <a:solidFill>
                    <a:srgbClr val="00B050"/>
                  </a:solidFill>
                  <a:cs typeface="Segoe UI" panose="020B0502040204020203" pitchFamily="34" charset="0"/>
                </a:rPr>
                <a:t>:Thanh</a:t>
              </a:r>
              <a:endParaRPr lang="en-US" sz="1100" kern="0">
                <a:solidFill>
                  <a:srgbClr val="00B050"/>
                </a:solidFill>
                <a:cs typeface="Segoe UI" panose="020B0502040204020203" pitchFamily="34" charset="0"/>
              </a:endParaRPr>
            </a:p>
          </p:txBody>
        </p:sp>
        <p:sp>
          <p:nvSpPr>
            <p:cNvPr id="58" name="Rectangle 57">
              <a:extLst>
                <a:ext uri="{FF2B5EF4-FFF2-40B4-BE49-F238E27FC236}">
                  <a16:creationId xmlns:a16="http://schemas.microsoft.com/office/drawing/2014/main" id="{00C4CA2B-270C-410B-93B9-F82125F538F0}"/>
                </a:ext>
              </a:extLst>
            </p:cNvPr>
            <p:cNvSpPr/>
            <p:nvPr/>
          </p:nvSpPr>
          <p:spPr>
            <a:xfrm>
              <a:off x="3155486" y="1360027"/>
              <a:ext cx="368580" cy="422625"/>
            </a:xfrm>
            <a:prstGeom prst="rect">
              <a:avLst/>
            </a:prstGeom>
            <a:solidFill>
              <a:srgbClr val="2D459B"/>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US" sz="1100" kern="0">
                <a:solidFill>
                  <a:srgbClr val="FFFFFF"/>
                </a:solidFill>
                <a:cs typeface="Segoe UI" panose="020B0502040204020203" pitchFamily="34" charset="0"/>
              </a:endParaRPr>
            </a:p>
          </p:txBody>
        </p:sp>
        <p:sp>
          <p:nvSpPr>
            <p:cNvPr id="59" name="Rectangle 58">
              <a:extLst>
                <a:ext uri="{FF2B5EF4-FFF2-40B4-BE49-F238E27FC236}">
                  <a16:creationId xmlns:a16="http://schemas.microsoft.com/office/drawing/2014/main" id="{EB90CC42-44B5-4881-A499-7E30ECD02D96}"/>
                </a:ext>
              </a:extLst>
            </p:cNvPr>
            <p:cNvSpPr/>
            <p:nvPr/>
          </p:nvSpPr>
          <p:spPr>
            <a:xfrm>
              <a:off x="3155488" y="1782653"/>
              <a:ext cx="368582" cy="389059"/>
            </a:xfrm>
            <a:prstGeom prst="rect">
              <a:avLst/>
            </a:prstGeom>
            <a:solidFill>
              <a:srgbClr val="00B050"/>
            </a:solidFill>
            <a:ln w="12700" cap="flat" cmpd="sng" algn="ctr">
              <a:noFill/>
              <a:prstDash val="solid"/>
              <a:miter lim="800000"/>
            </a:ln>
            <a:effectLst>
              <a:softEdge rad="0"/>
            </a:effectLst>
          </p:spPr>
          <p:txBody>
            <a:bodyPr rtlCol="0" anchor="ctr"/>
            <a:lstStyle/>
            <a:p>
              <a:pPr algn="ctr" defTabSz="914157">
                <a:defRPr/>
              </a:pPr>
              <a:endParaRPr lang="en-US" sz="1600" b="1" kern="0">
                <a:solidFill>
                  <a:prstClr val="black"/>
                </a:solidFill>
                <a:latin typeface="Calibri" panose="020F0502020204030204"/>
              </a:endParaRPr>
            </a:p>
          </p:txBody>
        </p:sp>
      </p:grpSp>
      <p:sp>
        <p:nvSpPr>
          <p:cNvPr id="60" name="Rectangle 19">
            <a:extLst>
              <a:ext uri="{FF2B5EF4-FFF2-40B4-BE49-F238E27FC236}">
                <a16:creationId xmlns:a16="http://schemas.microsoft.com/office/drawing/2014/main" id="{DA44D917-054E-483E-8DA1-9C782900BDA0}"/>
              </a:ext>
            </a:extLst>
          </p:cNvPr>
          <p:cNvSpPr>
            <a:spLocks noChangeArrowheads="1"/>
          </p:cNvSpPr>
          <p:nvPr/>
        </p:nvSpPr>
        <p:spPr bwMode="auto">
          <a:xfrm>
            <a:off x="5144089" y="3677737"/>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Solutions Architect</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61" name="Round Diagonal Corner Rectangle 59">
            <a:extLst>
              <a:ext uri="{FF2B5EF4-FFF2-40B4-BE49-F238E27FC236}">
                <a16:creationId xmlns:a16="http://schemas.microsoft.com/office/drawing/2014/main" id="{E6EA360B-D1ED-4EE5-9F2F-497185AF6009}"/>
              </a:ext>
            </a:extLst>
          </p:cNvPr>
          <p:cNvSpPr/>
          <p:nvPr/>
        </p:nvSpPr>
        <p:spPr>
          <a:xfrm>
            <a:off x="798810" y="2593997"/>
            <a:ext cx="2264410" cy="479563"/>
          </a:xfrm>
          <a:prstGeom prst="round2DiagRect">
            <a:avLst>
              <a:gd name="adj1" fmla="val 15469"/>
              <a:gd name="adj2" fmla="val 17671"/>
            </a:avLst>
          </a:prstGeom>
          <a:solidFill>
            <a:srgbClr val="2D459B"/>
          </a:solidFill>
          <a:ln w="9525" cap="flat" cmpd="sng" algn="ctr">
            <a:solidFill>
              <a:srgbClr val="FFFF00"/>
            </a:solidFill>
            <a:prstDash val="solid"/>
          </a:ln>
          <a:effectLst>
            <a:outerShdw blurRad="40000" dist="23000" dir="5400000" rotWithShape="0">
              <a:srgbClr val="000000">
                <a:alpha val="35000"/>
              </a:srgbClr>
            </a:outerShdw>
          </a:effectLst>
        </p:spPr>
        <p:txBody>
          <a:bodyPr rtlCol="0" anchor="ctr"/>
          <a:lstStyle/>
          <a:p>
            <a:pPr algn="ctr" defTabSz="873125">
              <a:defRPr/>
            </a:pPr>
            <a:r>
              <a:rPr lang="en-US" sz="1100" b="1" kern="0">
                <a:solidFill>
                  <a:srgbClr val="FFFFFF"/>
                </a:solidFill>
                <a:cs typeface="Segoe UI" panose="020B0502040204020203" pitchFamily="34" charset="0"/>
              </a:rPr>
              <a:t>Project Manager</a:t>
            </a:r>
          </a:p>
        </p:txBody>
      </p:sp>
      <p:sp>
        <p:nvSpPr>
          <p:cNvPr id="62" name="Rectangle 19">
            <a:extLst>
              <a:ext uri="{FF2B5EF4-FFF2-40B4-BE49-F238E27FC236}">
                <a16:creationId xmlns:a16="http://schemas.microsoft.com/office/drawing/2014/main" id="{1531BD66-D26D-4D36-9987-C2172D87B22A}"/>
              </a:ext>
            </a:extLst>
          </p:cNvPr>
          <p:cNvSpPr>
            <a:spLocks noChangeArrowheads="1"/>
          </p:cNvSpPr>
          <p:nvPr/>
        </p:nvSpPr>
        <p:spPr bwMode="auto">
          <a:xfrm>
            <a:off x="10308739" y="3465133"/>
            <a:ext cx="1354871" cy="1897032"/>
          </a:xfrm>
          <a:prstGeom prst="roundRect">
            <a:avLst>
              <a:gd name="adj" fmla="val 6769"/>
            </a:avLst>
          </a:prstGeom>
          <a:solidFill>
            <a:srgbClr val="FFFFFF"/>
          </a:solidFill>
          <a:ln w="19050" cap="flat" cmpd="sng" algn="ctr">
            <a:solidFill>
              <a:srgbClr val="08A1D9">
                <a:lumMod val="75000"/>
              </a:srgbClr>
            </a:solidFill>
            <a:prstDash val="solid"/>
            <a:headEnd/>
            <a:tailEnd/>
          </a:ln>
          <a:effectLst/>
        </p:spPr>
        <p:txBody>
          <a:bodyPr wrap="none" anchor="ctr"/>
          <a:lstStyle/>
          <a:p>
            <a:pPr algn="ctr" defTabSz="873125">
              <a:defRPr/>
            </a:pPr>
            <a:r>
              <a:rPr lang="en-US" sz="1100" b="1" kern="0">
                <a:solidFill>
                  <a:srgbClr val="000000"/>
                </a:solidFill>
                <a:cs typeface="Segoe UI" panose="020B0502040204020203" pitchFamily="34" charset="0"/>
              </a:rPr>
              <a:t>Microsoft Cloud </a:t>
            </a:r>
          </a:p>
          <a:p>
            <a:pPr algn="ctr" defTabSz="873125">
              <a:defRPr/>
            </a:pPr>
            <a:r>
              <a:rPr lang="en-US" sz="1100" b="1" kern="0">
                <a:solidFill>
                  <a:srgbClr val="000000"/>
                </a:solidFill>
                <a:cs typeface="Segoe UI" panose="020B0502040204020203" pitchFamily="34" charset="0"/>
              </a:rPr>
              <a:t>Solution Architect</a:t>
            </a:r>
            <a:endParaRPr lang="en-US" sz="1100" i="1" u="sng" kern="0">
              <a:solidFill>
                <a:srgbClr val="000000"/>
              </a:solidFill>
              <a:cs typeface="Segoe UI" panose="020B0502040204020203" pitchFamily="34" charset="0"/>
            </a:endParaRPr>
          </a:p>
        </p:txBody>
      </p:sp>
      <p:sp>
        <p:nvSpPr>
          <p:cNvPr id="63" name="Rectangle 19">
            <a:extLst>
              <a:ext uri="{FF2B5EF4-FFF2-40B4-BE49-F238E27FC236}">
                <a16:creationId xmlns:a16="http://schemas.microsoft.com/office/drawing/2014/main" id="{F5026F6A-57F8-4C32-B77F-1A83C36BF8F1}"/>
              </a:ext>
            </a:extLst>
          </p:cNvPr>
          <p:cNvSpPr>
            <a:spLocks noChangeArrowheads="1"/>
          </p:cNvSpPr>
          <p:nvPr/>
        </p:nvSpPr>
        <p:spPr bwMode="auto">
          <a:xfrm>
            <a:off x="7154857" y="3677737"/>
            <a:ext cx="1828800"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Cloud Engineer</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grpSp>
        <p:nvGrpSpPr>
          <p:cNvPr id="64" name="Group 63">
            <a:extLst>
              <a:ext uri="{FF2B5EF4-FFF2-40B4-BE49-F238E27FC236}">
                <a16:creationId xmlns:a16="http://schemas.microsoft.com/office/drawing/2014/main" id="{104C237F-AC47-4AA1-A73F-BB607D0186E6}"/>
              </a:ext>
            </a:extLst>
          </p:cNvPr>
          <p:cNvGrpSpPr/>
          <p:nvPr/>
        </p:nvGrpSpPr>
        <p:grpSpPr>
          <a:xfrm>
            <a:off x="9934292" y="1232709"/>
            <a:ext cx="1877299" cy="1352289"/>
            <a:chOff x="9867026" y="1080174"/>
            <a:chExt cx="1877299" cy="1352289"/>
          </a:xfrm>
        </p:grpSpPr>
        <p:sp>
          <p:nvSpPr>
            <p:cNvPr id="65" name="Rectangle 64">
              <a:extLst>
                <a:ext uri="{FF2B5EF4-FFF2-40B4-BE49-F238E27FC236}">
                  <a16:creationId xmlns:a16="http://schemas.microsoft.com/office/drawing/2014/main" id="{E29FFE97-30DF-42DB-9FC9-FC6515CE801E}"/>
                </a:ext>
              </a:extLst>
            </p:cNvPr>
            <p:cNvSpPr/>
            <p:nvPr/>
          </p:nvSpPr>
          <p:spPr>
            <a:xfrm>
              <a:off x="9867026" y="1096110"/>
              <a:ext cx="247743" cy="245125"/>
            </a:xfrm>
            <a:prstGeom prst="rect">
              <a:avLst/>
            </a:prstGeom>
            <a:solidFill>
              <a:srgbClr val="2D459B"/>
            </a:solidFill>
            <a:ln w="9525" cap="flat" cmpd="sng" algn="ctr">
              <a:noFill/>
              <a:prstDash val="solid"/>
            </a:ln>
            <a:effectLst>
              <a:outerShdw blurRad="40000" dist="23000" dir="5400000" rotWithShape="0">
                <a:srgbClr val="000000">
                  <a:alpha val="35000"/>
                </a:srgbClr>
              </a:outerShdw>
            </a:effectLst>
          </p:spPr>
          <p:txBody>
            <a:bodyPr rtlCol="0" anchor="ctr"/>
            <a:lstStyle/>
            <a:p>
              <a:pPr algn="ctr">
                <a:defRPr/>
              </a:pPr>
              <a:endParaRPr lang="en-VN" sz="1100" kern="0">
                <a:solidFill>
                  <a:srgbClr val="FFFFFF"/>
                </a:solidFill>
                <a:cs typeface="Segoe UI" panose="020B0502040204020203" pitchFamily="34" charset="0"/>
              </a:endParaRPr>
            </a:p>
          </p:txBody>
        </p:sp>
        <p:sp>
          <p:nvSpPr>
            <p:cNvPr id="66" name="Rectangle 65">
              <a:extLst>
                <a:ext uri="{FF2B5EF4-FFF2-40B4-BE49-F238E27FC236}">
                  <a16:creationId xmlns:a16="http://schemas.microsoft.com/office/drawing/2014/main" id="{19AB951F-BC35-421D-8CCF-E07F4D7B3B99}"/>
                </a:ext>
              </a:extLst>
            </p:cNvPr>
            <p:cNvSpPr/>
            <p:nvPr/>
          </p:nvSpPr>
          <p:spPr>
            <a:xfrm>
              <a:off x="10128845" y="1080174"/>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PIACOM</a:t>
              </a:r>
            </a:p>
          </p:txBody>
        </p:sp>
        <p:sp>
          <p:nvSpPr>
            <p:cNvPr id="67" name="Rectangle 66">
              <a:extLst>
                <a:ext uri="{FF2B5EF4-FFF2-40B4-BE49-F238E27FC236}">
                  <a16:creationId xmlns:a16="http://schemas.microsoft.com/office/drawing/2014/main" id="{9E49F5CD-679C-4B7F-9C2E-40B9EB6306EA}"/>
                </a:ext>
              </a:extLst>
            </p:cNvPr>
            <p:cNvSpPr/>
            <p:nvPr/>
          </p:nvSpPr>
          <p:spPr>
            <a:xfrm>
              <a:off x="9867026" y="1449332"/>
              <a:ext cx="247743" cy="245125"/>
            </a:xfrm>
            <a:prstGeom prst="rect">
              <a:avLst/>
            </a:prstGeom>
            <a:solidFill>
              <a:srgbClr val="008E40"/>
            </a:solidFill>
            <a:ln w="12700" cap="flat" cmpd="sng" algn="ctr">
              <a:noFill/>
              <a:prstDash val="solid"/>
              <a:miter lim="800000"/>
            </a:ln>
            <a:effectLst>
              <a:softEdge rad="0"/>
            </a:effectLst>
          </p:spPr>
          <p:txBody>
            <a:bodyPr rtlCol="0" anchor="ctr"/>
            <a:lstStyle/>
            <a:p>
              <a:pPr algn="ctr" defTabSz="914157">
                <a:defRPr/>
              </a:pPr>
              <a:endParaRPr lang="en-VN" sz="1600" b="1" kern="0">
                <a:solidFill>
                  <a:prstClr val="black"/>
                </a:solidFill>
                <a:latin typeface="Calibri" panose="020F0502020204030204"/>
              </a:endParaRPr>
            </a:p>
          </p:txBody>
        </p:sp>
        <p:sp>
          <p:nvSpPr>
            <p:cNvPr id="68" name="Rectangle 67">
              <a:extLst>
                <a:ext uri="{FF2B5EF4-FFF2-40B4-BE49-F238E27FC236}">
                  <a16:creationId xmlns:a16="http://schemas.microsoft.com/office/drawing/2014/main" id="{CD4F916A-EFB9-494C-A576-FC50C23712BE}"/>
                </a:ext>
              </a:extLst>
            </p:cNvPr>
            <p:cNvSpPr/>
            <p:nvPr/>
          </p:nvSpPr>
          <p:spPr>
            <a:xfrm>
              <a:off x="10128845" y="1433395"/>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FPT Unbillable</a:t>
              </a:r>
            </a:p>
          </p:txBody>
        </p:sp>
        <p:sp>
          <p:nvSpPr>
            <p:cNvPr id="69" name="Rectangle 68">
              <a:extLst>
                <a:ext uri="{FF2B5EF4-FFF2-40B4-BE49-F238E27FC236}">
                  <a16:creationId xmlns:a16="http://schemas.microsoft.com/office/drawing/2014/main" id="{8E3CEF25-0E0A-478F-B55B-1538707FB761}"/>
                </a:ext>
              </a:extLst>
            </p:cNvPr>
            <p:cNvSpPr/>
            <p:nvPr/>
          </p:nvSpPr>
          <p:spPr>
            <a:xfrm>
              <a:off x="9867026" y="1802553"/>
              <a:ext cx="247743" cy="245125"/>
            </a:xfrm>
            <a:prstGeom prst="rect">
              <a:avLst/>
            </a:prstGeom>
            <a:solidFill>
              <a:srgbClr val="FFD300"/>
            </a:solidFill>
            <a:ln w="19050" cap="flat" cmpd="sng" algn="ctr">
              <a:solidFill>
                <a:srgbClr val="08A1D9">
                  <a:lumMod val="75000"/>
                </a:srgbClr>
              </a:solidFill>
              <a:prstDash val="solid"/>
              <a:headEnd/>
              <a:tailEnd/>
            </a:ln>
            <a:effectLst/>
          </p:spPr>
          <p:txBody>
            <a:bodyPr wrap="none" anchor="ctr"/>
            <a:lstStyle/>
            <a:p>
              <a:pPr algn="ctr" defTabSz="873125">
                <a:defRPr/>
              </a:pPr>
              <a:endParaRPr lang="en-VN" sz="1100" b="1" kern="0">
                <a:solidFill>
                  <a:srgbClr val="000000"/>
                </a:solidFill>
                <a:cs typeface="Segoe UI" panose="020B0502040204020203" pitchFamily="34" charset="0"/>
              </a:endParaRPr>
            </a:p>
          </p:txBody>
        </p:sp>
        <p:sp>
          <p:nvSpPr>
            <p:cNvPr id="70" name="Rectangle 69">
              <a:extLst>
                <a:ext uri="{FF2B5EF4-FFF2-40B4-BE49-F238E27FC236}">
                  <a16:creationId xmlns:a16="http://schemas.microsoft.com/office/drawing/2014/main" id="{A5F8F75E-4B80-4362-9B4C-7ECB294A4E23}"/>
                </a:ext>
              </a:extLst>
            </p:cNvPr>
            <p:cNvSpPr/>
            <p:nvPr/>
          </p:nvSpPr>
          <p:spPr>
            <a:xfrm>
              <a:off x="10128845" y="1786616"/>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FPT Billable</a:t>
              </a:r>
            </a:p>
          </p:txBody>
        </p:sp>
        <p:sp>
          <p:nvSpPr>
            <p:cNvPr id="71" name="Rectangle 70">
              <a:extLst>
                <a:ext uri="{FF2B5EF4-FFF2-40B4-BE49-F238E27FC236}">
                  <a16:creationId xmlns:a16="http://schemas.microsoft.com/office/drawing/2014/main" id="{8D4CAC5F-CE26-4968-B73D-ACB944D3515B}"/>
                </a:ext>
              </a:extLst>
            </p:cNvPr>
            <p:cNvSpPr/>
            <p:nvPr/>
          </p:nvSpPr>
          <p:spPr>
            <a:xfrm>
              <a:off x="9867026" y="2171401"/>
              <a:ext cx="247743" cy="245125"/>
            </a:xfrm>
            <a:prstGeom prst="rect">
              <a:avLst/>
            </a:prstGeom>
            <a:solidFill>
              <a:srgbClr val="FFFFFF"/>
            </a:solidFill>
            <a:ln w="19050" cap="flat" cmpd="sng" algn="ctr">
              <a:solidFill>
                <a:srgbClr val="08A1D9">
                  <a:lumMod val="75000"/>
                </a:srgbClr>
              </a:solidFill>
              <a:prstDash val="solid"/>
              <a:headEnd/>
              <a:tailEnd/>
            </a:ln>
            <a:effectLst/>
          </p:spPr>
          <p:txBody>
            <a:bodyPr wrap="none" anchor="ctr"/>
            <a:lstStyle/>
            <a:p>
              <a:pPr algn="ctr" defTabSz="873125">
                <a:defRPr/>
              </a:pPr>
              <a:endParaRPr lang="en-VN" sz="1100" b="1" kern="0">
                <a:solidFill>
                  <a:srgbClr val="000000"/>
                </a:solidFill>
                <a:cs typeface="Segoe UI" panose="020B0502040204020203" pitchFamily="34" charset="0"/>
              </a:endParaRPr>
            </a:p>
          </p:txBody>
        </p:sp>
        <p:sp>
          <p:nvSpPr>
            <p:cNvPr id="72" name="Rectangle 71">
              <a:extLst>
                <a:ext uri="{FF2B5EF4-FFF2-40B4-BE49-F238E27FC236}">
                  <a16:creationId xmlns:a16="http://schemas.microsoft.com/office/drawing/2014/main" id="{E041DA27-3230-4B39-8460-59B8704219F5}"/>
                </a:ext>
              </a:extLst>
            </p:cNvPr>
            <p:cNvSpPr/>
            <p:nvPr/>
          </p:nvSpPr>
          <p:spPr>
            <a:xfrm>
              <a:off x="10128845" y="2155464"/>
              <a:ext cx="1615480" cy="276999"/>
            </a:xfrm>
            <a:prstGeom prst="rect">
              <a:avLst/>
            </a:prstGeom>
          </p:spPr>
          <p:txBody>
            <a:bodyPr wrap="square" anchor="ctr">
              <a:spAutoFit/>
            </a:bodyPr>
            <a:lstStyle/>
            <a:p>
              <a:pPr defTabSz="342779">
                <a:defRPr/>
              </a:pPr>
              <a:r>
                <a:rPr lang="en-US" sz="1200" kern="0">
                  <a:solidFill>
                    <a:prstClr val="black"/>
                  </a:solidFill>
                  <a:cs typeface="Segoe UI" panose="020B0502040204020203" pitchFamily="34" charset="0"/>
                </a:rPr>
                <a:t>Microsoft Unbillable</a:t>
              </a:r>
            </a:p>
          </p:txBody>
        </p:sp>
      </p:grpSp>
      <p:cxnSp>
        <p:nvCxnSpPr>
          <p:cNvPr id="73" name="Elbow Connector 69">
            <a:extLst>
              <a:ext uri="{FF2B5EF4-FFF2-40B4-BE49-F238E27FC236}">
                <a16:creationId xmlns:a16="http://schemas.microsoft.com/office/drawing/2014/main" id="{1AA2F596-8B19-405E-A8FB-E5CB694E8738}"/>
              </a:ext>
            </a:extLst>
          </p:cNvPr>
          <p:cNvCxnSpPr>
            <a:cxnSpLocks/>
            <a:stCxn id="61" idx="1"/>
            <a:endCxn id="51" idx="3"/>
          </p:cNvCxnSpPr>
          <p:nvPr/>
        </p:nvCxnSpPr>
        <p:spPr>
          <a:xfrm>
            <a:off x="1931015" y="3073560"/>
            <a:ext cx="8538" cy="391572"/>
          </a:xfrm>
          <a:prstGeom prst="straightConnector1">
            <a:avLst/>
          </a:prstGeom>
          <a:noFill/>
          <a:ln w="19050" cap="flat" cmpd="sng" algn="ctr">
            <a:solidFill>
              <a:srgbClr val="08A1D9">
                <a:shade val="95000"/>
                <a:satMod val="105000"/>
              </a:srgbClr>
            </a:solidFill>
            <a:prstDash val="solid"/>
            <a:headEnd type="none" w="med" len="med"/>
            <a:tailEnd type="arrow"/>
          </a:ln>
          <a:effectLst/>
        </p:spPr>
      </p:cxnSp>
      <p:cxnSp>
        <p:nvCxnSpPr>
          <p:cNvPr id="74" name="Straight Arrow Connector 73">
            <a:extLst>
              <a:ext uri="{FF2B5EF4-FFF2-40B4-BE49-F238E27FC236}">
                <a16:creationId xmlns:a16="http://schemas.microsoft.com/office/drawing/2014/main" id="{C6FFD2F5-5E15-4075-A067-389B5B25C787}"/>
              </a:ext>
            </a:extLst>
          </p:cNvPr>
          <p:cNvCxnSpPr>
            <a:cxnSpLocks/>
          </p:cNvCxnSpPr>
          <p:nvPr/>
        </p:nvCxnSpPr>
        <p:spPr>
          <a:xfrm>
            <a:off x="9228389" y="4421070"/>
            <a:ext cx="1033840" cy="0"/>
          </a:xfrm>
          <a:prstGeom prst="straightConnector1">
            <a:avLst/>
          </a:prstGeom>
          <a:noFill/>
          <a:ln w="19050" cap="flat" cmpd="sng" algn="ctr">
            <a:solidFill>
              <a:srgbClr val="0070C0"/>
            </a:solidFill>
            <a:prstDash val="dash"/>
            <a:headEnd type="arrow"/>
            <a:tailEnd type="arrow"/>
          </a:ln>
          <a:effectLst/>
        </p:spPr>
      </p:cxnSp>
      <p:sp>
        <p:nvSpPr>
          <p:cNvPr id="75" name="TextBox 74">
            <a:extLst>
              <a:ext uri="{FF2B5EF4-FFF2-40B4-BE49-F238E27FC236}">
                <a16:creationId xmlns:a16="http://schemas.microsoft.com/office/drawing/2014/main" id="{7441C872-D9E3-4E2B-BFF6-8090B80465B2}"/>
              </a:ext>
            </a:extLst>
          </p:cNvPr>
          <p:cNvSpPr txBox="1"/>
          <p:nvPr/>
        </p:nvSpPr>
        <p:spPr>
          <a:xfrm>
            <a:off x="9240010" y="3979805"/>
            <a:ext cx="1022937" cy="369332"/>
          </a:xfrm>
          <a:prstGeom prst="rect">
            <a:avLst/>
          </a:prstGeom>
          <a:noFill/>
        </p:spPr>
        <p:txBody>
          <a:bodyPr wrap="square" rtlCol="0">
            <a:spAutoFit/>
          </a:bodyPr>
          <a:lstStyle/>
          <a:p>
            <a:pPr algn="ctr">
              <a:defRPr/>
            </a:pPr>
            <a:r>
              <a:rPr lang="en-US" sz="900" i="1">
                <a:solidFill>
                  <a:srgbClr val="000000"/>
                </a:solidFill>
                <a:cs typeface="Segoe UI" panose="020B0502040204020203" pitchFamily="34" charset="0"/>
              </a:rPr>
              <a:t>Review Designs &amp; Methodologies</a:t>
            </a:r>
          </a:p>
        </p:txBody>
      </p:sp>
      <p:sp>
        <p:nvSpPr>
          <p:cNvPr id="76" name="Rectangle 19">
            <a:extLst>
              <a:ext uri="{FF2B5EF4-FFF2-40B4-BE49-F238E27FC236}">
                <a16:creationId xmlns:a16="http://schemas.microsoft.com/office/drawing/2014/main" id="{75721811-74A9-4810-976F-FCD85862CCD0}"/>
              </a:ext>
            </a:extLst>
          </p:cNvPr>
          <p:cNvSpPr>
            <a:spLocks noChangeArrowheads="1"/>
          </p:cNvSpPr>
          <p:nvPr/>
        </p:nvSpPr>
        <p:spPr bwMode="auto">
          <a:xfrm>
            <a:off x="6602170" y="4367581"/>
            <a:ext cx="104513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DevOps</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77" name="TextBox 76">
            <a:extLst>
              <a:ext uri="{FF2B5EF4-FFF2-40B4-BE49-F238E27FC236}">
                <a16:creationId xmlns:a16="http://schemas.microsoft.com/office/drawing/2014/main" id="{8137D572-BCAF-47D9-8445-44D030960C08}"/>
              </a:ext>
            </a:extLst>
          </p:cNvPr>
          <p:cNvSpPr txBox="1"/>
          <p:nvPr/>
        </p:nvSpPr>
        <p:spPr>
          <a:xfrm>
            <a:off x="3653088" y="4833266"/>
            <a:ext cx="1302881" cy="230832"/>
          </a:xfrm>
          <a:prstGeom prst="rect">
            <a:avLst/>
          </a:prstGeom>
          <a:noFill/>
        </p:spPr>
        <p:txBody>
          <a:bodyPr wrap="square" rtlCol="0">
            <a:spAutoFit/>
          </a:bodyPr>
          <a:lstStyle/>
          <a:p>
            <a:pPr algn="ctr">
              <a:defRPr/>
            </a:pPr>
            <a:r>
              <a:rPr lang="en-US" sz="900" i="1" dirty="0">
                <a:solidFill>
                  <a:srgbClr val="000000"/>
                </a:solidFill>
                <a:cs typeface="Segoe UI" panose="020B0502040204020203" pitchFamily="34" charset="0"/>
              </a:rPr>
              <a:t>SIT/UAT</a:t>
            </a:r>
            <a:endParaRPr lang="en-SG" sz="900" i="1" dirty="0">
              <a:solidFill>
                <a:srgbClr val="000000"/>
              </a:solidFill>
              <a:cs typeface="Segoe UI" panose="020B0502040204020203" pitchFamily="34" charset="0"/>
            </a:endParaRPr>
          </a:p>
        </p:txBody>
      </p:sp>
      <p:cxnSp>
        <p:nvCxnSpPr>
          <p:cNvPr id="79" name="Straight Arrow Connector 78">
            <a:extLst>
              <a:ext uri="{FF2B5EF4-FFF2-40B4-BE49-F238E27FC236}">
                <a16:creationId xmlns:a16="http://schemas.microsoft.com/office/drawing/2014/main" id="{9D2C9D33-B35C-4ECE-A2BD-49EBC9E018BD}"/>
              </a:ext>
            </a:extLst>
          </p:cNvPr>
          <p:cNvCxnSpPr>
            <a:cxnSpLocks/>
          </p:cNvCxnSpPr>
          <p:nvPr/>
        </p:nvCxnSpPr>
        <p:spPr>
          <a:xfrm>
            <a:off x="3617843" y="4566049"/>
            <a:ext cx="1322072" cy="0"/>
          </a:xfrm>
          <a:prstGeom prst="straightConnector1">
            <a:avLst/>
          </a:prstGeom>
          <a:noFill/>
          <a:ln w="19050" cap="flat" cmpd="sng" algn="ctr">
            <a:solidFill>
              <a:srgbClr val="0070C0"/>
            </a:solidFill>
            <a:prstDash val="dash"/>
            <a:headEnd type="arrow"/>
            <a:tailEnd type="arrow"/>
          </a:ln>
          <a:effectLst/>
        </p:spPr>
      </p:cxnSp>
      <p:cxnSp>
        <p:nvCxnSpPr>
          <p:cNvPr id="80" name="Straight Arrow Connector 79">
            <a:extLst>
              <a:ext uri="{FF2B5EF4-FFF2-40B4-BE49-F238E27FC236}">
                <a16:creationId xmlns:a16="http://schemas.microsoft.com/office/drawing/2014/main" id="{907B1918-96D5-4339-8DF2-4370E0C043A1}"/>
              </a:ext>
            </a:extLst>
          </p:cNvPr>
          <p:cNvCxnSpPr>
            <a:cxnSpLocks/>
          </p:cNvCxnSpPr>
          <p:nvPr/>
        </p:nvCxnSpPr>
        <p:spPr>
          <a:xfrm>
            <a:off x="3617843" y="5062683"/>
            <a:ext cx="1322072" cy="0"/>
          </a:xfrm>
          <a:prstGeom prst="straightConnector1">
            <a:avLst/>
          </a:prstGeom>
          <a:noFill/>
          <a:ln w="19050" cap="flat" cmpd="sng" algn="ctr">
            <a:solidFill>
              <a:srgbClr val="0070C0"/>
            </a:solidFill>
            <a:prstDash val="dash"/>
            <a:headEnd type="arrow"/>
            <a:tailEnd type="arrow"/>
          </a:ln>
          <a:effectLst/>
        </p:spPr>
      </p:cxnSp>
      <p:sp>
        <p:nvSpPr>
          <p:cNvPr id="81" name="Rectangle 19">
            <a:extLst>
              <a:ext uri="{FF2B5EF4-FFF2-40B4-BE49-F238E27FC236}">
                <a16:creationId xmlns:a16="http://schemas.microsoft.com/office/drawing/2014/main" id="{18C685D5-AF9F-4482-AD82-2D5D255FE871}"/>
              </a:ext>
            </a:extLst>
          </p:cNvPr>
          <p:cNvSpPr>
            <a:spLocks noChangeArrowheads="1"/>
          </p:cNvSpPr>
          <p:nvPr/>
        </p:nvSpPr>
        <p:spPr bwMode="auto">
          <a:xfrm>
            <a:off x="5144089" y="5189950"/>
            <a:ext cx="121695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QA </a:t>
            </a:r>
            <a:endParaRPr lang="en-US" sz="1100" b="1" kern="0" dirty="0">
              <a:solidFill>
                <a:srgbClr val="000000"/>
              </a:solidFill>
              <a:cs typeface="Segoe UI" panose="020B0502040204020203" pitchFamily="34" charset="0"/>
            </a:endParaRP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2" name="Rectangle 19">
            <a:extLst>
              <a:ext uri="{FF2B5EF4-FFF2-40B4-BE49-F238E27FC236}">
                <a16:creationId xmlns:a16="http://schemas.microsoft.com/office/drawing/2014/main" id="{1D1A19E7-6DB6-4BBB-A98F-62ED880B7DFC}"/>
              </a:ext>
            </a:extLst>
          </p:cNvPr>
          <p:cNvSpPr>
            <a:spLocks noChangeArrowheads="1"/>
          </p:cNvSpPr>
          <p:nvPr/>
        </p:nvSpPr>
        <p:spPr bwMode="auto">
          <a:xfrm>
            <a:off x="5144089" y="4367581"/>
            <a:ext cx="121695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Dev</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3" name="Rectangle 19">
            <a:extLst>
              <a:ext uri="{FF2B5EF4-FFF2-40B4-BE49-F238E27FC236}">
                <a16:creationId xmlns:a16="http://schemas.microsoft.com/office/drawing/2014/main" id="{658D8A5A-596D-46ED-A782-A887AF05792B}"/>
              </a:ext>
            </a:extLst>
          </p:cNvPr>
          <p:cNvSpPr>
            <a:spLocks noChangeArrowheads="1"/>
          </p:cNvSpPr>
          <p:nvPr/>
        </p:nvSpPr>
        <p:spPr bwMode="auto">
          <a:xfrm>
            <a:off x="6615422" y="5189950"/>
            <a:ext cx="104513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Tester </a:t>
            </a:r>
            <a:endParaRPr lang="en-US" sz="1100" b="1" kern="0" dirty="0">
              <a:solidFill>
                <a:srgbClr val="000000"/>
              </a:solidFill>
              <a:cs typeface="Segoe UI" panose="020B0502040204020203" pitchFamily="34" charset="0"/>
            </a:endParaRP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4" name="Rectangle 19">
            <a:extLst>
              <a:ext uri="{FF2B5EF4-FFF2-40B4-BE49-F238E27FC236}">
                <a16:creationId xmlns:a16="http://schemas.microsoft.com/office/drawing/2014/main" id="{9F8F857A-EDEF-42D5-8252-2B4BAF7CA1DC}"/>
              </a:ext>
            </a:extLst>
          </p:cNvPr>
          <p:cNvSpPr>
            <a:spLocks noChangeArrowheads="1"/>
          </p:cNvSpPr>
          <p:nvPr/>
        </p:nvSpPr>
        <p:spPr bwMode="auto">
          <a:xfrm>
            <a:off x="7938523" y="4374853"/>
            <a:ext cx="104513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dirty="0">
                <a:solidFill>
                  <a:srgbClr val="000000"/>
                </a:solidFill>
                <a:cs typeface="Segoe UI"/>
              </a:rPr>
              <a:t>SA IoT</a:t>
            </a:r>
          </a:p>
          <a:p>
            <a:pPr algn="ctr" defTabSz="873125">
              <a:defRPr/>
            </a:pPr>
            <a:r>
              <a:rPr lang="en-US" sz="1100" b="1" kern="0" dirty="0">
                <a:solidFill>
                  <a:srgbClr val="000000"/>
                </a:solidFill>
                <a:cs typeface="Segoe UI"/>
              </a:rPr>
              <a:t>(N/A)</a:t>
            </a:r>
            <a:endParaRPr lang="en-US" sz="1100" b="1" kern="0" dirty="0">
              <a:solidFill>
                <a:srgbClr val="000000"/>
              </a:solidFill>
              <a:cs typeface="Segoe UI" panose="020B0502040204020203" pitchFamily="34" charset="0"/>
            </a:endParaRPr>
          </a:p>
        </p:txBody>
      </p:sp>
      <p:sp>
        <p:nvSpPr>
          <p:cNvPr id="85" name="Rectangle 19">
            <a:extLst>
              <a:ext uri="{FF2B5EF4-FFF2-40B4-BE49-F238E27FC236}">
                <a16:creationId xmlns:a16="http://schemas.microsoft.com/office/drawing/2014/main" id="{118BD7C7-934F-47D2-8780-C8B9C07B4576}"/>
              </a:ext>
            </a:extLst>
          </p:cNvPr>
          <p:cNvSpPr>
            <a:spLocks noChangeArrowheads="1"/>
          </p:cNvSpPr>
          <p:nvPr/>
        </p:nvSpPr>
        <p:spPr bwMode="auto">
          <a:xfrm>
            <a:off x="7914935" y="5202180"/>
            <a:ext cx="1045134" cy="411480"/>
          </a:xfrm>
          <a:prstGeom prst="roundRect">
            <a:avLst/>
          </a:prstGeom>
          <a:solidFill>
            <a:srgbClr val="FFD300"/>
          </a:solidFill>
          <a:ln w="19050" cap="flat" cmpd="sng" algn="ctr">
            <a:solidFill>
              <a:srgbClr val="08A1D9">
                <a:lumMod val="75000"/>
              </a:srgbClr>
            </a:solidFill>
            <a:prstDash val="solid"/>
            <a:headEnd/>
            <a:tailEnd/>
          </a:ln>
          <a:effectLst/>
        </p:spPr>
        <p:txBody>
          <a:bodyPr wrap="none" lIns="91440" tIns="45720" rIns="91440" bIns="45720" anchor="ctr"/>
          <a:lstStyle/>
          <a:p>
            <a:pPr algn="ctr" defTabSz="873125">
              <a:defRPr/>
            </a:pPr>
            <a:r>
              <a:rPr lang="en-US" sz="1100" b="1" kern="0">
                <a:solidFill>
                  <a:srgbClr val="000000"/>
                </a:solidFill>
                <a:cs typeface="Segoe UI"/>
              </a:rPr>
              <a:t>Dev IoT</a:t>
            </a:r>
          </a:p>
          <a:p>
            <a:pPr algn="ctr" defTabSz="873125">
              <a:defRPr/>
            </a:pPr>
            <a:r>
              <a:rPr lang="en-US" sz="1100" b="1" kern="0">
                <a:solidFill>
                  <a:srgbClr val="000000"/>
                </a:solidFill>
                <a:cs typeface="Segoe UI"/>
              </a:rPr>
              <a:t>(N/A)</a:t>
            </a:r>
            <a:endParaRPr lang="en-US" sz="1100" b="1" kern="0">
              <a:solidFill>
                <a:srgbClr val="000000"/>
              </a:solidFill>
              <a:cs typeface="Segoe UI" panose="020B0502040204020203" pitchFamily="34" charset="0"/>
            </a:endParaRPr>
          </a:p>
        </p:txBody>
      </p:sp>
      <p:sp>
        <p:nvSpPr>
          <p:cNvPr id="87" name="Rectangle 19">
            <a:extLst>
              <a:ext uri="{FF2B5EF4-FFF2-40B4-BE49-F238E27FC236}">
                <a16:creationId xmlns:a16="http://schemas.microsoft.com/office/drawing/2014/main" id="{A868D3AB-322B-BB60-6F70-2F243F9079C6}"/>
              </a:ext>
            </a:extLst>
          </p:cNvPr>
          <p:cNvSpPr>
            <a:spLocks noChangeArrowheads="1"/>
          </p:cNvSpPr>
          <p:nvPr/>
        </p:nvSpPr>
        <p:spPr bwMode="auto">
          <a:xfrm>
            <a:off x="375359" y="4856943"/>
            <a:ext cx="989541"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Dev</a:t>
            </a:r>
          </a:p>
        </p:txBody>
      </p:sp>
      <p:sp>
        <p:nvSpPr>
          <p:cNvPr id="88" name="Rectangle 19">
            <a:extLst>
              <a:ext uri="{FF2B5EF4-FFF2-40B4-BE49-F238E27FC236}">
                <a16:creationId xmlns:a16="http://schemas.microsoft.com/office/drawing/2014/main" id="{B0E00385-1658-CA67-8700-EE2CFAA8901C}"/>
              </a:ext>
            </a:extLst>
          </p:cNvPr>
          <p:cNvSpPr>
            <a:spLocks noChangeArrowheads="1"/>
          </p:cNvSpPr>
          <p:nvPr/>
        </p:nvSpPr>
        <p:spPr bwMode="auto">
          <a:xfrm>
            <a:off x="359792" y="4310371"/>
            <a:ext cx="1469007"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Solutions Architect</a:t>
            </a:r>
          </a:p>
        </p:txBody>
      </p:sp>
      <p:sp>
        <p:nvSpPr>
          <p:cNvPr id="89" name="Rectangle 19">
            <a:extLst>
              <a:ext uri="{FF2B5EF4-FFF2-40B4-BE49-F238E27FC236}">
                <a16:creationId xmlns:a16="http://schemas.microsoft.com/office/drawing/2014/main" id="{D015F12F-7D77-0032-CF03-940AD031D659}"/>
              </a:ext>
            </a:extLst>
          </p:cNvPr>
          <p:cNvSpPr>
            <a:spLocks noChangeArrowheads="1"/>
          </p:cNvSpPr>
          <p:nvPr/>
        </p:nvSpPr>
        <p:spPr bwMode="auto">
          <a:xfrm>
            <a:off x="1928355" y="4307824"/>
            <a:ext cx="1587849"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Cloud Engineer</a:t>
            </a:r>
          </a:p>
        </p:txBody>
      </p:sp>
      <p:sp>
        <p:nvSpPr>
          <p:cNvPr id="90" name="Rectangle 19">
            <a:extLst>
              <a:ext uri="{FF2B5EF4-FFF2-40B4-BE49-F238E27FC236}">
                <a16:creationId xmlns:a16="http://schemas.microsoft.com/office/drawing/2014/main" id="{0740E2FC-07B6-27EA-3732-72B8FB5CC182}"/>
              </a:ext>
            </a:extLst>
          </p:cNvPr>
          <p:cNvSpPr>
            <a:spLocks noChangeArrowheads="1"/>
          </p:cNvSpPr>
          <p:nvPr/>
        </p:nvSpPr>
        <p:spPr bwMode="auto">
          <a:xfrm>
            <a:off x="1426943" y="4873529"/>
            <a:ext cx="989541"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DevOps</a:t>
            </a:r>
          </a:p>
        </p:txBody>
      </p:sp>
      <p:sp>
        <p:nvSpPr>
          <p:cNvPr id="91" name="Rectangle 19">
            <a:extLst>
              <a:ext uri="{FF2B5EF4-FFF2-40B4-BE49-F238E27FC236}">
                <a16:creationId xmlns:a16="http://schemas.microsoft.com/office/drawing/2014/main" id="{1E2B851D-6618-6611-5F56-3C436802C3E2}"/>
              </a:ext>
            </a:extLst>
          </p:cNvPr>
          <p:cNvSpPr>
            <a:spLocks noChangeArrowheads="1"/>
          </p:cNvSpPr>
          <p:nvPr/>
        </p:nvSpPr>
        <p:spPr bwMode="auto">
          <a:xfrm>
            <a:off x="2472819" y="4870195"/>
            <a:ext cx="1045134"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SA IoT</a:t>
            </a:r>
          </a:p>
        </p:txBody>
      </p:sp>
      <p:sp>
        <p:nvSpPr>
          <p:cNvPr id="92" name="Rectangle 19">
            <a:extLst>
              <a:ext uri="{FF2B5EF4-FFF2-40B4-BE49-F238E27FC236}">
                <a16:creationId xmlns:a16="http://schemas.microsoft.com/office/drawing/2014/main" id="{462BF3F9-34D1-24AC-0030-AA6790501168}"/>
              </a:ext>
            </a:extLst>
          </p:cNvPr>
          <p:cNvSpPr>
            <a:spLocks noChangeArrowheads="1"/>
          </p:cNvSpPr>
          <p:nvPr/>
        </p:nvSpPr>
        <p:spPr bwMode="auto">
          <a:xfrm>
            <a:off x="359792" y="5420502"/>
            <a:ext cx="989541"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QA </a:t>
            </a:r>
          </a:p>
        </p:txBody>
      </p:sp>
      <p:sp>
        <p:nvSpPr>
          <p:cNvPr id="93" name="Rectangle 19">
            <a:extLst>
              <a:ext uri="{FF2B5EF4-FFF2-40B4-BE49-F238E27FC236}">
                <a16:creationId xmlns:a16="http://schemas.microsoft.com/office/drawing/2014/main" id="{EABF9F5F-B425-224C-C451-64B69D31BE77}"/>
              </a:ext>
            </a:extLst>
          </p:cNvPr>
          <p:cNvSpPr>
            <a:spLocks noChangeArrowheads="1"/>
          </p:cNvSpPr>
          <p:nvPr/>
        </p:nvSpPr>
        <p:spPr bwMode="auto">
          <a:xfrm>
            <a:off x="1426943" y="5436687"/>
            <a:ext cx="989541"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Tester </a:t>
            </a:r>
          </a:p>
        </p:txBody>
      </p:sp>
      <p:sp>
        <p:nvSpPr>
          <p:cNvPr id="94" name="Rectangle 19">
            <a:extLst>
              <a:ext uri="{FF2B5EF4-FFF2-40B4-BE49-F238E27FC236}">
                <a16:creationId xmlns:a16="http://schemas.microsoft.com/office/drawing/2014/main" id="{8A2A4149-AFB2-826B-2971-71C6413FAC6F}"/>
              </a:ext>
            </a:extLst>
          </p:cNvPr>
          <p:cNvSpPr>
            <a:spLocks noChangeArrowheads="1"/>
          </p:cNvSpPr>
          <p:nvPr/>
        </p:nvSpPr>
        <p:spPr bwMode="auto">
          <a:xfrm>
            <a:off x="2468839" y="5447370"/>
            <a:ext cx="1045134" cy="411480"/>
          </a:xfrm>
          <a:prstGeom prst="roundRect">
            <a:avLst/>
          </a:prstGeom>
          <a:solidFill>
            <a:srgbClr val="2D459B"/>
          </a:solidFill>
          <a:ln w="19050" cap="flat" cmpd="sng" algn="ctr">
            <a:solidFill>
              <a:srgbClr val="56A3A6">
                <a:lumMod val="40000"/>
                <a:lumOff val="60000"/>
              </a:srgbClr>
            </a:solidFill>
            <a:prstDash val="solid"/>
            <a:headEnd/>
            <a:tailEnd/>
          </a:ln>
          <a:effectLst/>
        </p:spPr>
        <p:txBody>
          <a:bodyPr wrap="none" anchor="ctr"/>
          <a:lstStyle/>
          <a:p>
            <a:pPr algn="ctr" defTabSz="873125"/>
            <a:r>
              <a:rPr lang="en-US" sz="1100" b="1" kern="0" dirty="0">
                <a:solidFill>
                  <a:srgbClr val="FFFFFF"/>
                </a:solidFill>
                <a:cs typeface="Segoe UI" panose="020B0502040204020203" pitchFamily="34" charset="0"/>
              </a:rPr>
              <a:t>Dev IoT</a:t>
            </a:r>
          </a:p>
        </p:txBody>
      </p:sp>
    </p:spTree>
    <p:extLst>
      <p:ext uri="{BB962C8B-B14F-4D97-AF65-F5344CB8AC3E}">
        <p14:creationId xmlns:p14="http://schemas.microsoft.com/office/powerpoint/2010/main" val="404973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noProof="0">
                <a:solidFill>
                  <a:srgbClr val="33B2C1"/>
                </a:solidFill>
                <a:latin typeface="BR Omega VN" pitchFamily="2" charset="77"/>
                <a:cs typeface="Arial" panose="020B0604020202020204" pitchFamily="34" charset="0"/>
              </a:rPr>
              <a:t>2</a:t>
            </a:r>
            <a:r>
              <a:rPr kumimoji="0" lang="en-US" sz="4800" b="1" u="none" strike="noStrike" kern="1200" cap="none" spc="-100" normalizeH="0" baseline="0" noProof="0">
                <a:ln>
                  <a:noFill/>
                </a:ln>
                <a:solidFill>
                  <a:srgbClr val="33B2C1"/>
                </a:solidFill>
                <a:effectLst/>
                <a:uLnTx/>
                <a:uFillTx/>
                <a:latin typeface="BR Omega VN" pitchFamily="2" charset="77"/>
                <a:cs typeface="Arial" panose="020B0604020202020204" pitchFamily="34" charset="0"/>
              </a:rPr>
              <a:t>. </a:t>
            </a:r>
            <a:r>
              <a:rPr lang="en-US" sz="4800" b="1" spc="-100">
                <a:solidFill>
                  <a:srgbClr val="FFFFFF"/>
                </a:solidFill>
                <a:latin typeface="BR Omega VN" pitchFamily="2" charset="77"/>
                <a:cs typeface="Arial" panose="020B0604020202020204" pitchFamily="34" charset="0"/>
              </a:rPr>
              <a:t>INFRASTRUCTURE ASSESSMENT</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9</a:t>
            </a:fld>
            <a:endParaRPr lang="x-none"/>
          </a:p>
        </p:txBody>
      </p:sp>
    </p:spTree>
    <p:extLst>
      <p:ext uri="{BB962C8B-B14F-4D97-AF65-F5344CB8AC3E}">
        <p14:creationId xmlns:p14="http://schemas.microsoft.com/office/powerpoint/2010/main" val="18015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D01C5-BB94-51A1-1DCB-EF471015FD53}"/>
              </a:ext>
            </a:extLst>
          </p:cNvPr>
          <p:cNvSpPr>
            <a:spLocks noGrp="1"/>
          </p:cNvSpPr>
          <p:nvPr>
            <p:ph type="title"/>
          </p:nvPr>
        </p:nvSpPr>
        <p:spPr/>
        <p:txBody>
          <a:bodyPr/>
          <a:lstStyle/>
          <a:p>
            <a:r>
              <a:rPr lang="en-US" dirty="0"/>
              <a:t>Org Alignment</a:t>
            </a:r>
          </a:p>
        </p:txBody>
      </p:sp>
      <p:sp>
        <p:nvSpPr>
          <p:cNvPr id="3" name="Slide Number Placeholder 2">
            <a:extLst>
              <a:ext uri="{FF2B5EF4-FFF2-40B4-BE49-F238E27FC236}">
                <a16:creationId xmlns:a16="http://schemas.microsoft.com/office/drawing/2014/main" id="{9C6FC613-16BD-18B2-6C12-DBBAA585E8F4}"/>
              </a:ext>
            </a:extLst>
          </p:cNvPr>
          <p:cNvSpPr>
            <a:spLocks noGrp="1"/>
          </p:cNvSpPr>
          <p:nvPr>
            <p:ph type="sldNum" sz="quarter" idx="12"/>
          </p:nvPr>
        </p:nvSpPr>
        <p:spPr/>
        <p:txBody>
          <a:bodyPr/>
          <a:lstStyle/>
          <a:p>
            <a:fld id="{E012F146-47F9-A646-B182-8CC39B8AD32B}" type="slidenum">
              <a:rPr lang="x-none" smtClean="0"/>
              <a:pPr/>
              <a:t>90</a:t>
            </a:fld>
            <a:endParaRPr lang="x-none"/>
          </a:p>
        </p:txBody>
      </p:sp>
      <p:grpSp>
        <p:nvGrpSpPr>
          <p:cNvPr id="6" name="Group 5">
            <a:extLst>
              <a:ext uri="{FF2B5EF4-FFF2-40B4-BE49-F238E27FC236}">
                <a16:creationId xmlns:a16="http://schemas.microsoft.com/office/drawing/2014/main" id="{ECBFA432-D2C3-8F50-DC8E-0333C06D7E5F}"/>
              </a:ext>
            </a:extLst>
          </p:cNvPr>
          <p:cNvGrpSpPr/>
          <p:nvPr/>
        </p:nvGrpSpPr>
        <p:grpSpPr>
          <a:xfrm>
            <a:off x="709508" y="1046688"/>
            <a:ext cx="10900466" cy="5298779"/>
            <a:chOff x="850996" y="1107191"/>
            <a:chExt cx="10900466" cy="5298779"/>
          </a:xfrm>
        </p:grpSpPr>
        <p:graphicFrame>
          <p:nvGraphicFramePr>
            <p:cNvPr id="7" name="Diagram 6">
              <a:extLst>
                <a:ext uri="{FF2B5EF4-FFF2-40B4-BE49-F238E27FC236}">
                  <a16:creationId xmlns:a16="http://schemas.microsoft.com/office/drawing/2014/main" id="{8A02771A-FF4F-D2EF-E040-F9D260FFD84C}"/>
                </a:ext>
              </a:extLst>
            </p:cNvPr>
            <p:cNvGraphicFramePr/>
            <p:nvPr>
              <p:extLst>
                <p:ext uri="{D42A27DB-BD31-4B8C-83A1-F6EECF244321}">
                  <p14:modId xmlns:p14="http://schemas.microsoft.com/office/powerpoint/2010/main" val="975972480"/>
                </p:ext>
              </p:extLst>
            </p:nvPr>
          </p:nvGraphicFramePr>
          <p:xfrm>
            <a:off x="2209755" y="1234833"/>
            <a:ext cx="7756706" cy="5171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F2CED7B5-DCD8-1D61-65B7-618C9E0B07ED}"/>
                </a:ext>
              </a:extLst>
            </p:cNvPr>
            <p:cNvSpPr txBox="1"/>
            <p:nvPr/>
          </p:nvSpPr>
          <p:spPr>
            <a:xfrm>
              <a:off x="6958617" y="1107191"/>
              <a:ext cx="3794162" cy="1015663"/>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The Cloud Strategy Team is responsible for leading the cloud adoption within your organization, supporting all business outcomes, people and processes changes and technical projects identified within this plan </a:t>
              </a:r>
            </a:p>
          </p:txBody>
        </p:sp>
        <p:sp>
          <p:nvSpPr>
            <p:cNvPr id="9" name="TextBox 8">
              <a:extLst>
                <a:ext uri="{FF2B5EF4-FFF2-40B4-BE49-F238E27FC236}">
                  <a16:creationId xmlns:a16="http://schemas.microsoft.com/office/drawing/2014/main" id="{7B5344AF-E165-B3F1-230D-273CCA98132F}"/>
                </a:ext>
              </a:extLst>
            </p:cNvPr>
            <p:cNvSpPr txBox="1"/>
            <p:nvPr/>
          </p:nvSpPr>
          <p:spPr>
            <a:xfrm>
              <a:off x="8312354" y="2981671"/>
              <a:ext cx="3012866" cy="1015663"/>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Cloud adoption teams are the modern-day equivalent of technical implementation teams or project teams. The nature of the cloud might require more fluid team structures.</a:t>
              </a:r>
            </a:p>
          </p:txBody>
        </p:sp>
        <p:sp>
          <p:nvSpPr>
            <p:cNvPr id="10" name="TextBox 9">
              <a:extLst>
                <a:ext uri="{FF2B5EF4-FFF2-40B4-BE49-F238E27FC236}">
                  <a16:creationId xmlns:a16="http://schemas.microsoft.com/office/drawing/2014/main" id="{B35D00E3-813C-A49D-8C9D-1F22968E0961}"/>
                </a:ext>
              </a:extLst>
            </p:cNvPr>
            <p:cNvSpPr txBox="1"/>
            <p:nvPr/>
          </p:nvSpPr>
          <p:spPr>
            <a:xfrm>
              <a:off x="850996" y="3959402"/>
              <a:ext cx="3044810" cy="461665"/>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Creation and support of your cloud platform or landing zones</a:t>
              </a:r>
            </a:p>
          </p:txBody>
        </p:sp>
        <p:sp>
          <p:nvSpPr>
            <p:cNvPr id="11" name="TextBox 10">
              <a:extLst>
                <a:ext uri="{FF2B5EF4-FFF2-40B4-BE49-F238E27FC236}">
                  <a16:creationId xmlns:a16="http://schemas.microsoft.com/office/drawing/2014/main" id="{E5AD5BA3-CE0A-D478-2770-BB1788391E70}"/>
                </a:ext>
              </a:extLst>
            </p:cNvPr>
            <p:cNvSpPr txBox="1"/>
            <p:nvPr/>
          </p:nvSpPr>
          <p:spPr>
            <a:xfrm>
              <a:off x="8256850" y="5109357"/>
              <a:ext cx="3494612" cy="83099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Focus on delivering maximum workload performance and minimum business interruptions within an agreed-upon operations budget</a:t>
              </a:r>
            </a:p>
          </p:txBody>
        </p:sp>
        <p:sp>
          <p:nvSpPr>
            <p:cNvPr id="12" name="TextBox 11">
              <a:extLst>
                <a:ext uri="{FF2B5EF4-FFF2-40B4-BE49-F238E27FC236}">
                  <a16:creationId xmlns:a16="http://schemas.microsoft.com/office/drawing/2014/main" id="{01C32382-FCAD-E002-69A0-8DB7B29E734E}"/>
                </a:ext>
              </a:extLst>
            </p:cNvPr>
            <p:cNvSpPr txBox="1"/>
            <p:nvPr/>
          </p:nvSpPr>
          <p:spPr>
            <a:xfrm>
              <a:off x="926301" y="1420502"/>
              <a:ext cx="2969505" cy="1015663"/>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The primary duty of cloud automation is to own and advance the solution catalog. The solution catalog is a collection of prebuilt solutions or automation templates</a:t>
              </a:r>
            </a:p>
          </p:txBody>
        </p:sp>
      </p:grpSp>
      <p:sp>
        <p:nvSpPr>
          <p:cNvPr id="16" name="TextBox 15">
            <a:extLst>
              <a:ext uri="{FF2B5EF4-FFF2-40B4-BE49-F238E27FC236}">
                <a16:creationId xmlns:a16="http://schemas.microsoft.com/office/drawing/2014/main" id="{F58FDA1C-02DC-A217-2BA5-E1816F6972E4}"/>
              </a:ext>
            </a:extLst>
          </p:cNvPr>
          <p:cNvSpPr txBox="1"/>
          <p:nvPr/>
        </p:nvSpPr>
        <p:spPr>
          <a:xfrm>
            <a:off x="1515954" y="5498001"/>
            <a:ext cx="3904185" cy="1015663"/>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71616"/>
                </a:solidFill>
                <a:effectLst/>
                <a:uLnTx/>
                <a:uFillTx/>
              </a:rPr>
              <a:t>A cloud governance team ensures that cloud-adoption risks and risk tolerance are properly evaluated and managed. The team identifies risks that can't be tolerated by the business, and it converts risks into governing corporate policies</a:t>
            </a:r>
          </a:p>
        </p:txBody>
      </p:sp>
    </p:spTree>
    <p:extLst>
      <p:ext uri="{BB962C8B-B14F-4D97-AF65-F5344CB8AC3E}">
        <p14:creationId xmlns:p14="http://schemas.microsoft.com/office/powerpoint/2010/main" val="4129326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5305-E47B-4FEF-BB5F-0142A432E6F7}"/>
              </a:ext>
            </a:extLst>
          </p:cNvPr>
          <p:cNvSpPr>
            <a:spLocks noGrp="1"/>
          </p:cNvSpPr>
          <p:nvPr>
            <p:ph type="title"/>
          </p:nvPr>
        </p:nvSpPr>
        <p:spPr/>
        <p:txBody>
          <a:bodyPr>
            <a:normAutofit/>
          </a:bodyPr>
          <a:lstStyle/>
          <a:p>
            <a:r>
              <a:rPr lang="en-US"/>
              <a:t>Roles &amp; Responsibilities</a:t>
            </a:r>
          </a:p>
        </p:txBody>
      </p:sp>
      <p:sp>
        <p:nvSpPr>
          <p:cNvPr id="3" name="Slide Number Placeholder 2">
            <a:extLst>
              <a:ext uri="{FF2B5EF4-FFF2-40B4-BE49-F238E27FC236}">
                <a16:creationId xmlns:a16="http://schemas.microsoft.com/office/drawing/2014/main" id="{9C6AFD14-4FD1-452E-A0E0-534C30807F01}"/>
              </a:ext>
            </a:extLst>
          </p:cNvPr>
          <p:cNvSpPr>
            <a:spLocks noGrp="1"/>
          </p:cNvSpPr>
          <p:nvPr>
            <p:ph type="sldNum" sz="quarter" idx="12"/>
          </p:nvPr>
        </p:nvSpPr>
        <p:spPr/>
        <p:txBody>
          <a:bodyPr/>
          <a:lstStyle/>
          <a:p>
            <a:fld id="{E012F146-47F9-A646-B182-8CC39B8AD32B}" type="slidenum">
              <a:rPr lang="x-none" smtClean="0"/>
              <a:pPr/>
              <a:t>91</a:t>
            </a:fld>
            <a:endParaRPr lang="x-none"/>
          </a:p>
        </p:txBody>
      </p:sp>
      <p:graphicFrame>
        <p:nvGraphicFramePr>
          <p:cNvPr id="5" name="Table 4">
            <a:extLst>
              <a:ext uri="{FF2B5EF4-FFF2-40B4-BE49-F238E27FC236}">
                <a16:creationId xmlns:a16="http://schemas.microsoft.com/office/drawing/2014/main" id="{D6E1E567-E3FB-4608-B6B8-8DFA802DCAE0}"/>
              </a:ext>
            </a:extLst>
          </p:cNvPr>
          <p:cNvGraphicFramePr>
            <a:graphicFrameLocks noGrp="1"/>
          </p:cNvGraphicFramePr>
          <p:nvPr>
            <p:extLst>
              <p:ext uri="{D42A27DB-BD31-4B8C-83A1-F6EECF244321}">
                <p14:modId xmlns:p14="http://schemas.microsoft.com/office/powerpoint/2010/main" val="2353179643"/>
              </p:ext>
            </p:extLst>
          </p:nvPr>
        </p:nvGraphicFramePr>
        <p:xfrm>
          <a:off x="283927" y="1071358"/>
          <a:ext cx="11624146" cy="5374823"/>
        </p:xfrm>
        <a:graphic>
          <a:graphicData uri="http://schemas.openxmlformats.org/drawingml/2006/table">
            <a:tbl>
              <a:tblPr firstRow="1" firstCol="1" bandRow="1"/>
              <a:tblGrid>
                <a:gridCol w="477231">
                  <a:extLst>
                    <a:ext uri="{9D8B030D-6E8A-4147-A177-3AD203B41FA5}">
                      <a16:colId xmlns:a16="http://schemas.microsoft.com/office/drawing/2014/main" val="1422183744"/>
                    </a:ext>
                  </a:extLst>
                </a:gridCol>
                <a:gridCol w="2073907">
                  <a:extLst>
                    <a:ext uri="{9D8B030D-6E8A-4147-A177-3AD203B41FA5}">
                      <a16:colId xmlns:a16="http://schemas.microsoft.com/office/drawing/2014/main" val="141064785"/>
                    </a:ext>
                  </a:extLst>
                </a:gridCol>
                <a:gridCol w="9073008">
                  <a:extLst>
                    <a:ext uri="{9D8B030D-6E8A-4147-A177-3AD203B41FA5}">
                      <a16:colId xmlns:a16="http://schemas.microsoft.com/office/drawing/2014/main" val="3083270623"/>
                    </a:ext>
                  </a:extLst>
                </a:gridCol>
              </a:tblGrid>
              <a:tr h="294463">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algn="ctr"/>
                      <a:r>
                        <a:rPr lang="en-US" sz="1400" b="1">
                          <a:latin typeface="Segoe UI"/>
                          <a:cs typeface="Segoe UI"/>
                        </a:rPr>
                        <a:t>No</a:t>
                      </a:r>
                    </a:p>
                  </a:txBody>
                  <a:tcPr marL="91416" marR="91416" marT="45708" marB="45708"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8C8">
                        <a:lumMod val="50000"/>
                      </a:srgbClr>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algn="ctr"/>
                      <a:r>
                        <a:rPr lang="en-US" sz="1400" b="1">
                          <a:latin typeface="Segoe UI"/>
                          <a:cs typeface="Segoe UI"/>
                        </a:rPr>
                        <a:t>Roles</a:t>
                      </a:r>
                    </a:p>
                  </a:txBody>
                  <a:tcPr marL="91416" marR="91416" marT="45708" marB="45708"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8C8">
                        <a:lumMod val="50000"/>
                      </a:srgbClr>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algn="ctr"/>
                      <a:r>
                        <a:rPr lang="en-US" sz="1400" b="1">
                          <a:latin typeface="Segoe UI"/>
                          <a:cs typeface="Segoe UI"/>
                        </a:rPr>
                        <a:t>Responsibility</a:t>
                      </a:r>
                    </a:p>
                  </a:txBody>
                  <a:tcPr marL="91416" marR="91416" marT="45708" marB="45708"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68C8">
                        <a:lumMod val="50000"/>
                      </a:srgbClr>
                    </a:solidFill>
                  </a:tcPr>
                </a:tc>
                <a:extLst>
                  <a:ext uri="{0D108BD9-81ED-4DB2-BD59-A6C34878D82A}">
                    <a16:rowId xmlns:a16="http://schemas.microsoft.com/office/drawing/2014/main" val="1545965318"/>
                  </a:ext>
                </a:extLst>
              </a:tr>
              <a:tr h="574247">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lvl="0" algn="ctr" defTabSz="914363" rtl="0" eaLnBrk="1" fontAlgn="base" latinLnBrk="0" hangingPunct="1">
                        <a:buNone/>
                      </a:pPr>
                      <a:r>
                        <a:rPr lang="en-US" sz="1100" kern="1200">
                          <a:solidFill>
                            <a:schemeClr val="bg2">
                              <a:lumMod val="25000"/>
                            </a:schemeClr>
                          </a:solidFill>
                          <a:effectLst/>
                          <a:latin typeface="Segoe UI"/>
                          <a:cs typeface="Segoe UI"/>
                        </a:rPr>
                        <a:t>1</a:t>
                      </a:r>
                      <a:endParaRPr lang="en-US" sz="1100" kern="1200">
                        <a:solidFill>
                          <a:schemeClr val="bg2">
                            <a:lumMod val="25000"/>
                          </a:schemeClr>
                        </a:solidFill>
                        <a:effectLst/>
                        <a:latin typeface="Segoe UI"/>
                        <a:ea typeface="+mn-ea"/>
                        <a:cs typeface="Segoe UI"/>
                      </a:endParaRPr>
                    </a:p>
                  </a:txBody>
                  <a:tcP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586BB">
                        <a:tint val="40000"/>
                      </a:srgb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lvl="0" algn="l" defTabSz="914363" rtl="0" eaLnBrk="1" fontAlgn="base" latinLnBrk="0" hangingPunct="1">
                        <a:buNone/>
                      </a:pPr>
                      <a:r>
                        <a:rPr lang="en-US" sz="1100" kern="1200">
                          <a:solidFill>
                            <a:schemeClr val="bg2">
                              <a:lumMod val="25000"/>
                            </a:schemeClr>
                          </a:solidFill>
                          <a:effectLst/>
                          <a:latin typeface="Segoe UI"/>
                          <a:cs typeface="Segoe UI"/>
                        </a:rPr>
                        <a:t>Steering Committee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586BB">
                        <a:tint val="40000"/>
                      </a:srgb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171450" indent="-171450" rtl="0" fontAlgn="base">
                        <a:buFont typeface="Arial" panose="020B0604020202020204" pitchFamily="34" charset="0"/>
                        <a:buChar char="•"/>
                      </a:pPr>
                      <a:r>
                        <a:rPr lang="en-US" sz="1100" kern="1200">
                          <a:solidFill>
                            <a:schemeClr val="bg2">
                              <a:lumMod val="25000"/>
                            </a:schemeClr>
                          </a:solidFill>
                          <a:effectLst/>
                          <a:latin typeface="Segoe UI"/>
                          <a:cs typeface="Segoe UI"/>
                        </a:rPr>
                        <a:t>Coordinate all stakeholders (Parkway, FPT delivery team, Microsoft)</a:t>
                      </a:r>
                    </a:p>
                    <a:p>
                      <a:pPr marL="171450" indent="-171450" rtl="0" fontAlgn="base">
                        <a:buFont typeface="Arial" panose="020B0604020202020204" pitchFamily="34" charset="0"/>
                        <a:buChar char="•"/>
                      </a:pPr>
                      <a:r>
                        <a:rPr lang="en-US" sz="1100" b="0" i="0" kern="1200">
                          <a:solidFill>
                            <a:schemeClr val="bg2">
                              <a:lumMod val="25000"/>
                            </a:schemeClr>
                          </a:solidFill>
                          <a:effectLst/>
                          <a:latin typeface="Segoe UI"/>
                          <a:ea typeface="+mn-ea"/>
                          <a:cs typeface="Segoe UI"/>
                        </a:rPr>
                        <a:t>Support team to communicate with the customer and relevant parties</a:t>
                      </a:r>
                    </a:p>
                    <a:p>
                      <a:pPr marL="171450" indent="-171450" rtl="0" fontAlgn="base">
                        <a:buFont typeface="Arial" panose="020B0604020202020204" pitchFamily="34" charset="0"/>
                        <a:buChar char="•"/>
                      </a:pPr>
                      <a:r>
                        <a:rPr lang="en-US" sz="1100" b="0" i="0" kern="1200">
                          <a:solidFill>
                            <a:schemeClr val="bg2">
                              <a:lumMod val="25000"/>
                            </a:schemeClr>
                          </a:solidFill>
                          <a:effectLst/>
                          <a:latin typeface="Segoe UI"/>
                          <a:ea typeface="+mn-ea"/>
                          <a:cs typeface="Segoe UI"/>
                        </a:rPr>
                        <a:t>Monitor progress of the whole program</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586BB">
                        <a:tint val="40000"/>
                      </a:srgbClr>
                    </a:solidFill>
                  </a:tcPr>
                </a:tc>
                <a:extLst>
                  <a:ext uri="{0D108BD9-81ED-4DB2-BD59-A6C34878D82A}">
                    <a16:rowId xmlns:a16="http://schemas.microsoft.com/office/drawing/2014/main" val="3376350772"/>
                  </a:ext>
                </a:extLst>
              </a:tr>
              <a:tr h="5742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algn="ctr" defTabSz="914363" rtl="0" eaLnBrk="1" fontAlgn="base" latinLnBrk="0" hangingPunct="1">
                        <a:buNone/>
                      </a:pPr>
                      <a:r>
                        <a:rPr lang="en-US" sz="1100" kern="1200">
                          <a:solidFill>
                            <a:schemeClr val="bg2">
                              <a:lumMod val="25000"/>
                            </a:schemeClr>
                          </a:solidFill>
                          <a:effectLst/>
                          <a:latin typeface="Segoe UI"/>
                          <a:ea typeface="+mn-ea"/>
                          <a:cs typeface="Segoe UI"/>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586BB">
                        <a:tint val="2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lvl="0" algn="l" defTabSz="914363" rtl="0" eaLnBrk="1" fontAlgn="base" latinLnBrk="0" hangingPunct="1">
                        <a:buNone/>
                      </a:pPr>
                      <a:r>
                        <a:rPr lang="en-US" sz="1100" kern="1200">
                          <a:solidFill>
                            <a:schemeClr val="bg2">
                              <a:lumMod val="25000"/>
                            </a:schemeClr>
                          </a:solidFill>
                          <a:effectLst/>
                          <a:latin typeface="Segoe UI"/>
                          <a:cs typeface="Segoe UI"/>
                        </a:rPr>
                        <a:t>Offshore Project Manager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586BB">
                        <a:tint val="2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71450" indent="-171450" rtl="0" fontAlgn="base">
                        <a:buFont typeface="Arial" panose="020B0604020202020204" pitchFamily="34" charset="0"/>
                        <a:buChar char="•"/>
                      </a:pPr>
                      <a:r>
                        <a:rPr lang="en-US" sz="1100" b="0" i="0" kern="1200">
                          <a:solidFill>
                            <a:schemeClr val="bg2">
                              <a:lumMod val="25000"/>
                            </a:schemeClr>
                          </a:solidFill>
                          <a:effectLst/>
                          <a:latin typeface="Segoe UI"/>
                          <a:ea typeface="+mn-ea"/>
                          <a:cs typeface="Segoe UI"/>
                        </a:rPr>
                        <a:t>Manage migration &amp; build project work</a:t>
                      </a:r>
                    </a:p>
                    <a:p>
                      <a:pPr marL="171450" indent="-171450" rtl="0" fontAlgn="base">
                        <a:buFont typeface="Arial" panose="020B0604020202020204" pitchFamily="34" charset="0"/>
                        <a:buChar char="•"/>
                      </a:pPr>
                      <a:r>
                        <a:rPr lang="en-US" sz="1100" b="0" i="0" kern="1200">
                          <a:solidFill>
                            <a:schemeClr val="bg2">
                              <a:lumMod val="25000"/>
                            </a:schemeClr>
                          </a:solidFill>
                          <a:effectLst/>
                          <a:latin typeface="Segoe UI"/>
                          <a:ea typeface="+mn-ea"/>
                          <a:cs typeface="Segoe UI"/>
                        </a:rPr>
                        <a:t>Monitor project progress, set deadlines</a:t>
                      </a:r>
                    </a:p>
                    <a:p>
                      <a:pPr marL="171450" indent="-171450" rtl="0" fontAlgn="base">
                        <a:buFont typeface="Arial" panose="020B0604020202020204" pitchFamily="34" charset="0"/>
                        <a:buChar char="•"/>
                      </a:pPr>
                      <a:r>
                        <a:rPr lang="en-US" sz="1100" b="0" i="0" kern="1200">
                          <a:solidFill>
                            <a:schemeClr val="bg2">
                              <a:lumMod val="25000"/>
                            </a:schemeClr>
                          </a:solidFill>
                          <a:effectLst/>
                          <a:latin typeface="Segoe UI"/>
                          <a:ea typeface="+mn-ea"/>
                          <a:cs typeface="Segoe UI"/>
                        </a:rPr>
                        <a:t>Ensure each project is on time, on budget, and within the scope</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586BB">
                        <a:tint val="20000"/>
                      </a:srgbClr>
                    </a:solidFill>
                  </a:tcPr>
                </a:tc>
                <a:extLst>
                  <a:ext uri="{0D108BD9-81ED-4DB2-BD59-A6C34878D82A}">
                    <a16:rowId xmlns:a16="http://schemas.microsoft.com/office/drawing/2014/main" val="611851339"/>
                  </a:ext>
                </a:extLst>
              </a:tr>
              <a:tr h="898181">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3</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algn="l" defTabSz="914363" rtl="0" eaLnBrk="1" fontAlgn="base" latinLnBrk="0" hangingPunct="1"/>
                      <a:r>
                        <a:rPr lang="en-US" sz="1100" kern="1200">
                          <a:solidFill>
                            <a:schemeClr val="bg2">
                              <a:lumMod val="25000"/>
                            </a:schemeClr>
                          </a:solidFill>
                          <a:effectLst/>
                          <a:latin typeface="Segoe UI"/>
                          <a:ea typeface="+mn-ea"/>
                          <a:cs typeface="Segoe UI"/>
                        </a:rPr>
                        <a:t>Cloud Solution Architect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Analyze</a:t>
                      </a:r>
                      <a:r>
                        <a:rPr lang="en-US" sz="1100" kern="1200" baseline="0">
                          <a:solidFill>
                            <a:schemeClr val="bg2">
                              <a:lumMod val="25000"/>
                            </a:schemeClr>
                          </a:solidFill>
                          <a:effectLst/>
                          <a:latin typeface="Segoe UI"/>
                          <a:cs typeface="Segoe UI"/>
                        </a:rPr>
                        <a:t> and e</a:t>
                      </a:r>
                      <a:r>
                        <a:rPr lang="en-US" sz="1100" kern="1200">
                          <a:solidFill>
                            <a:schemeClr val="bg2">
                              <a:lumMod val="25000"/>
                            </a:schemeClr>
                          </a:solidFill>
                          <a:effectLst/>
                          <a:latin typeface="Segoe UI"/>
                          <a:cs typeface="Segoe UI"/>
                        </a:rPr>
                        <a:t>valuate the</a:t>
                      </a:r>
                      <a:r>
                        <a:rPr lang="en-US" sz="1100" kern="1200" baseline="0">
                          <a:solidFill>
                            <a:schemeClr val="bg2">
                              <a:lumMod val="25000"/>
                            </a:schemeClr>
                          </a:solidFill>
                          <a:effectLst/>
                          <a:latin typeface="Segoe UI"/>
                          <a:cs typeface="Segoe UI"/>
                        </a:rPr>
                        <a:t> system/applications</a:t>
                      </a:r>
                      <a:endParaRPr lang="en-US" sz="1100" kern="1200">
                        <a:solidFill>
                          <a:schemeClr val="bg2">
                            <a:lumMod val="25000"/>
                          </a:schemeClr>
                        </a:solidFill>
                        <a:effectLst/>
                        <a:latin typeface="Segoe UI"/>
                        <a:cs typeface="Segoe UI"/>
                      </a:endParaRPr>
                    </a:p>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Design technical architecture of the target system</a:t>
                      </a:r>
                    </a:p>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ea typeface="+mn-ea"/>
                          <a:cs typeface="Segoe UI"/>
                        </a:rPr>
                        <a:t>Review solution design for work items</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Manage engagement team</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Corporate with team to solve problems</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extLst>
                  <a:ext uri="{0D108BD9-81ED-4DB2-BD59-A6C34878D82A}">
                    <a16:rowId xmlns:a16="http://schemas.microsoft.com/office/drawing/2014/main" val="2406347030"/>
                  </a:ext>
                </a:extLst>
              </a:tr>
              <a:tr h="5742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4</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l" defTabSz="914363" rtl="0" eaLnBrk="1" fontAlgn="base" latinLnBrk="0" hangingPunct="1"/>
                      <a:r>
                        <a:rPr lang="en-US" sz="1100" kern="1200">
                          <a:solidFill>
                            <a:schemeClr val="bg2">
                              <a:lumMod val="25000"/>
                            </a:schemeClr>
                          </a:solidFill>
                          <a:effectLst/>
                          <a:latin typeface="Segoe UI"/>
                          <a:ea typeface="+mn-ea"/>
                          <a:cs typeface="Segoe UI"/>
                        </a:rPr>
                        <a:t>Software</a:t>
                      </a:r>
                      <a:r>
                        <a:rPr lang="en-US" sz="1100" kern="1200" baseline="0">
                          <a:solidFill>
                            <a:schemeClr val="bg2">
                              <a:lumMod val="25000"/>
                            </a:schemeClr>
                          </a:solidFill>
                          <a:effectLst/>
                          <a:latin typeface="Segoe UI"/>
                          <a:ea typeface="+mn-ea"/>
                          <a:cs typeface="Segoe UI"/>
                        </a:rPr>
                        <a:t> Developer</a:t>
                      </a:r>
                      <a:endParaRPr lang="en-US" sz="1100" kern="1200">
                        <a:solidFill>
                          <a:schemeClr val="bg2">
                            <a:lumMod val="25000"/>
                          </a:schemeClr>
                        </a:solidFill>
                        <a:effectLst/>
                        <a:latin typeface="Segoe UI"/>
                        <a:ea typeface="+mn-ea"/>
                        <a:cs typeface="Segoe U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bg2">
                              <a:lumMod val="25000"/>
                            </a:schemeClr>
                          </a:solidFill>
                          <a:effectLst/>
                          <a:latin typeface="Segoe UI"/>
                          <a:cs typeface="Segoe UI"/>
                        </a:rPr>
                        <a:t>Read and understand system requirements</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bg2">
                              <a:lumMod val="25000"/>
                            </a:schemeClr>
                          </a:solidFill>
                          <a:effectLst/>
                          <a:latin typeface="Segoe UI"/>
                          <a:cs typeface="Segoe UI"/>
                        </a:rPr>
                        <a:t>Implement Code</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extLst>
                  <a:ext uri="{0D108BD9-81ED-4DB2-BD59-A6C34878D82A}">
                    <a16:rowId xmlns:a16="http://schemas.microsoft.com/office/drawing/2014/main" val="1373420625"/>
                  </a:ext>
                </a:extLst>
              </a:tr>
              <a:tr h="574247">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algn="l" defTabSz="914363" rtl="0" eaLnBrk="1" fontAlgn="base" latinLnBrk="0" hangingPunct="1"/>
                      <a:r>
                        <a:rPr lang="en-US" sz="1100" kern="1200">
                          <a:solidFill>
                            <a:schemeClr val="bg2">
                              <a:lumMod val="25000"/>
                            </a:schemeClr>
                          </a:solidFill>
                          <a:effectLst/>
                          <a:latin typeface="Segoe UI"/>
                          <a:ea typeface="+mn-ea"/>
                          <a:cs typeface="Segoe UI"/>
                        </a:rPr>
                        <a:t>Cloud Engineer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Discover &amp; assesses current environment</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Implement cloud governance</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Training &amp; handover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extLst>
                  <a:ext uri="{0D108BD9-81ED-4DB2-BD59-A6C34878D82A}">
                    <a16:rowId xmlns:a16="http://schemas.microsoft.com/office/drawing/2014/main" val="97261067"/>
                  </a:ext>
                </a:extLst>
              </a:tr>
              <a:tr h="736214">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6</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l" defTabSz="914363" rtl="0" eaLnBrk="1" fontAlgn="base" latinLnBrk="0" hangingPunct="1"/>
                      <a:r>
                        <a:rPr lang="en-US" sz="1100" kern="1200">
                          <a:solidFill>
                            <a:schemeClr val="bg2">
                              <a:lumMod val="25000"/>
                            </a:schemeClr>
                          </a:solidFill>
                          <a:effectLst/>
                          <a:latin typeface="Segoe UI"/>
                          <a:ea typeface="+mn-ea"/>
                          <a:cs typeface="Segoe UI"/>
                        </a:rPr>
                        <a:t>DevOps</a:t>
                      </a:r>
                      <a:r>
                        <a:rPr lang="en-US" sz="1100" kern="1200" baseline="0">
                          <a:solidFill>
                            <a:schemeClr val="bg2">
                              <a:lumMod val="25000"/>
                            </a:schemeClr>
                          </a:solidFill>
                          <a:effectLst/>
                          <a:latin typeface="Segoe UI"/>
                          <a:ea typeface="+mn-ea"/>
                          <a:cs typeface="Segoe UI"/>
                        </a:rPr>
                        <a:t> Engineer</a:t>
                      </a:r>
                      <a:endParaRPr lang="en-US" sz="1100" kern="1200">
                        <a:solidFill>
                          <a:schemeClr val="bg2">
                            <a:lumMod val="25000"/>
                          </a:schemeClr>
                        </a:solidFill>
                        <a:effectLst/>
                        <a:latin typeface="Segoe UI"/>
                        <a:ea typeface="+mn-ea"/>
                        <a:cs typeface="Segoe U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Discover &amp; assesses current environment</a:t>
                      </a: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Provision/deployment &amp; configuration workloads/services in the</a:t>
                      </a:r>
                      <a:r>
                        <a:rPr lang="en-US" sz="1100" kern="1200" baseline="0">
                          <a:solidFill>
                            <a:schemeClr val="bg2">
                              <a:lumMod val="25000"/>
                            </a:schemeClr>
                          </a:solidFill>
                          <a:effectLst/>
                          <a:latin typeface="Segoe UI"/>
                          <a:cs typeface="Segoe UI"/>
                        </a:rPr>
                        <a:t> cloud</a:t>
                      </a:r>
                      <a:endParaRPr lang="en-US" sz="1100" kern="1200">
                        <a:solidFill>
                          <a:schemeClr val="bg2">
                            <a:lumMod val="25000"/>
                          </a:schemeClr>
                        </a:solidFill>
                        <a:effectLst/>
                        <a:latin typeface="Segoe UI"/>
                        <a:cs typeface="Segoe UI"/>
                      </a:endParaRP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SIEM, 3</a:t>
                      </a:r>
                      <a:r>
                        <a:rPr lang="en-US" sz="1100" kern="1200" baseline="30000">
                          <a:solidFill>
                            <a:schemeClr val="bg2">
                              <a:lumMod val="25000"/>
                            </a:schemeClr>
                          </a:solidFill>
                          <a:effectLst/>
                          <a:latin typeface="Segoe UI"/>
                          <a:cs typeface="Segoe UI"/>
                        </a:rPr>
                        <a:t>rd</a:t>
                      </a:r>
                      <a:r>
                        <a:rPr lang="en-US" sz="1100" kern="1200">
                          <a:solidFill>
                            <a:schemeClr val="bg2">
                              <a:lumMod val="25000"/>
                            </a:schemeClr>
                          </a:solidFill>
                          <a:effectLst/>
                          <a:latin typeface="Segoe UI"/>
                          <a:cs typeface="Segoe UI"/>
                        </a:rPr>
                        <a:t> parties</a:t>
                      </a:r>
                      <a:r>
                        <a:rPr lang="en-US" sz="1100" kern="1200" baseline="0">
                          <a:solidFill>
                            <a:schemeClr val="bg2">
                              <a:lumMod val="25000"/>
                            </a:schemeClr>
                          </a:solidFill>
                          <a:effectLst/>
                          <a:latin typeface="Segoe UI"/>
                          <a:cs typeface="Segoe UI"/>
                        </a:rPr>
                        <a:t> integration</a:t>
                      </a:r>
                      <a:endParaRPr lang="en-US" sz="1100" kern="1200">
                        <a:solidFill>
                          <a:schemeClr val="bg2">
                            <a:lumMod val="25000"/>
                          </a:schemeClr>
                        </a:solidFill>
                        <a:effectLst/>
                        <a:latin typeface="Segoe UI"/>
                        <a:cs typeface="Segoe UI"/>
                      </a:endParaRPr>
                    </a:p>
                    <a:p>
                      <a:pPr marL="171450" marR="0" lvl="0" indent="-171450" algn="l" defTabSz="91436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bg2">
                              <a:lumMod val="25000"/>
                            </a:schemeClr>
                          </a:solidFill>
                          <a:effectLst/>
                          <a:latin typeface="Segoe UI"/>
                          <a:cs typeface="Segoe UI"/>
                        </a:rPr>
                        <a:t>Training &amp; handover</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extLst>
                  <a:ext uri="{0D108BD9-81ED-4DB2-BD59-A6C34878D82A}">
                    <a16:rowId xmlns:a16="http://schemas.microsoft.com/office/drawing/2014/main" val="104176347"/>
                  </a:ext>
                </a:extLst>
              </a:tr>
              <a:tr h="5742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l" defTabSz="914363" rtl="0" eaLnBrk="1" fontAlgn="base" latinLnBrk="0" hangingPunct="1">
                        <a:defRPr/>
                      </a:pPr>
                      <a:r>
                        <a:rPr lang="en-US" sz="1100" kern="1200" noProof="0">
                          <a:solidFill>
                            <a:schemeClr val="bg2">
                              <a:lumMod val="25000"/>
                            </a:schemeClr>
                          </a:solidFill>
                          <a:effectLst/>
                          <a:latin typeface="Segoe UI"/>
                          <a:ea typeface="+mn-ea"/>
                          <a:cs typeface="Segoe UI"/>
                        </a:rPr>
                        <a:t>QA</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Prepare test cases</a:t>
                      </a:r>
                    </a:p>
                    <a:p>
                      <a:pPr marL="171450" lvl="0" indent="-171450" algn="l" defTabSz="914363" rtl="0" eaLnBrk="1" fontAlgn="base" latinLnBrk="0" hangingPunct="1">
                        <a:buFont typeface="Arial" panose="020B0604020202020204" pitchFamily="34" charset="0"/>
                        <a:buChar char="•"/>
                      </a:pPr>
                      <a:r>
                        <a:rPr lang="en-US" sz="1100" kern="1200">
                          <a:solidFill>
                            <a:schemeClr val="bg2">
                              <a:lumMod val="25000"/>
                            </a:schemeClr>
                          </a:solidFill>
                          <a:effectLst/>
                          <a:latin typeface="Segoe UI"/>
                          <a:cs typeface="Segoe UI"/>
                        </a:rPr>
                        <a:t>Execute functional &amp;</a:t>
                      </a:r>
                      <a:r>
                        <a:rPr lang="en-US" sz="1100" kern="1200" baseline="0">
                          <a:solidFill>
                            <a:schemeClr val="bg2">
                              <a:lumMod val="25000"/>
                            </a:schemeClr>
                          </a:solidFill>
                          <a:effectLst/>
                          <a:latin typeface="Segoe UI"/>
                          <a:cs typeface="Segoe UI"/>
                        </a:rPr>
                        <a:t> performance testing</a:t>
                      </a:r>
                    </a:p>
                    <a:p>
                      <a:pPr marL="171450" lvl="0" indent="-171450" algn="l" defTabSz="914363" rtl="0" eaLnBrk="1" fontAlgn="base" latinLnBrk="0" hangingPunct="1">
                        <a:buFont typeface="Arial" panose="020B0604020202020204" pitchFamily="34" charset="0"/>
                        <a:buChar char="•"/>
                      </a:pPr>
                      <a:r>
                        <a:rPr lang="en-US" sz="1100" kern="1200" baseline="0">
                          <a:solidFill>
                            <a:schemeClr val="bg2">
                              <a:lumMod val="25000"/>
                            </a:schemeClr>
                          </a:solidFill>
                          <a:effectLst/>
                          <a:latin typeface="Segoe UI"/>
                          <a:cs typeface="Segoe UI"/>
                        </a:rPr>
                        <a:t>Create test reports</a:t>
                      </a:r>
                      <a:endParaRPr lang="en-US" sz="1100" kern="1200">
                        <a:solidFill>
                          <a:schemeClr val="bg2">
                            <a:lumMod val="25000"/>
                          </a:schemeClr>
                        </a:solidFill>
                        <a:effectLst/>
                        <a:latin typeface="Segoe UI"/>
                        <a:cs typeface="Segoe U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DD9E7"/>
                    </a:solidFill>
                  </a:tcPr>
                </a:tc>
                <a:extLst>
                  <a:ext uri="{0D108BD9-81ED-4DB2-BD59-A6C34878D82A}">
                    <a16:rowId xmlns:a16="http://schemas.microsoft.com/office/drawing/2014/main" val="2562915395"/>
                  </a:ext>
                </a:extLst>
              </a:tr>
              <a:tr h="41228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ctr" defTabSz="914363" rtl="0" eaLnBrk="1" fontAlgn="base" latinLnBrk="0" hangingPunct="1"/>
                      <a:r>
                        <a:rPr lang="en-US" sz="1100" kern="1200">
                          <a:solidFill>
                            <a:schemeClr val="bg2">
                              <a:lumMod val="25000"/>
                            </a:schemeClr>
                          </a:solidFill>
                          <a:effectLst/>
                          <a:latin typeface="Segoe UI"/>
                          <a:ea typeface="+mn-ea"/>
                          <a:cs typeface="Segoe UI"/>
                        </a:rPr>
                        <a:t>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algn="l" rtl="0" eaLnBrk="1" fontAlgn="base" latinLnBrk="0" hangingPunct="1"/>
                      <a:r>
                        <a:rPr lang="en-US" sz="1100" kern="1200" noProof="0">
                          <a:solidFill>
                            <a:schemeClr val="bg2">
                              <a:lumMod val="25000"/>
                            </a:schemeClr>
                          </a:solidFill>
                          <a:effectLst/>
                          <a:latin typeface="Segoe UI"/>
                          <a:ea typeface="+mn-ea"/>
                          <a:cs typeface="Segoe UI"/>
                        </a:rPr>
                        <a:t>Microsoft Cloud </a:t>
                      </a:r>
                      <a:endParaRPr lang="en-US" sz="1100" kern="1200" noProof="0">
                        <a:solidFill>
                          <a:schemeClr val="bg2">
                            <a:lumMod val="25000"/>
                          </a:schemeClr>
                        </a:solidFill>
                        <a:effectLst/>
                        <a:latin typeface="Segoe UI" panose="020B0502040204020203" pitchFamily="34" charset="0"/>
                        <a:ea typeface="+mn-ea"/>
                        <a:cs typeface="Segoe UI" panose="020B0502040204020203" pitchFamily="34" charset="0"/>
                      </a:endParaRPr>
                    </a:p>
                    <a:p>
                      <a:pPr marL="0" algn="l" defTabSz="914363" rtl="0" eaLnBrk="1" fontAlgn="base" latinLnBrk="0" hangingPunct="1">
                        <a:defRPr/>
                      </a:pPr>
                      <a:r>
                        <a:rPr lang="en-US" sz="1100" kern="1200" noProof="0">
                          <a:solidFill>
                            <a:schemeClr val="bg2">
                              <a:lumMod val="25000"/>
                            </a:schemeClr>
                          </a:solidFill>
                          <a:effectLst/>
                          <a:latin typeface="Segoe UI"/>
                          <a:ea typeface="+mn-ea"/>
                          <a:cs typeface="Segoe UI"/>
                        </a:rPr>
                        <a:t>Solution Architect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71450" marR="0" lvl="0" indent="-171450" algn="l" rtl="0" eaLnBrk="1" fontAlgn="base" latinLnBrk="0" hangingPunct="1">
                        <a:lnSpc>
                          <a:spcPct val="100000"/>
                        </a:lnSpc>
                        <a:spcBef>
                          <a:spcPts val="0"/>
                        </a:spcBef>
                        <a:spcAft>
                          <a:spcPts val="0"/>
                        </a:spcAft>
                        <a:buClrTx/>
                        <a:buSzTx/>
                        <a:buFont typeface="Arial" panose="020B0604020202020204" pitchFamily="34" charset="0"/>
                        <a:buChar char="•"/>
                      </a:pPr>
                      <a:r>
                        <a:rPr lang="en-US" sz="1100" kern="1200" dirty="0">
                          <a:solidFill>
                            <a:schemeClr val="bg2">
                              <a:lumMod val="25000"/>
                            </a:schemeClr>
                          </a:solidFill>
                          <a:effectLst/>
                          <a:latin typeface="Segoe UI"/>
                          <a:cs typeface="Segoe UI"/>
                        </a:rPr>
                        <a:t>Consult and review solution architecture, design and cloud infrastructure cost </a:t>
                      </a:r>
                      <a:endParaRPr lang="en-US" sz="1100" kern="1200" dirty="0">
                        <a:solidFill>
                          <a:schemeClr val="bg2">
                            <a:lumMod val="25000"/>
                          </a:schemeClr>
                        </a:solidFill>
                        <a:effectLst/>
                        <a:latin typeface="Segoe UI" panose="020B0502040204020203" pitchFamily="34" charset="0"/>
                        <a:cs typeface="Segoe UI" panose="020B0502040204020203" pitchFamily="34" charset="0"/>
                      </a:endParaRPr>
                    </a:p>
                    <a:p>
                      <a:pPr marL="171450" marR="0" lvl="0" indent="-171450" algn="l" rtl="0" eaLnBrk="1" fontAlgn="base" latinLnBrk="0" hangingPunct="1">
                        <a:lnSpc>
                          <a:spcPct val="100000"/>
                        </a:lnSpc>
                        <a:spcBef>
                          <a:spcPts val="0"/>
                        </a:spcBef>
                        <a:spcAft>
                          <a:spcPts val="0"/>
                        </a:spcAft>
                        <a:buClrTx/>
                        <a:buSzTx/>
                        <a:buFont typeface="Arial" panose="020B0604020202020204" pitchFamily="34" charset="0"/>
                        <a:buChar char="•"/>
                      </a:pPr>
                      <a:r>
                        <a:rPr lang="en-US" sz="1100" kern="1200" dirty="0">
                          <a:solidFill>
                            <a:schemeClr val="bg2">
                              <a:lumMod val="25000"/>
                            </a:schemeClr>
                          </a:solidFill>
                          <a:effectLst/>
                          <a:latin typeface="Segoe UI"/>
                          <a:cs typeface="Segoe UI"/>
                        </a:rPr>
                        <a:t>Coordinate with Microsoft side to get support for the project </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DF3"/>
                    </a:solidFill>
                  </a:tcPr>
                </a:tc>
                <a:extLst>
                  <a:ext uri="{0D108BD9-81ED-4DB2-BD59-A6C34878D82A}">
                    <a16:rowId xmlns:a16="http://schemas.microsoft.com/office/drawing/2014/main" val="1965072106"/>
                  </a:ext>
                </a:extLst>
              </a:tr>
            </a:tbl>
          </a:graphicData>
        </a:graphic>
      </p:graphicFrame>
    </p:spTree>
    <p:extLst>
      <p:ext uri="{BB962C8B-B14F-4D97-AF65-F5344CB8AC3E}">
        <p14:creationId xmlns:p14="http://schemas.microsoft.com/office/powerpoint/2010/main" val="393541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7174-F124-69F6-8FAA-7D9262A9D787}"/>
              </a:ext>
            </a:extLst>
          </p:cNvPr>
          <p:cNvSpPr>
            <a:spLocks noGrp="1"/>
          </p:cNvSpPr>
          <p:nvPr>
            <p:ph type="title"/>
          </p:nvPr>
        </p:nvSpPr>
        <p:spPr/>
        <p:txBody>
          <a:bodyPr/>
          <a:lstStyle/>
          <a:p>
            <a:r>
              <a:rPr lang="en-US">
                <a:latin typeface="BR Omega VN"/>
              </a:rPr>
              <a:t>Learning path</a:t>
            </a:r>
            <a:endParaRPr lang="en-US"/>
          </a:p>
        </p:txBody>
      </p:sp>
      <p:sp>
        <p:nvSpPr>
          <p:cNvPr id="3" name="Slide Number Placeholder 2">
            <a:extLst>
              <a:ext uri="{FF2B5EF4-FFF2-40B4-BE49-F238E27FC236}">
                <a16:creationId xmlns:a16="http://schemas.microsoft.com/office/drawing/2014/main" id="{2957C2F5-B671-8CC8-1ED9-2E3BED4D95D6}"/>
              </a:ext>
            </a:extLst>
          </p:cNvPr>
          <p:cNvSpPr>
            <a:spLocks noGrp="1"/>
          </p:cNvSpPr>
          <p:nvPr>
            <p:ph type="sldNum" sz="quarter" idx="12"/>
          </p:nvPr>
        </p:nvSpPr>
        <p:spPr/>
        <p:txBody>
          <a:bodyPr/>
          <a:lstStyle/>
          <a:p>
            <a:fld id="{E012F146-47F9-A646-B182-8CC39B8AD32B}" type="slidenum">
              <a:rPr lang="x-none" smtClean="0"/>
              <a:pPr/>
              <a:t>92</a:t>
            </a:fld>
            <a:endParaRPr lang="x-none"/>
          </a:p>
        </p:txBody>
      </p:sp>
      <p:pic>
        <p:nvPicPr>
          <p:cNvPr id="123918" name="Picture 14" descr="Twitter 上的 Cloudstreet Consulting：&quot;If you are aiming for Microsoft Azure  Fundamentals certification in 2021 but are not sure how to prepare for it  then this post will help you visualise the Azure">
            <a:extLst>
              <a:ext uri="{FF2B5EF4-FFF2-40B4-BE49-F238E27FC236}">
                <a16:creationId xmlns:a16="http://schemas.microsoft.com/office/drawing/2014/main" id="{5C1D38B4-CB86-4BA9-9C0E-6929B01E8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811" y="992069"/>
            <a:ext cx="9578378" cy="53812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797E6B-04B6-4B50-A98F-855E4A02221E}"/>
              </a:ext>
            </a:extLst>
          </p:cNvPr>
          <p:cNvSpPr txBox="1"/>
          <p:nvPr/>
        </p:nvSpPr>
        <p:spPr>
          <a:xfrm>
            <a:off x="7360920" y="5496599"/>
            <a:ext cx="3372730" cy="923330"/>
          </a:xfrm>
          <a:prstGeom prst="rect">
            <a:avLst/>
          </a:prstGeom>
          <a:noFill/>
        </p:spPr>
        <p:txBody>
          <a:bodyPr wrap="square">
            <a:spAutoFit/>
          </a:bodyPr>
          <a:lstStyle/>
          <a:p>
            <a:pPr algn="l"/>
            <a:r>
              <a:rPr lang="en-US" b="1" i="0">
                <a:solidFill>
                  <a:schemeClr val="accent5"/>
                </a:solidFill>
                <a:effectLst/>
                <a:latin typeface="Segoe UI" panose="020B0502040204020203" pitchFamily="34" charset="0"/>
              </a:rPr>
              <a:t>Azure Certifications: </a:t>
            </a:r>
          </a:p>
          <a:p>
            <a:pPr algn="l"/>
            <a:r>
              <a:rPr lang="en-US" i="1">
                <a:solidFill>
                  <a:schemeClr val="accent5"/>
                </a:solidFill>
                <a:effectLst/>
                <a:latin typeface="Segoe UI" panose="020B0502040204020203" pitchFamily="34" charset="0"/>
              </a:rPr>
              <a:t>https://docs.microsoft.com/en-us/learn/certifications/</a:t>
            </a:r>
          </a:p>
        </p:txBody>
      </p:sp>
    </p:spTree>
    <p:extLst>
      <p:ext uri="{BB962C8B-B14F-4D97-AF65-F5344CB8AC3E}">
        <p14:creationId xmlns:p14="http://schemas.microsoft.com/office/powerpoint/2010/main" val="2362298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0CB18-6D97-4326-A23B-0C993EAD6929}"/>
              </a:ext>
            </a:extLst>
          </p:cNvPr>
          <p:cNvSpPr>
            <a:spLocks noGrp="1"/>
          </p:cNvSpPr>
          <p:nvPr>
            <p:ph type="title"/>
          </p:nvPr>
        </p:nvSpPr>
        <p:spPr/>
        <p:txBody>
          <a:bodyPr/>
          <a:lstStyle/>
          <a:p>
            <a:r>
              <a:rPr lang="en-US" dirty="0"/>
              <a:t>Azure Service Pricing</a:t>
            </a:r>
          </a:p>
        </p:txBody>
      </p:sp>
      <p:sp>
        <p:nvSpPr>
          <p:cNvPr id="3" name="Slide Number Placeholder 2">
            <a:extLst>
              <a:ext uri="{FF2B5EF4-FFF2-40B4-BE49-F238E27FC236}">
                <a16:creationId xmlns:a16="http://schemas.microsoft.com/office/drawing/2014/main" id="{6C073DEF-2DAA-4452-AC0F-86A004F22433}"/>
              </a:ext>
            </a:extLst>
          </p:cNvPr>
          <p:cNvSpPr>
            <a:spLocks noGrp="1"/>
          </p:cNvSpPr>
          <p:nvPr>
            <p:ph type="sldNum" sz="quarter" idx="12"/>
          </p:nvPr>
        </p:nvSpPr>
        <p:spPr/>
        <p:txBody>
          <a:bodyPr/>
          <a:lstStyle/>
          <a:p>
            <a:fld id="{E012F146-47F9-A646-B182-8CC39B8AD32B}" type="slidenum">
              <a:rPr lang="x-none" smtClean="0"/>
              <a:pPr/>
              <a:t>93</a:t>
            </a:fld>
            <a:endParaRPr lang="x-none"/>
          </a:p>
        </p:txBody>
      </p:sp>
      <p:graphicFrame>
        <p:nvGraphicFramePr>
          <p:cNvPr id="8" name="Table 7">
            <a:extLst>
              <a:ext uri="{FF2B5EF4-FFF2-40B4-BE49-F238E27FC236}">
                <a16:creationId xmlns:a16="http://schemas.microsoft.com/office/drawing/2014/main" id="{DF2FED96-64E5-43E0-BDCF-FF485C4D7889}"/>
              </a:ext>
            </a:extLst>
          </p:cNvPr>
          <p:cNvGraphicFramePr>
            <a:graphicFrameLocks noGrp="1"/>
          </p:cNvGraphicFramePr>
          <p:nvPr>
            <p:extLst>
              <p:ext uri="{D42A27DB-BD31-4B8C-83A1-F6EECF244321}">
                <p14:modId xmlns:p14="http://schemas.microsoft.com/office/powerpoint/2010/main" val="1173007992"/>
              </p:ext>
            </p:extLst>
          </p:nvPr>
        </p:nvGraphicFramePr>
        <p:xfrm>
          <a:off x="0" y="967491"/>
          <a:ext cx="12192000" cy="5851578"/>
        </p:xfrm>
        <a:graphic>
          <a:graphicData uri="http://schemas.openxmlformats.org/drawingml/2006/table">
            <a:tbl>
              <a:tblPr/>
              <a:tblGrid>
                <a:gridCol w="296955">
                  <a:extLst>
                    <a:ext uri="{9D8B030D-6E8A-4147-A177-3AD203B41FA5}">
                      <a16:colId xmlns:a16="http://schemas.microsoft.com/office/drawing/2014/main" val="1347505409"/>
                    </a:ext>
                  </a:extLst>
                </a:gridCol>
                <a:gridCol w="1690615">
                  <a:extLst>
                    <a:ext uri="{9D8B030D-6E8A-4147-A177-3AD203B41FA5}">
                      <a16:colId xmlns:a16="http://schemas.microsoft.com/office/drawing/2014/main" val="4103288485"/>
                    </a:ext>
                  </a:extLst>
                </a:gridCol>
                <a:gridCol w="10204430">
                  <a:extLst>
                    <a:ext uri="{9D8B030D-6E8A-4147-A177-3AD203B41FA5}">
                      <a16:colId xmlns:a16="http://schemas.microsoft.com/office/drawing/2014/main" val="2687359383"/>
                    </a:ext>
                  </a:extLst>
                </a:gridCol>
              </a:tblGrid>
              <a:tr h="129130">
                <a:tc>
                  <a:txBody>
                    <a:bodyPr/>
                    <a:lstStyle/>
                    <a:p>
                      <a:pPr algn="ctr" fontAlgn="b"/>
                      <a:r>
                        <a:rPr lang="en-US" sz="900" b="0" i="0" u="none" strike="noStrike">
                          <a:solidFill>
                            <a:srgbClr val="000000"/>
                          </a:solidFill>
                          <a:effectLst/>
                          <a:latin typeface="Calibri" panose="020F0502020204030204" pitchFamily="34" charset="0"/>
                        </a:rPr>
                        <a:t>No.</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900" b="0" i="0" u="none" strike="noStrike">
                          <a:solidFill>
                            <a:srgbClr val="000000"/>
                          </a:solidFill>
                          <a:effectLst/>
                          <a:latin typeface="Calibri" panose="020F0502020204030204" pitchFamily="34" charset="0"/>
                        </a:rPr>
                        <a:t>Services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900" b="0" i="0" u="none" strike="noStrike">
                          <a:solidFill>
                            <a:srgbClr val="000000"/>
                          </a:solidFill>
                          <a:effectLst/>
                          <a:latin typeface="Calibri" panose="020F0502020204030204" pitchFamily="34" charset="0"/>
                        </a:rPr>
                        <a:t>Descripton</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406747195"/>
                  </a:ext>
                </a:extLst>
              </a:tr>
              <a:tr h="138462">
                <a:tc>
                  <a:txBody>
                    <a:bodyPr/>
                    <a:lstStyle/>
                    <a:p>
                      <a:pPr algn="ctr" fontAlgn="b"/>
                      <a:r>
                        <a:rPr lang="en-US" sz="900" b="0" i="0" u="none" strike="noStrike">
                          <a:solidFill>
                            <a:srgbClr val="000000"/>
                          </a:solidFill>
                          <a:effectLst/>
                          <a:latin typeface="Calibri" panose="020F0502020204030204" pitchFamily="34" charset="0"/>
                        </a:rPr>
                        <a:t>1</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
                        </a:rPr>
                        <a:t>App Service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App Service brings together everything you need to create websites, web APIs for any platform or device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628171"/>
                  </a:ext>
                </a:extLst>
              </a:tr>
              <a:tr h="276926">
                <a:tc>
                  <a:txBody>
                    <a:bodyPr/>
                    <a:lstStyle/>
                    <a:p>
                      <a:pPr algn="ctr" fontAlgn="b"/>
                      <a:r>
                        <a:rPr lang="en-US" sz="900" b="0" i="0" u="none" strike="noStrike">
                          <a:solidFill>
                            <a:srgbClr val="000000"/>
                          </a:solidFill>
                          <a:effectLst/>
                          <a:latin typeface="Calibri" panose="020F0502020204030204" pitchFamily="34" charset="0"/>
                        </a:rPr>
                        <a:t>2</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3"/>
                        </a:rPr>
                        <a:t>SQL Database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SQL Database is the intelligent, scalable database service built for the cloud with AI-powered features that maintain peak performance and durability.</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351411"/>
                  </a:ext>
                </a:extLst>
              </a:tr>
              <a:tr h="138462">
                <a:tc>
                  <a:txBody>
                    <a:bodyPr/>
                    <a:lstStyle/>
                    <a:p>
                      <a:pPr algn="ctr" fontAlgn="b"/>
                      <a:r>
                        <a:rPr lang="en-US" sz="900" b="0" i="0" u="none" strike="noStrike">
                          <a:solidFill>
                            <a:srgbClr val="000000"/>
                          </a:solidFill>
                          <a:effectLst/>
                          <a:latin typeface="Calibri" panose="020F0502020204030204" pitchFamily="34" charset="0"/>
                        </a:rPr>
                        <a:t>3</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4"/>
                        </a:rPr>
                        <a:t>Key Vault</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Key Vault enables Azure subscribers to safeguard and control cryptographic keys and other secrets used by cloud apps and services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5424343"/>
                  </a:ext>
                </a:extLst>
              </a:tr>
              <a:tr h="276926">
                <a:tc>
                  <a:txBody>
                    <a:bodyPr/>
                    <a:lstStyle/>
                    <a:p>
                      <a:pPr algn="ctr" fontAlgn="b"/>
                      <a:r>
                        <a:rPr lang="en-US" sz="900" b="0" i="0" u="none" strike="noStrike">
                          <a:solidFill>
                            <a:srgbClr val="000000"/>
                          </a:solidFill>
                          <a:effectLst/>
                          <a:latin typeface="Calibri" panose="020F0502020204030204" pitchFamily="34" charset="0"/>
                        </a:rPr>
                        <a:t>4</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5"/>
                        </a:rPr>
                        <a:t>Stream Analytic</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Stream Analytics is an event-processing engine in the cloud that uncovers insights from data generated by devices, sensors, cloud infrastructure services, and applications in real time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7894272"/>
                  </a:ext>
                </a:extLst>
              </a:tr>
              <a:tr h="276926">
                <a:tc>
                  <a:txBody>
                    <a:bodyPr/>
                    <a:lstStyle/>
                    <a:p>
                      <a:pPr algn="ctr" fontAlgn="b"/>
                      <a:r>
                        <a:rPr lang="en-US" sz="900" b="0" i="0" u="none" strike="noStrike">
                          <a:solidFill>
                            <a:srgbClr val="000000"/>
                          </a:solidFill>
                          <a:effectLst/>
                          <a:latin typeface="Calibri" panose="020F0502020204030204" pitchFamily="34" charset="0"/>
                        </a:rPr>
                        <a:t>5</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6"/>
                        </a:rPr>
                        <a:t>Virtual Network, Virutal Network peering</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VNet enables many types of Azure resources, such as Azure Virtual Machines (VM), to securely communicate with each other, the internet, and on-premises networks.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080076"/>
                  </a:ext>
                </a:extLst>
              </a:tr>
              <a:tr h="276926">
                <a:tc>
                  <a:txBody>
                    <a:bodyPr/>
                    <a:lstStyle/>
                    <a:p>
                      <a:pPr algn="ctr" fontAlgn="b"/>
                      <a:r>
                        <a:rPr lang="en-US" sz="900" b="0" i="0" u="none" strike="noStrike">
                          <a:solidFill>
                            <a:srgbClr val="000000"/>
                          </a:solidFill>
                          <a:effectLst/>
                          <a:latin typeface="Calibri" panose="020F0502020204030204" pitchFamily="34" charset="0"/>
                        </a:rPr>
                        <a:t>6</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7"/>
                        </a:rPr>
                        <a:t>Azure Monitor</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Monitor maximizes the availability and performance of your applications and services by delivering a comprehensive solution for collecting, analyzing, and acting on telemetry from your cloud and on-premises environments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9214506"/>
                  </a:ext>
                </a:extLst>
              </a:tr>
              <a:tr h="276926">
                <a:tc>
                  <a:txBody>
                    <a:bodyPr/>
                    <a:lstStyle/>
                    <a:p>
                      <a:pPr algn="ctr" fontAlgn="b"/>
                      <a:r>
                        <a:rPr lang="en-US" sz="900" b="0" i="0" u="none" strike="noStrike">
                          <a:solidFill>
                            <a:srgbClr val="000000"/>
                          </a:solidFill>
                          <a:effectLst/>
                          <a:latin typeface="Calibri" panose="020F0502020204030204" pitchFamily="34" charset="0"/>
                        </a:rPr>
                        <a:t>7</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8"/>
                        </a:rPr>
                        <a:t>Window Virtual Machine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Azure Virtual Machines gives you the flexibility of virtualization for a wide range of computing solutions with support for Linux, Windows Server, SQL Server, Oracle, IBM, SAP, and more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513495"/>
                  </a:ext>
                </a:extLst>
              </a:tr>
              <a:tr h="276926">
                <a:tc>
                  <a:txBody>
                    <a:bodyPr/>
                    <a:lstStyle/>
                    <a:p>
                      <a:pPr algn="ctr" fontAlgn="b"/>
                      <a:r>
                        <a:rPr lang="en-US" sz="900" b="0" i="0" u="none" strike="noStrike">
                          <a:solidFill>
                            <a:srgbClr val="000000"/>
                          </a:solidFill>
                          <a:effectLst/>
                          <a:latin typeface="Calibri" panose="020F0502020204030204" pitchFamily="34" charset="0"/>
                        </a:rPr>
                        <a:t>8</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9"/>
                        </a:rPr>
                        <a:t>Linux Virtual Machine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Azure Virtual Machines gives you the flexibility of virtualization for a wide range of computing solutions with support for Linux, Windows Server, SQL Server, Oracle, IBM, SAP, and more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7432377"/>
                  </a:ext>
                </a:extLst>
              </a:tr>
              <a:tr h="276926">
                <a:tc>
                  <a:txBody>
                    <a:bodyPr/>
                    <a:lstStyle/>
                    <a:p>
                      <a:pPr algn="ctr" fontAlgn="b"/>
                      <a:r>
                        <a:rPr lang="en-US" sz="900" b="0" i="0" u="none" strike="noStrike">
                          <a:solidFill>
                            <a:srgbClr val="000000"/>
                          </a:solidFill>
                          <a:effectLst/>
                          <a:latin typeface="Calibri" panose="020F0502020204030204" pitchFamily="34" charset="0"/>
                        </a:rPr>
                        <a:t>9</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0"/>
                        </a:rPr>
                        <a:t>IoT Central</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Azure IoT Central is an IoT application platform that reduces the burden and cost of developing, managing, and maintaining enterprise-grade IoT solutions.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232071"/>
                  </a:ext>
                </a:extLst>
              </a:tr>
              <a:tr h="276926">
                <a:tc>
                  <a:txBody>
                    <a:bodyPr/>
                    <a:lstStyle/>
                    <a:p>
                      <a:pPr algn="ctr" fontAlgn="b"/>
                      <a:r>
                        <a:rPr lang="en-US" sz="900" b="0" i="0" u="none" strike="noStrike">
                          <a:solidFill>
                            <a:srgbClr val="000000"/>
                          </a:solidFill>
                          <a:effectLst/>
                          <a:latin typeface="Calibri" panose="020F0502020204030204" pitchFamily="34" charset="0"/>
                        </a:rPr>
                        <a:t>10</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1"/>
                        </a:rPr>
                        <a:t>Event Hub</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IoT Central is an IoT application platform that reduces the burden and cost of developing, managing, and maintaining enterprise-grade IoT solutions.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5339890"/>
                  </a:ext>
                </a:extLst>
              </a:tr>
              <a:tr h="276926">
                <a:tc>
                  <a:txBody>
                    <a:bodyPr/>
                    <a:lstStyle/>
                    <a:p>
                      <a:pPr algn="ctr" fontAlgn="b"/>
                      <a:r>
                        <a:rPr lang="en-US" sz="900" b="0" i="0" u="none" strike="noStrike">
                          <a:solidFill>
                            <a:srgbClr val="000000"/>
                          </a:solidFill>
                          <a:effectLst/>
                          <a:latin typeface="Calibri" panose="020F0502020204030204" pitchFamily="34" charset="0"/>
                        </a:rPr>
                        <a:t>11</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2"/>
                        </a:rPr>
                        <a:t>IoT Hub</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Connect, monitor, and control millions of IoT assets running on a broad set of operating systems and protocols to jumpstart your Internet of Things project with the IoT Hub</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0937292"/>
                  </a:ext>
                </a:extLst>
              </a:tr>
              <a:tr h="138462">
                <a:tc>
                  <a:txBody>
                    <a:bodyPr/>
                    <a:lstStyle/>
                    <a:p>
                      <a:pPr algn="ctr" fontAlgn="b"/>
                      <a:r>
                        <a:rPr lang="en-US" sz="900" b="0" i="0" u="none" strike="noStrike">
                          <a:solidFill>
                            <a:srgbClr val="000000"/>
                          </a:solidFill>
                          <a:effectLst/>
                          <a:latin typeface="Calibri" panose="020F0502020204030204" pitchFamily="34" charset="0"/>
                        </a:rPr>
                        <a:t>12</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3"/>
                        </a:rPr>
                        <a:t>Load Balancer</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Load Balancer is a network load balancer that enables you to build highly scalable and highly available applications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026310"/>
                  </a:ext>
                </a:extLst>
              </a:tr>
              <a:tr h="276926">
                <a:tc>
                  <a:txBody>
                    <a:bodyPr/>
                    <a:lstStyle/>
                    <a:p>
                      <a:pPr algn="ctr" fontAlgn="b"/>
                      <a:r>
                        <a:rPr lang="en-US" sz="900" b="0" i="0" u="none" strike="noStrike">
                          <a:solidFill>
                            <a:srgbClr val="000000"/>
                          </a:solidFill>
                          <a:effectLst/>
                          <a:latin typeface="Calibri" panose="020F0502020204030204" pitchFamily="34" charset="0"/>
                        </a:rPr>
                        <a:t>13</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4"/>
                        </a:rPr>
                        <a:t>Security Center</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Microsoft Defender for Cloud protection solution that finds weak spots across your cloud configuration, helps strengthen the overall security posture of your environment, and can protect workloads across multi-cloud and hybrid environments from evolving threats.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15842"/>
                  </a:ext>
                </a:extLst>
              </a:tr>
              <a:tr h="276926">
                <a:tc>
                  <a:txBody>
                    <a:bodyPr/>
                    <a:lstStyle/>
                    <a:p>
                      <a:pPr algn="ctr" fontAlgn="b"/>
                      <a:r>
                        <a:rPr lang="en-US" sz="900" b="0" i="0" u="none" strike="noStrike">
                          <a:solidFill>
                            <a:srgbClr val="000000"/>
                          </a:solidFill>
                          <a:effectLst/>
                          <a:latin typeface="Calibri" panose="020F0502020204030204" pitchFamily="34" charset="0"/>
                        </a:rPr>
                        <a:t>14</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5"/>
                        </a:rPr>
                        <a:t>Azure Advisor</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Advisor analyzes your configurations and usage telemetry and offers personalized, actionable recommendations to help you optimize your Azure resources for reliability, security, operational excellence, performance, and cost</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6641422"/>
                  </a:ext>
                </a:extLst>
              </a:tr>
              <a:tr h="138462">
                <a:tc>
                  <a:txBody>
                    <a:bodyPr/>
                    <a:lstStyle/>
                    <a:p>
                      <a:pPr algn="ctr" fontAlgn="b"/>
                      <a:r>
                        <a:rPr lang="en-US" sz="900" b="0" i="0" u="none" strike="noStrike">
                          <a:solidFill>
                            <a:srgbClr val="000000"/>
                          </a:solidFill>
                          <a:effectLst/>
                          <a:latin typeface="Calibri" panose="020F0502020204030204" pitchFamily="34" charset="0"/>
                        </a:rPr>
                        <a:t>15</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6"/>
                        </a:rPr>
                        <a:t>Network Watcher</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Network Watcher enables you to monitor and diagnose health and performance of your network.</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9426614"/>
                  </a:ext>
                </a:extLst>
              </a:tr>
              <a:tr h="276926">
                <a:tc>
                  <a:txBody>
                    <a:bodyPr/>
                    <a:lstStyle/>
                    <a:p>
                      <a:pPr algn="ctr" fontAlgn="b"/>
                      <a:r>
                        <a:rPr lang="en-US" sz="900" b="0" i="0" u="none" strike="noStrike">
                          <a:solidFill>
                            <a:srgbClr val="000000"/>
                          </a:solidFill>
                          <a:effectLst/>
                          <a:latin typeface="Calibri" panose="020F0502020204030204" pitchFamily="34" charset="0"/>
                        </a:rPr>
                        <a:t>16</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7"/>
                        </a:rPr>
                        <a:t>DDos Protection</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DDoS Protection enables you to protect your Azure resources from denial of service (DoS) attacks with always-on monitoring and automatic network attack mitigation.</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567645"/>
                  </a:ext>
                </a:extLst>
              </a:tr>
              <a:tr h="138462">
                <a:tc>
                  <a:txBody>
                    <a:bodyPr/>
                    <a:lstStyle/>
                    <a:p>
                      <a:pPr algn="ctr" fontAlgn="b"/>
                      <a:r>
                        <a:rPr lang="en-US" sz="900" b="0" i="0" u="none" strike="noStrike">
                          <a:solidFill>
                            <a:srgbClr val="000000"/>
                          </a:solidFill>
                          <a:effectLst/>
                          <a:latin typeface="Calibri" panose="020F0502020204030204" pitchFamily="34" charset="0"/>
                        </a:rPr>
                        <a:t>17</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8"/>
                        </a:rPr>
                        <a:t>Azure Firewall</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Firewall is a managed cloud-based network security service that protects your Azure Virtual Network resources.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691962"/>
                  </a:ext>
                </a:extLst>
              </a:tr>
              <a:tr h="276926">
                <a:tc>
                  <a:txBody>
                    <a:bodyPr/>
                    <a:lstStyle/>
                    <a:p>
                      <a:pPr algn="ctr" fontAlgn="b"/>
                      <a:r>
                        <a:rPr lang="en-US" sz="900" b="0" i="0" u="none" strike="noStrike">
                          <a:solidFill>
                            <a:srgbClr val="000000"/>
                          </a:solidFill>
                          <a:effectLst/>
                          <a:latin typeface="Calibri" panose="020F0502020204030204" pitchFamily="34" charset="0"/>
                        </a:rPr>
                        <a:t>18</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19"/>
                        </a:rPr>
                        <a:t>Azure Synapes analytic</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Synapse Analytics is a unified analytics platform that brings together data integration, enterprise data warehousing, and big data analytics</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8470919"/>
                  </a:ext>
                </a:extLst>
              </a:tr>
              <a:tr h="276926">
                <a:tc>
                  <a:txBody>
                    <a:bodyPr/>
                    <a:lstStyle/>
                    <a:p>
                      <a:pPr algn="ctr" fontAlgn="b"/>
                      <a:r>
                        <a:rPr lang="en-US" sz="900" b="0" i="0" u="none" strike="noStrike">
                          <a:solidFill>
                            <a:srgbClr val="000000"/>
                          </a:solidFill>
                          <a:effectLst/>
                          <a:latin typeface="Calibri" panose="020F0502020204030204" pitchFamily="34" charset="0"/>
                        </a:rPr>
                        <a:t>19</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0"/>
                        </a:rPr>
                        <a:t>Express route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ExpressRoute is a service that enables you to create private connections between Azure datacenters and infrastructure that’s on your premises or in a colocation environment.</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867714"/>
                  </a:ext>
                </a:extLst>
              </a:tr>
              <a:tr h="276926">
                <a:tc>
                  <a:txBody>
                    <a:bodyPr/>
                    <a:lstStyle/>
                    <a:p>
                      <a:pPr algn="ctr" fontAlgn="b"/>
                      <a:r>
                        <a:rPr lang="en-US" sz="900" b="0" i="0" u="none" strike="noStrike">
                          <a:solidFill>
                            <a:srgbClr val="000000"/>
                          </a:solidFill>
                          <a:effectLst/>
                          <a:latin typeface="Calibri" panose="020F0502020204030204" pitchFamily="34" charset="0"/>
                        </a:rPr>
                        <a:t>20</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1"/>
                        </a:rPr>
                        <a:t>Azure SQL Managed Instance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SQL Managed Instance combines the broadest SQL Server engine compatibility with all the benefits of a fully managed and evergreen platform as a service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175798"/>
                  </a:ext>
                </a:extLst>
              </a:tr>
              <a:tr h="276926">
                <a:tc>
                  <a:txBody>
                    <a:bodyPr/>
                    <a:lstStyle/>
                    <a:p>
                      <a:pPr algn="ctr" fontAlgn="b"/>
                      <a:r>
                        <a:rPr lang="en-US" sz="900" b="0" i="0" u="none" strike="noStrike">
                          <a:solidFill>
                            <a:srgbClr val="000000"/>
                          </a:solidFill>
                          <a:effectLst/>
                          <a:latin typeface="Calibri" panose="020F0502020204030204" pitchFamily="34" charset="0"/>
                        </a:rPr>
                        <a:t>21</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2"/>
                        </a:rPr>
                        <a:t>Azure Kubernetes Service</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Kubernetes Service (AKS) is a free container service that simplifies the deployment, management, and operations of Kubernetes as a fully managed Kubernetes container orchestrator service.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442971"/>
                  </a:ext>
                </a:extLst>
              </a:tr>
              <a:tr h="276926">
                <a:tc>
                  <a:txBody>
                    <a:bodyPr/>
                    <a:lstStyle/>
                    <a:p>
                      <a:pPr algn="ctr" fontAlgn="b"/>
                      <a:r>
                        <a:rPr lang="en-US" sz="900" b="0" i="0" u="none" strike="noStrike">
                          <a:solidFill>
                            <a:srgbClr val="000000"/>
                          </a:solidFill>
                          <a:effectLst/>
                          <a:latin typeface="Calibri" panose="020F0502020204030204" pitchFamily="34" charset="0"/>
                        </a:rPr>
                        <a:t>22</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3"/>
                        </a:rPr>
                        <a:t>Azure Database for PostgreSQL</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Azure Database for PostgreSQL is a fully-managed database as a service with built-in capabilities, such as high availability and intelligence</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2286944"/>
                  </a:ext>
                </a:extLst>
              </a:tr>
              <a:tr h="276926">
                <a:tc>
                  <a:txBody>
                    <a:bodyPr/>
                    <a:lstStyle/>
                    <a:p>
                      <a:pPr algn="ctr" fontAlgn="b"/>
                      <a:r>
                        <a:rPr lang="en-US" sz="900" b="0" i="0" u="none" strike="noStrike">
                          <a:solidFill>
                            <a:srgbClr val="000000"/>
                          </a:solidFill>
                          <a:effectLst/>
                          <a:latin typeface="Calibri" panose="020F0502020204030204" pitchFamily="34" charset="0"/>
                        </a:rPr>
                        <a:t>23</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sng" strike="noStrike">
                          <a:solidFill>
                            <a:srgbClr val="0563C1"/>
                          </a:solidFill>
                          <a:effectLst/>
                          <a:latin typeface="Calibri" panose="020F0502020204030204" pitchFamily="34" charset="0"/>
                          <a:hlinkClick r:id="rId24"/>
                        </a:rPr>
                        <a:t>Power BI Embedded</a:t>
                      </a:r>
                      <a:endParaRPr lang="en-US" sz="900" b="0" i="0" u="sng" strike="noStrike">
                        <a:solidFill>
                          <a:srgbClr val="0563C1"/>
                        </a:solidFill>
                        <a:effectLst/>
                        <a:latin typeface="Calibri" panose="020F0502020204030204" pitchFamily="34" charset="0"/>
                      </a:endParaRP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Microsoft Power BI Embedded allows application developers to embed stunning, fully interactive reports and dashboards into apps without the time and expense of having to build your own controls from the ground-up.</a:t>
                      </a:r>
                    </a:p>
                  </a:txBody>
                  <a:tcPr marL="5180" marR="5180" marT="5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819019"/>
                  </a:ext>
                </a:extLst>
              </a:tr>
            </a:tbl>
          </a:graphicData>
        </a:graphic>
      </p:graphicFrame>
    </p:spTree>
    <p:extLst>
      <p:ext uri="{BB962C8B-B14F-4D97-AF65-F5344CB8AC3E}">
        <p14:creationId xmlns:p14="http://schemas.microsoft.com/office/powerpoint/2010/main" val="39301009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80CB18-6D97-4326-A23B-0C993EAD6929}"/>
              </a:ext>
            </a:extLst>
          </p:cNvPr>
          <p:cNvSpPr>
            <a:spLocks noGrp="1"/>
          </p:cNvSpPr>
          <p:nvPr>
            <p:ph type="title"/>
          </p:nvPr>
        </p:nvSpPr>
        <p:spPr/>
        <p:txBody>
          <a:bodyPr/>
          <a:lstStyle/>
          <a:p>
            <a:r>
              <a:rPr lang="en-US" dirty="0"/>
              <a:t>Recommended Next Step</a:t>
            </a:r>
          </a:p>
        </p:txBody>
      </p:sp>
      <p:sp>
        <p:nvSpPr>
          <p:cNvPr id="3" name="Slide Number Placeholder 2">
            <a:extLst>
              <a:ext uri="{FF2B5EF4-FFF2-40B4-BE49-F238E27FC236}">
                <a16:creationId xmlns:a16="http://schemas.microsoft.com/office/drawing/2014/main" id="{6C073DEF-2DAA-4452-AC0F-86A004F22433}"/>
              </a:ext>
            </a:extLst>
          </p:cNvPr>
          <p:cNvSpPr>
            <a:spLocks noGrp="1"/>
          </p:cNvSpPr>
          <p:nvPr>
            <p:ph type="sldNum" sz="quarter" idx="12"/>
          </p:nvPr>
        </p:nvSpPr>
        <p:spPr/>
        <p:txBody>
          <a:bodyPr/>
          <a:lstStyle/>
          <a:p>
            <a:fld id="{E012F146-47F9-A646-B182-8CC39B8AD32B}" type="slidenum">
              <a:rPr lang="x-none" smtClean="0"/>
              <a:pPr/>
              <a:t>94</a:t>
            </a:fld>
            <a:endParaRPr lang="x-none"/>
          </a:p>
        </p:txBody>
      </p:sp>
      <p:sp>
        <p:nvSpPr>
          <p:cNvPr id="10" name="TextBox 9">
            <a:extLst>
              <a:ext uri="{FF2B5EF4-FFF2-40B4-BE49-F238E27FC236}">
                <a16:creationId xmlns:a16="http://schemas.microsoft.com/office/drawing/2014/main" id="{63CA900F-5712-4B1C-B76E-5A7578C281C1}"/>
              </a:ext>
            </a:extLst>
          </p:cNvPr>
          <p:cNvSpPr txBox="1"/>
          <p:nvPr/>
        </p:nvSpPr>
        <p:spPr>
          <a:xfrm>
            <a:off x="436469" y="1361650"/>
            <a:ext cx="11602524" cy="5216813"/>
          </a:xfrm>
          <a:prstGeom prst="rect">
            <a:avLst/>
          </a:prstGeom>
          <a:noFill/>
        </p:spPr>
        <p:txBody>
          <a:bodyPr wrap="square">
            <a:spAutoFit/>
          </a:bodyPr>
          <a:lstStyle/>
          <a:p>
            <a:pPr lvl="0">
              <a:lnSpc>
                <a:spcPct val="90000"/>
              </a:lnSpc>
              <a:buClr>
                <a:srgbClr val="44546A"/>
              </a:buClr>
              <a:buSzPct val="25000"/>
              <a:defRPr/>
            </a:pPr>
            <a:r>
              <a:rPr lang="en-US" sz="2400" b="1" dirty="0">
                <a:latin typeface="Segoe UI Semilight" panose="020B0402040204020203" pitchFamily="34" charset="0"/>
                <a:cs typeface="Segoe UI Semilight" panose="020B0402040204020203" pitchFamily="34" charset="0"/>
              </a:rPr>
              <a:t>       </a:t>
            </a:r>
            <a:r>
              <a:rPr lang="en-US" sz="3200" b="1" dirty="0">
                <a:latin typeface="Segoe UI Semilight" panose="020B0402040204020203" pitchFamily="34" charset="0"/>
                <a:cs typeface="Segoe UI Semilight" panose="020B0402040204020203" pitchFamily="34" charset="0"/>
              </a:rPr>
              <a:t>Start small &amp; win fast with confidence </a:t>
            </a:r>
            <a:endParaRPr lang="en-US" sz="2400" b="1"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r>
              <a:rPr lang="en-US" sz="2400" dirty="0">
                <a:latin typeface="Segoe UI Semilight" panose="020B0402040204020203" pitchFamily="34" charset="0"/>
                <a:cs typeface="Segoe UI Semilight" panose="020B0402040204020203" pitchFamily="34" charset="0"/>
                <a:sym typeface="Wingdings" panose="05000000000000000000" pitchFamily="2" charset="2"/>
              </a:rPr>
              <a:t>       </a:t>
            </a:r>
            <a:r>
              <a:rPr lang="en-US" sz="2000" dirty="0">
                <a:latin typeface="Segoe UI Semilight" panose="020B0402040204020203" pitchFamily="34" charset="0"/>
                <a:cs typeface="Segoe UI Semilight" panose="020B0402040204020203" pitchFamily="34" charset="0"/>
                <a:sym typeface="Wingdings" panose="05000000000000000000" pitchFamily="2" charset="2"/>
              </a:rPr>
              <a:t> POC: Landing Zones &amp; DevTest environment m</a:t>
            </a:r>
            <a:r>
              <a:rPr lang="en-US" sz="2000" dirty="0">
                <a:latin typeface="Segoe UI Semilight" panose="020B0402040204020203" pitchFamily="34" charset="0"/>
                <a:cs typeface="Segoe UI Semilight" panose="020B0402040204020203" pitchFamily="34" charset="0"/>
              </a:rPr>
              <a:t>igration (Lift &amp; Shift) in </a:t>
            </a:r>
            <a:r>
              <a:rPr lang="en-US" sz="2000" b="1" dirty="0">
                <a:latin typeface="Segoe UI Semilight" panose="020B0402040204020203" pitchFamily="34" charset="0"/>
                <a:cs typeface="Segoe UI Semilight" panose="020B0402040204020203" pitchFamily="34" charset="0"/>
              </a:rPr>
              <a:t>May/June 2022</a:t>
            </a:r>
          </a:p>
          <a:p>
            <a:pPr lvl="0">
              <a:lnSpc>
                <a:spcPct val="90000"/>
              </a:lnSpc>
              <a:buClr>
                <a:srgbClr val="44546A"/>
              </a:buClr>
              <a:buSzPct val="25000"/>
              <a:defRPr/>
            </a:pPr>
            <a:endParaRPr lang="en-US" sz="800" dirty="0">
              <a:latin typeface="Segoe UI Semilight" panose="020B0402040204020203" pitchFamily="34" charset="0"/>
              <a:cs typeface="Segoe UI Semilight" panose="020B0402040204020203" pitchFamily="34" charset="0"/>
            </a:endParaRPr>
          </a:p>
          <a:p>
            <a:pPr>
              <a:lnSpc>
                <a:spcPct val="90000"/>
              </a:lnSpc>
              <a:buClr>
                <a:srgbClr val="44546A"/>
              </a:buClr>
              <a:buSzPct val="25000"/>
              <a:defRPr/>
            </a:pPr>
            <a:r>
              <a:rPr lang="en-GB" sz="2000" dirty="0">
                <a:solidFill>
                  <a:schemeClr val="bg2"/>
                </a:solidFill>
                <a:latin typeface="Segoe UI Semilight" panose="020B0402040204020203" pitchFamily="34" charset="0"/>
                <a:cs typeface="Segoe UI Semilight" panose="020B0402040204020203" pitchFamily="34" charset="0"/>
                <a:sym typeface="Source Sans Pro"/>
              </a:rPr>
              <a:t>             Recommended Apps: </a:t>
            </a:r>
            <a:r>
              <a:rPr lang="en-US" sz="2000" dirty="0">
                <a:solidFill>
                  <a:schemeClr val="bg2"/>
                </a:solidFill>
                <a:latin typeface="Segoe UI Semilight" panose="020B0402040204020203" pitchFamily="34" charset="0"/>
                <a:cs typeface="Segoe UI Semilight" panose="020B0402040204020203" pitchFamily="34" charset="0"/>
              </a:rPr>
              <a:t>BOS Framework, </a:t>
            </a:r>
            <a:r>
              <a:rPr lang="en-US" sz="2000" dirty="0" err="1">
                <a:solidFill>
                  <a:schemeClr val="bg2"/>
                </a:solidFill>
                <a:latin typeface="Segoe UI Semilight" panose="020B0402040204020203" pitchFamily="34" charset="0"/>
                <a:cs typeface="Segoe UI Semilight" panose="020B0402040204020203" pitchFamily="34" charset="0"/>
              </a:rPr>
              <a:t>Nuclos</a:t>
            </a:r>
            <a:r>
              <a:rPr lang="en-US" sz="2000" dirty="0">
                <a:solidFill>
                  <a:schemeClr val="bg2"/>
                </a:solidFill>
                <a:latin typeface="Segoe UI Semilight" panose="020B0402040204020203" pitchFamily="34" charset="0"/>
                <a:cs typeface="Segoe UI Semilight" panose="020B0402040204020203" pitchFamily="34" charset="0"/>
              </a:rPr>
              <a:t> Framework, Back-End Mobile</a:t>
            </a:r>
          </a:p>
          <a:p>
            <a:pPr lvl="0">
              <a:lnSpc>
                <a:spcPct val="90000"/>
              </a:lnSpc>
              <a:buClr>
                <a:srgbClr val="44546A"/>
              </a:buClr>
              <a:buSzPct val="25000"/>
              <a:defRPr/>
            </a:pPr>
            <a:endParaRPr lang="en-US" sz="2400" b="1"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endParaRPr lang="en-US" sz="2400" b="1"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endParaRPr lang="en-US" sz="2400" b="1"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r>
              <a:rPr lang="en-US" sz="3200" b="1" dirty="0">
                <a:latin typeface="Segoe UI Semilight" panose="020B0402040204020203" pitchFamily="34" charset="0"/>
                <a:cs typeface="Segoe UI Semilight" panose="020B0402040204020203" pitchFamily="34" charset="0"/>
              </a:rPr>
              <a:t>Exclusive Offers from Microsoft </a:t>
            </a:r>
          </a:p>
          <a:p>
            <a:pPr lvl="0">
              <a:lnSpc>
                <a:spcPct val="90000"/>
              </a:lnSpc>
              <a:buClr>
                <a:srgbClr val="44546A"/>
              </a:buClr>
              <a:buSzPct val="25000"/>
              <a:defRPr/>
            </a:pPr>
            <a:endParaRPr lang="en-US" sz="1400" b="1"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r>
              <a:rPr lang="en-US" sz="2000" dirty="0">
                <a:latin typeface="Segoe UI Semilight" panose="020B0402040204020203" pitchFamily="34" charset="0"/>
                <a:cs typeface="Segoe UI Semilight" panose="020B0402040204020203" pitchFamily="34" charset="0"/>
              </a:rPr>
              <a:t>1. Azure Migration &amp; Modernization Program </a:t>
            </a:r>
            <a:r>
              <a:rPr lang="en-US" sz="2000" dirty="0">
                <a:latin typeface="Segoe UI Semilight" panose="020B0402040204020203" pitchFamily="34" charset="0"/>
                <a:cs typeface="Segoe UI Semilight" panose="020B0402040204020203" pitchFamily="34" charset="0"/>
                <a:sym typeface="Wingdings" panose="05000000000000000000" pitchFamily="2" charset="2"/>
              </a:rPr>
              <a:t> W</a:t>
            </a:r>
            <a:r>
              <a:rPr lang="en-US" sz="2000" dirty="0">
                <a:latin typeface="Segoe UI Semilight" panose="020B0402040204020203" pitchFamily="34" charset="0"/>
                <a:cs typeface="Segoe UI Semilight" panose="020B0402040204020203" pitchFamily="34" charset="0"/>
              </a:rPr>
              <a:t>orking closely with our Advance Specialized partner    for the POC DevTest migration, funded within Microsoft range (subject to final approval)</a:t>
            </a:r>
          </a:p>
          <a:p>
            <a:pPr lvl="0">
              <a:lnSpc>
                <a:spcPct val="90000"/>
              </a:lnSpc>
              <a:buClr>
                <a:srgbClr val="44546A"/>
              </a:buClr>
              <a:buSzPct val="25000"/>
              <a:defRPr/>
            </a:pPr>
            <a:endParaRPr lang="en-US" sz="2000" dirty="0">
              <a:latin typeface="Segoe UI Semilight" panose="020B0402040204020203" pitchFamily="34" charset="0"/>
              <a:cs typeface="Segoe UI Semilight" panose="020B0402040204020203" pitchFamily="34" charset="0"/>
            </a:endParaRPr>
          </a:p>
          <a:p>
            <a:pPr lvl="0">
              <a:lnSpc>
                <a:spcPct val="90000"/>
              </a:lnSpc>
              <a:buClr>
                <a:srgbClr val="44546A"/>
              </a:buClr>
              <a:buSzPct val="25000"/>
              <a:defRPr/>
            </a:pPr>
            <a:r>
              <a:rPr lang="en-US" sz="2000" dirty="0">
                <a:latin typeface="Segoe UI Semilight" panose="020B0402040204020203" pitchFamily="34" charset="0"/>
                <a:cs typeface="Segoe UI Semilight" panose="020B0402040204020203" pitchFamily="34" charset="0"/>
              </a:rPr>
              <a:t>2. Learn as you go </a:t>
            </a:r>
            <a:r>
              <a:rPr lang="en-US" sz="2000" dirty="0">
                <a:latin typeface="Segoe UI Semilight" panose="020B0402040204020203" pitchFamily="34" charset="0"/>
                <a:cs typeface="Segoe UI Semilight" panose="020B0402040204020203" pitchFamily="34" charset="0"/>
                <a:sym typeface="Wingdings" panose="05000000000000000000" pitchFamily="2" charset="2"/>
              </a:rPr>
              <a:t> Microsoft will invest in PIACOM team for Azure skillset by training in May 2022</a:t>
            </a:r>
          </a:p>
          <a:p>
            <a:pPr lvl="0">
              <a:lnSpc>
                <a:spcPct val="90000"/>
              </a:lnSpc>
              <a:buClr>
                <a:srgbClr val="44546A"/>
              </a:buClr>
              <a:buSzPct val="25000"/>
              <a:defRPr/>
            </a:pPr>
            <a:endParaRPr lang="en-US" sz="2000" dirty="0">
              <a:latin typeface="Segoe UI Semilight" panose="020B0402040204020203" pitchFamily="34" charset="0"/>
              <a:cs typeface="Segoe UI Semilight" panose="020B0402040204020203" pitchFamily="34" charset="0"/>
              <a:sym typeface="Wingdings" panose="05000000000000000000" pitchFamily="2" charset="2"/>
            </a:endParaRPr>
          </a:p>
          <a:p>
            <a:pPr lvl="0">
              <a:lnSpc>
                <a:spcPct val="90000"/>
              </a:lnSpc>
              <a:buClr>
                <a:srgbClr val="44546A"/>
              </a:buClr>
              <a:buSzPct val="25000"/>
              <a:defRPr/>
            </a:pPr>
            <a:r>
              <a:rPr lang="en-US" sz="2000" dirty="0">
                <a:latin typeface="Segoe UI Semilight" panose="020B0402040204020203" pitchFamily="34" charset="0"/>
                <a:cs typeface="Segoe UI Semilight" panose="020B0402040204020203" pitchFamily="34" charset="0"/>
                <a:sym typeface="Wingdings" panose="05000000000000000000" pitchFamily="2" charset="2"/>
              </a:rPr>
              <a:t>3. Follow up with Optimization and Ready for Cloud journey</a:t>
            </a:r>
            <a:endParaRPr lang="en-GB" sz="2000" dirty="0">
              <a:latin typeface="Segoe UI Semilight" panose="020B0402040204020203" pitchFamily="34" charset="0"/>
              <a:cs typeface="Segoe UI Semilight" panose="020B0402040204020203" pitchFamily="34" charset="0"/>
              <a:sym typeface="Source Sans Pro"/>
            </a:endParaRPr>
          </a:p>
          <a:p>
            <a:pPr lvl="0">
              <a:lnSpc>
                <a:spcPct val="90000"/>
              </a:lnSpc>
              <a:buClr>
                <a:srgbClr val="44546A"/>
              </a:buClr>
              <a:buSzPct val="25000"/>
              <a:defRPr/>
            </a:pPr>
            <a:endParaRPr lang="en-GB" sz="2400" b="1" dirty="0">
              <a:latin typeface="Segoe UI Semilight" panose="020B0402040204020203" pitchFamily="34" charset="0"/>
              <a:cs typeface="Segoe UI Semilight" panose="020B0402040204020203" pitchFamily="34" charset="0"/>
              <a:sym typeface="Source Sans Pro"/>
            </a:endParaRPr>
          </a:p>
          <a:p>
            <a:pPr lvl="0">
              <a:lnSpc>
                <a:spcPct val="90000"/>
              </a:lnSpc>
              <a:buClr>
                <a:srgbClr val="44546A"/>
              </a:buClr>
              <a:buSzPct val="25000"/>
              <a:defRPr/>
            </a:pPr>
            <a:endParaRPr lang="en-GB" sz="2400" b="1" dirty="0">
              <a:latin typeface="Segoe UI Semilight" panose="020B0402040204020203" pitchFamily="34" charset="0"/>
              <a:cs typeface="Segoe UI Semilight" panose="020B0402040204020203" pitchFamily="34" charset="0"/>
              <a:sym typeface="Source Sans Pro"/>
            </a:endParaRPr>
          </a:p>
        </p:txBody>
      </p:sp>
      <p:sp>
        <p:nvSpPr>
          <p:cNvPr id="2" name="Star: 5 Points 1">
            <a:extLst>
              <a:ext uri="{FF2B5EF4-FFF2-40B4-BE49-F238E27FC236}">
                <a16:creationId xmlns:a16="http://schemas.microsoft.com/office/drawing/2014/main" id="{74A35218-587A-1BBA-C03A-10FF6E0BD8BF}"/>
              </a:ext>
            </a:extLst>
          </p:cNvPr>
          <p:cNvSpPr/>
          <p:nvPr/>
        </p:nvSpPr>
        <p:spPr>
          <a:xfrm>
            <a:off x="501065" y="1301492"/>
            <a:ext cx="540255" cy="446665"/>
          </a:xfrm>
          <a:prstGeom prst="star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513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lvl="0">
              <a:defRPr/>
            </a:pPr>
            <a:r>
              <a:rPr lang="en-US" sz="4800" b="1" spc="-100" noProof="0">
                <a:solidFill>
                  <a:srgbClr val="33B2C1"/>
                </a:solidFill>
                <a:latin typeface="BR Omega VN" pitchFamily="2" charset="77"/>
                <a:cs typeface="Arial" panose="020B0604020202020204" pitchFamily="34" charset="0"/>
              </a:rPr>
              <a:t>5</a:t>
            </a:r>
            <a:r>
              <a:rPr kumimoji="0" lang="en-US" sz="4800" b="1" u="none" strike="noStrike" kern="1200" cap="none" spc="-100" normalizeH="0" baseline="0" noProof="0">
                <a:ln>
                  <a:noFill/>
                </a:ln>
                <a:solidFill>
                  <a:srgbClr val="33B2C1"/>
                </a:solidFill>
                <a:effectLst/>
                <a:uLnTx/>
                <a:uFillTx/>
                <a:latin typeface="BR Omega VN" pitchFamily="2" charset="77"/>
                <a:cs typeface="Arial" panose="020B0604020202020204" pitchFamily="34" charset="0"/>
              </a:rPr>
              <a:t>. </a:t>
            </a:r>
            <a:r>
              <a:rPr lang="en-US" sz="4800" b="1" spc="-100">
                <a:solidFill>
                  <a:srgbClr val="FFFFFF"/>
                </a:solidFill>
                <a:latin typeface="BR Omega VN" pitchFamily="2" charset="77"/>
                <a:cs typeface="Arial" panose="020B0604020202020204" pitchFamily="34" charset="0"/>
              </a:rPr>
              <a:t>APPENDIX</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95</a:t>
            </a:fld>
            <a:endParaRPr lang="x-none"/>
          </a:p>
        </p:txBody>
      </p:sp>
    </p:spTree>
    <p:extLst>
      <p:ext uri="{BB962C8B-B14F-4D97-AF65-F5344CB8AC3E}">
        <p14:creationId xmlns:p14="http://schemas.microsoft.com/office/powerpoint/2010/main" val="155400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2 1.11111E-6 L -2.29167E-6 1.11111E-6 " pathEditMode="relative" rAng="0" ptsTypes="AA">
                                      <p:cBhvr>
                                        <p:cTn id="6" dur="1000" fill="hold"/>
                                        <p:tgtEl>
                                          <p:spTgt spid="14"/>
                                        </p:tgtEl>
                                        <p:attrNameLst>
                                          <p:attrName>ppt_x</p:attrName>
                                          <p:attrName>ppt_y</p:attrName>
                                        </p:attrNameLst>
                                      </p:cBhvr>
                                      <p:rCtr x="3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Case study #1 : IoT</a:t>
            </a:r>
          </a:p>
        </p:txBody>
      </p:sp>
      <p:sp>
        <p:nvSpPr>
          <p:cNvPr id="3" name="Slide Number Placeholder 2"/>
          <p:cNvSpPr>
            <a:spLocks noGrp="1"/>
          </p:cNvSpPr>
          <p:nvPr>
            <p:ph type="sldNum" sz="quarter" idx="12"/>
          </p:nvPr>
        </p:nvSpPr>
        <p:spPr/>
        <p:txBody>
          <a:bodyPr/>
          <a:lstStyle/>
          <a:p>
            <a:fld id="{E012F146-47F9-A646-B182-8CC39B8AD32B}" type="slidenum">
              <a:rPr lang="x-none" smtClean="0"/>
              <a:pPr/>
              <a:t>96</a:t>
            </a:fld>
            <a:endParaRPr lang="x-none"/>
          </a:p>
        </p:txBody>
      </p:sp>
      <p:sp>
        <p:nvSpPr>
          <p:cNvPr id="39" name="TextBox 38">
            <a:extLst>
              <a:ext uri="{FF2B5EF4-FFF2-40B4-BE49-F238E27FC236}">
                <a16:creationId xmlns:a16="http://schemas.microsoft.com/office/drawing/2014/main" id="{6C3E02D8-F977-4E80-512C-8867996C9D2D}"/>
              </a:ext>
            </a:extLst>
          </p:cNvPr>
          <p:cNvSpPr txBox="1"/>
          <p:nvPr/>
        </p:nvSpPr>
        <p:spPr>
          <a:xfrm>
            <a:off x="668400" y="3164739"/>
            <a:ext cx="816484" cy="261610"/>
          </a:xfrm>
          <a:prstGeom prst="rect">
            <a:avLst/>
          </a:prstGeom>
          <a:noFill/>
        </p:spPr>
        <p:txBody>
          <a:bodyPr wrap="square" lIns="0" rIns="0" bIns="0" rtlCol="0">
            <a:spAutoFit/>
          </a:bodyPr>
          <a:lstStyle/>
          <a:p>
            <a:pPr algn="ctr">
              <a:tabLst>
                <a:tab pos="2734255" algn="l"/>
              </a:tabLst>
            </a:pPr>
            <a:r>
              <a:rPr lang="en-US" sz="1400" dirty="0">
                <a:solidFill>
                  <a:srgbClr val="36365C">
                    <a:lumMod val="75000"/>
                  </a:srgbClr>
                </a:solidFill>
                <a:latin typeface="Lato Regular"/>
                <a:cs typeface="Lato Regular"/>
              </a:rPr>
              <a:t>Branches</a:t>
            </a:r>
          </a:p>
        </p:txBody>
      </p:sp>
      <p:sp>
        <p:nvSpPr>
          <p:cNvPr id="40" name="TextBox 39">
            <a:extLst>
              <a:ext uri="{FF2B5EF4-FFF2-40B4-BE49-F238E27FC236}">
                <a16:creationId xmlns:a16="http://schemas.microsoft.com/office/drawing/2014/main" id="{EA823ABC-D762-4FEC-2844-5026E8B6913A}"/>
              </a:ext>
            </a:extLst>
          </p:cNvPr>
          <p:cNvSpPr txBox="1"/>
          <p:nvPr/>
        </p:nvSpPr>
        <p:spPr>
          <a:xfrm>
            <a:off x="496496" y="2915684"/>
            <a:ext cx="1160291" cy="323165"/>
          </a:xfrm>
          <a:prstGeom prst="rect">
            <a:avLst/>
          </a:prstGeom>
          <a:noFill/>
        </p:spPr>
        <p:txBody>
          <a:bodyPr wrap="square" lIns="0" rIns="0" bIns="0" rtlCol="0">
            <a:spAutoFit/>
          </a:bodyPr>
          <a:lstStyle/>
          <a:p>
            <a:pPr algn="ctr">
              <a:tabLst>
                <a:tab pos="2734255" algn="l"/>
              </a:tabLst>
            </a:pPr>
            <a:r>
              <a:rPr lang="en-US" b="1" dirty="0">
                <a:solidFill>
                  <a:srgbClr val="36365C">
                    <a:lumMod val="75000"/>
                  </a:srgbClr>
                </a:solidFill>
                <a:latin typeface="Lato Regular"/>
                <a:cs typeface="Lato Regular"/>
              </a:rPr>
              <a:t>?</a:t>
            </a:r>
            <a:endParaRPr lang="en-US" b="1" baseline="30000" dirty="0">
              <a:solidFill>
                <a:srgbClr val="36365C">
                  <a:lumMod val="75000"/>
                </a:srgbClr>
              </a:solidFill>
              <a:latin typeface="Lato Regular"/>
              <a:cs typeface="Lato Regular"/>
            </a:endParaRPr>
          </a:p>
        </p:txBody>
      </p:sp>
      <p:sp>
        <p:nvSpPr>
          <p:cNvPr id="41" name="Freeform 118">
            <a:extLst>
              <a:ext uri="{FF2B5EF4-FFF2-40B4-BE49-F238E27FC236}">
                <a16:creationId xmlns:a16="http://schemas.microsoft.com/office/drawing/2014/main" id="{614B700F-F91D-6703-15BB-72E7C30FE92B}"/>
              </a:ext>
            </a:extLst>
          </p:cNvPr>
          <p:cNvSpPr>
            <a:spLocks noEditPoints="1"/>
          </p:cNvSpPr>
          <p:nvPr/>
        </p:nvSpPr>
        <p:spPr bwMode="auto">
          <a:xfrm>
            <a:off x="769225" y="3653583"/>
            <a:ext cx="655635" cy="660634"/>
          </a:xfrm>
          <a:custGeom>
            <a:avLst/>
            <a:gdLst>
              <a:gd name="T0" fmla="*/ 52 w 208"/>
              <a:gd name="T1" fmla="*/ 194 h 209"/>
              <a:gd name="T2" fmla="*/ 14 w 208"/>
              <a:gd name="T3" fmla="*/ 157 h 209"/>
              <a:gd name="T4" fmla="*/ 0 w 208"/>
              <a:gd name="T5" fmla="*/ 105 h 209"/>
              <a:gd name="T6" fmla="*/ 14 w 208"/>
              <a:gd name="T7" fmla="*/ 52 h 209"/>
              <a:gd name="T8" fmla="*/ 52 w 208"/>
              <a:gd name="T9" fmla="*/ 15 h 209"/>
              <a:gd name="T10" fmla="*/ 104 w 208"/>
              <a:gd name="T11" fmla="*/ 0 h 209"/>
              <a:gd name="T12" fmla="*/ 157 w 208"/>
              <a:gd name="T13" fmla="*/ 15 h 209"/>
              <a:gd name="T14" fmla="*/ 194 w 208"/>
              <a:gd name="T15" fmla="*/ 52 h 209"/>
              <a:gd name="T16" fmla="*/ 208 w 208"/>
              <a:gd name="T17" fmla="*/ 105 h 209"/>
              <a:gd name="T18" fmla="*/ 194 w 208"/>
              <a:gd name="T19" fmla="*/ 157 h 209"/>
              <a:gd name="T20" fmla="*/ 157 w 208"/>
              <a:gd name="T21" fmla="*/ 194 h 209"/>
              <a:gd name="T22" fmla="*/ 104 w 208"/>
              <a:gd name="T23" fmla="*/ 209 h 209"/>
              <a:gd name="T24" fmla="*/ 47 w 208"/>
              <a:gd name="T25" fmla="*/ 100 h 209"/>
              <a:gd name="T26" fmla="*/ 53 w 208"/>
              <a:gd name="T27" fmla="*/ 59 h 209"/>
              <a:gd name="T28" fmla="*/ 13 w 208"/>
              <a:gd name="T29" fmla="*/ 78 h 209"/>
              <a:gd name="T30" fmla="*/ 47 w 208"/>
              <a:gd name="T31" fmla="*/ 100 h 209"/>
              <a:gd name="T32" fmla="*/ 49 w 208"/>
              <a:gd name="T33" fmla="*/ 130 h 209"/>
              <a:gd name="T34" fmla="*/ 10 w 208"/>
              <a:gd name="T35" fmla="*/ 109 h 209"/>
              <a:gd name="T36" fmla="*/ 21 w 208"/>
              <a:gd name="T37" fmla="*/ 150 h 209"/>
              <a:gd name="T38" fmla="*/ 56 w 208"/>
              <a:gd name="T39" fmla="*/ 50 h 209"/>
              <a:gd name="T40" fmla="*/ 72 w 208"/>
              <a:gd name="T41" fmla="*/ 15 h 209"/>
              <a:gd name="T42" fmla="*/ 27 w 208"/>
              <a:gd name="T43" fmla="*/ 50 h 209"/>
              <a:gd name="T44" fmla="*/ 63 w 208"/>
              <a:gd name="T45" fmla="*/ 177 h 209"/>
              <a:gd name="T46" fmla="*/ 27 w 208"/>
              <a:gd name="T47" fmla="*/ 159 h 209"/>
              <a:gd name="T48" fmla="*/ 72 w 208"/>
              <a:gd name="T49" fmla="*/ 194 h 209"/>
              <a:gd name="T50" fmla="*/ 62 w 208"/>
              <a:gd name="T51" fmla="*/ 59 h 209"/>
              <a:gd name="T52" fmla="*/ 99 w 208"/>
              <a:gd name="T53" fmla="*/ 100 h 209"/>
              <a:gd name="T54" fmla="*/ 62 w 208"/>
              <a:gd name="T55" fmla="*/ 59 h 209"/>
              <a:gd name="T56" fmla="*/ 99 w 208"/>
              <a:gd name="T57" fmla="*/ 150 h 209"/>
              <a:gd name="T58" fmla="*/ 56 w 208"/>
              <a:gd name="T59" fmla="*/ 109 h 209"/>
              <a:gd name="T60" fmla="*/ 93 w 208"/>
              <a:gd name="T61" fmla="*/ 11 h 209"/>
              <a:gd name="T62" fmla="*/ 75 w 208"/>
              <a:gd name="T63" fmla="*/ 30 h 209"/>
              <a:gd name="T64" fmla="*/ 99 w 208"/>
              <a:gd name="T65" fmla="*/ 50 h 209"/>
              <a:gd name="T66" fmla="*/ 93 w 208"/>
              <a:gd name="T67" fmla="*/ 11 h 209"/>
              <a:gd name="T68" fmla="*/ 66 w 208"/>
              <a:gd name="T69" fmla="*/ 159 h 209"/>
              <a:gd name="T70" fmla="*/ 86 w 208"/>
              <a:gd name="T71" fmla="*/ 197 h 209"/>
              <a:gd name="T72" fmla="*/ 99 w 208"/>
              <a:gd name="T73" fmla="*/ 199 h 209"/>
              <a:gd name="T74" fmla="*/ 109 w 208"/>
              <a:gd name="T75" fmla="*/ 50 h 209"/>
              <a:gd name="T76" fmla="*/ 131 w 208"/>
              <a:gd name="T77" fmla="*/ 29 h 209"/>
              <a:gd name="T78" fmla="*/ 109 w 208"/>
              <a:gd name="T79" fmla="*/ 10 h 209"/>
              <a:gd name="T80" fmla="*/ 150 w 208"/>
              <a:gd name="T81" fmla="*/ 100 h 209"/>
              <a:gd name="T82" fmla="*/ 109 w 208"/>
              <a:gd name="T83" fmla="*/ 59 h 209"/>
              <a:gd name="T84" fmla="*/ 150 w 208"/>
              <a:gd name="T85" fmla="*/ 100 h 209"/>
              <a:gd name="T86" fmla="*/ 109 w 208"/>
              <a:gd name="T87" fmla="*/ 150 h 209"/>
              <a:gd name="T88" fmla="*/ 150 w 208"/>
              <a:gd name="T89" fmla="*/ 109 h 209"/>
              <a:gd name="T90" fmla="*/ 131 w 208"/>
              <a:gd name="T91" fmla="*/ 180 h 209"/>
              <a:gd name="T92" fmla="*/ 109 w 208"/>
              <a:gd name="T93" fmla="*/ 159 h 209"/>
              <a:gd name="T94" fmla="*/ 119 w 208"/>
              <a:gd name="T95" fmla="*/ 198 h 209"/>
              <a:gd name="T96" fmla="*/ 143 w 208"/>
              <a:gd name="T97" fmla="*/ 31 h 209"/>
              <a:gd name="T98" fmla="*/ 181 w 208"/>
              <a:gd name="T99" fmla="*/ 50 h 209"/>
              <a:gd name="T100" fmla="*/ 133 w 208"/>
              <a:gd name="T101" fmla="*/ 14 h 209"/>
              <a:gd name="T102" fmla="*/ 150 w 208"/>
              <a:gd name="T103" fmla="*/ 159 h 209"/>
              <a:gd name="T104" fmla="*/ 160 w 208"/>
              <a:gd name="T105" fmla="*/ 181 h 209"/>
              <a:gd name="T106" fmla="*/ 150 w 208"/>
              <a:gd name="T107" fmla="*/ 159 h 209"/>
              <a:gd name="T108" fmla="*/ 159 w 208"/>
              <a:gd name="T109" fmla="*/ 100 h 209"/>
              <a:gd name="T110" fmla="*/ 195 w 208"/>
              <a:gd name="T111" fmla="*/ 78 h 209"/>
              <a:gd name="T112" fmla="*/ 153 w 208"/>
              <a:gd name="T113" fmla="*/ 59 h 209"/>
              <a:gd name="T114" fmla="*/ 153 w 208"/>
              <a:gd name="T115" fmla="*/ 150 h 209"/>
              <a:gd name="T116" fmla="*/ 195 w 208"/>
              <a:gd name="T117" fmla="*/ 131 h 209"/>
              <a:gd name="T118" fmla="*/ 159 w 208"/>
              <a:gd name="T119" fmla="*/ 1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209">
                <a:moveTo>
                  <a:pt x="76" y="205"/>
                </a:moveTo>
                <a:cubicBezTo>
                  <a:pt x="68" y="202"/>
                  <a:pt x="59" y="199"/>
                  <a:pt x="52" y="194"/>
                </a:cubicBezTo>
                <a:cubicBezTo>
                  <a:pt x="44" y="190"/>
                  <a:pt x="37" y="184"/>
                  <a:pt x="30" y="178"/>
                </a:cubicBezTo>
                <a:cubicBezTo>
                  <a:pt x="24" y="172"/>
                  <a:pt x="19" y="165"/>
                  <a:pt x="14" y="157"/>
                </a:cubicBezTo>
                <a:cubicBezTo>
                  <a:pt x="10" y="149"/>
                  <a:pt x="6" y="141"/>
                  <a:pt x="4" y="132"/>
                </a:cubicBezTo>
                <a:cubicBezTo>
                  <a:pt x="1" y="123"/>
                  <a:pt x="0" y="114"/>
                  <a:pt x="0" y="105"/>
                </a:cubicBezTo>
                <a:cubicBezTo>
                  <a:pt x="0" y="95"/>
                  <a:pt x="1" y="86"/>
                  <a:pt x="4" y="77"/>
                </a:cubicBezTo>
                <a:cubicBezTo>
                  <a:pt x="6" y="68"/>
                  <a:pt x="10" y="60"/>
                  <a:pt x="14" y="52"/>
                </a:cubicBezTo>
                <a:cubicBezTo>
                  <a:pt x="19" y="44"/>
                  <a:pt x="24" y="37"/>
                  <a:pt x="30" y="31"/>
                </a:cubicBezTo>
                <a:cubicBezTo>
                  <a:pt x="37" y="25"/>
                  <a:pt x="44" y="19"/>
                  <a:pt x="52" y="15"/>
                </a:cubicBezTo>
                <a:cubicBezTo>
                  <a:pt x="59" y="10"/>
                  <a:pt x="68" y="7"/>
                  <a:pt x="76" y="4"/>
                </a:cubicBezTo>
                <a:cubicBezTo>
                  <a:pt x="85" y="2"/>
                  <a:pt x="94" y="0"/>
                  <a:pt x="104" y="0"/>
                </a:cubicBezTo>
                <a:cubicBezTo>
                  <a:pt x="114" y="0"/>
                  <a:pt x="123" y="2"/>
                  <a:pt x="132" y="4"/>
                </a:cubicBezTo>
                <a:cubicBezTo>
                  <a:pt x="141" y="7"/>
                  <a:pt x="149" y="10"/>
                  <a:pt x="157" y="15"/>
                </a:cubicBezTo>
                <a:cubicBezTo>
                  <a:pt x="164" y="19"/>
                  <a:pt x="171" y="25"/>
                  <a:pt x="178" y="31"/>
                </a:cubicBezTo>
                <a:cubicBezTo>
                  <a:pt x="184" y="37"/>
                  <a:pt x="189" y="44"/>
                  <a:pt x="194" y="52"/>
                </a:cubicBezTo>
                <a:cubicBezTo>
                  <a:pt x="198" y="60"/>
                  <a:pt x="202" y="68"/>
                  <a:pt x="204" y="77"/>
                </a:cubicBezTo>
                <a:cubicBezTo>
                  <a:pt x="207" y="86"/>
                  <a:pt x="208" y="95"/>
                  <a:pt x="208" y="105"/>
                </a:cubicBezTo>
                <a:cubicBezTo>
                  <a:pt x="208" y="114"/>
                  <a:pt x="207" y="123"/>
                  <a:pt x="204" y="132"/>
                </a:cubicBezTo>
                <a:cubicBezTo>
                  <a:pt x="202" y="141"/>
                  <a:pt x="198" y="149"/>
                  <a:pt x="194" y="157"/>
                </a:cubicBezTo>
                <a:cubicBezTo>
                  <a:pt x="189" y="165"/>
                  <a:pt x="184" y="172"/>
                  <a:pt x="178" y="178"/>
                </a:cubicBezTo>
                <a:cubicBezTo>
                  <a:pt x="171" y="184"/>
                  <a:pt x="164" y="190"/>
                  <a:pt x="157" y="194"/>
                </a:cubicBezTo>
                <a:cubicBezTo>
                  <a:pt x="149" y="199"/>
                  <a:pt x="141" y="202"/>
                  <a:pt x="132" y="205"/>
                </a:cubicBezTo>
                <a:cubicBezTo>
                  <a:pt x="123" y="207"/>
                  <a:pt x="114" y="209"/>
                  <a:pt x="104" y="209"/>
                </a:cubicBezTo>
                <a:cubicBezTo>
                  <a:pt x="94" y="209"/>
                  <a:pt x="85" y="207"/>
                  <a:pt x="76" y="205"/>
                </a:cubicBezTo>
                <a:close/>
                <a:moveTo>
                  <a:pt x="47" y="100"/>
                </a:moveTo>
                <a:cubicBezTo>
                  <a:pt x="47" y="93"/>
                  <a:pt x="48" y="86"/>
                  <a:pt x="49" y="79"/>
                </a:cubicBezTo>
                <a:cubicBezTo>
                  <a:pt x="50" y="72"/>
                  <a:pt x="51" y="65"/>
                  <a:pt x="53" y="59"/>
                </a:cubicBezTo>
                <a:cubicBezTo>
                  <a:pt x="21" y="59"/>
                  <a:pt x="21" y="59"/>
                  <a:pt x="21" y="59"/>
                </a:cubicBezTo>
                <a:cubicBezTo>
                  <a:pt x="18" y="65"/>
                  <a:pt x="15" y="71"/>
                  <a:pt x="13" y="78"/>
                </a:cubicBezTo>
                <a:cubicBezTo>
                  <a:pt x="11" y="85"/>
                  <a:pt x="10" y="92"/>
                  <a:pt x="10" y="100"/>
                </a:cubicBezTo>
                <a:lnTo>
                  <a:pt x="47" y="100"/>
                </a:lnTo>
                <a:close/>
                <a:moveTo>
                  <a:pt x="53" y="150"/>
                </a:moveTo>
                <a:cubicBezTo>
                  <a:pt x="51" y="144"/>
                  <a:pt x="50" y="137"/>
                  <a:pt x="49" y="130"/>
                </a:cubicBezTo>
                <a:cubicBezTo>
                  <a:pt x="48" y="123"/>
                  <a:pt x="47" y="116"/>
                  <a:pt x="47" y="109"/>
                </a:cubicBezTo>
                <a:cubicBezTo>
                  <a:pt x="10" y="109"/>
                  <a:pt x="10" y="109"/>
                  <a:pt x="10" y="109"/>
                </a:cubicBezTo>
                <a:cubicBezTo>
                  <a:pt x="10" y="117"/>
                  <a:pt x="11" y="124"/>
                  <a:pt x="13" y="131"/>
                </a:cubicBezTo>
                <a:cubicBezTo>
                  <a:pt x="15" y="138"/>
                  <a:pt x="18" y="144"/>
                  <a:pt x="21" y="150"/>
                </a:cubicBezTo>
                <a:lnTo>
                  <a:pt x="53" y="150"/>
                </a:lnTo>
                <a:close/>
                <a:moveTo>
                  <a:pt x="56" y="50"/>
                </a:moveTo>
                <a:cubicBezTo>
                  <a:pt x="58" y="43"/>
                  <a:pt x="60" y="38"/>
                  <a:pt x="63" y="32"/>
                </a:cubicBezTo>
                <a:cubicBezTo>
                  <a:pt x="66" y="26"/>
                  <a:pt x="69" y="21"/>
                  <a:pt x="72" y="15"/>
                </a:cubicBezTo>
                <a:cubicBezTo>
                  <a:pt x="63" y="19"/>
                  <a:pt x="55" y="23"/>
                  <a:pt x="47" y="29"/>
                </a:cubicBezTo>
                <a:cubicBezTo>
                  <a:pt x="39" y="35"/>
                  <a:pt x="33" y="42"/>
                  <a:pt x="27" y="50"/>
                </a:cubicBezTo>
                <a:lnTo>
                  <a:pt x="56" y="50"/>
                </a:lnTo>
                <a:close/>
                <a:moveTo>
                  <a:pt x="63" y="177"/>
                </a:moveTo>
                <a:cubicBezTo>
                  <a:pt x="60" y="171"/>
                  <a:pt x="58" y="165"/>
                  <a:pt x="56" y="159"/>
                </a:cubicBezTo>
                <a:cubicBezTo>
                  <a:pt x="27" y="159"/>
                  <a:pt x="27" y="159"/>
                  <a:pt x="27" y="159"/>
                </a:cubicBezTo>
                <a:cubicBezTo>
                  <a:pt x="33" y="167"/>
                  <a:pt x="39" y="174"/>
                  <a:pt x="47" y="180"/>
                </a:cubicBezTo>
                <a:cubicBezTo>
                  <a:pt x="55" y="186"/>
                  <a:pt x="63" y="190"/>
                  <a:pt x="72" y="194"/>
                </a:cubicBezTo>
                <a:cubicBezTo>
                  <a:pt x="69" y="188"/>
                  <a:pt x="66" y="183"/>
                  <a:pt x="63" y="177"/>
                </a:cubicBezTo>
                <a:close/>
                <a:moveTo>
                  <a:pt x="62" y="59"/>
                </a:moveTo>
                <a:cubicBezTo>
                  <a:pt x="59" y="72"/>
                  <a:pt x="57" y="86"/>
                  <a:pt x="56" y="100"/>
                </a:cubicBezTo>
                <a:cubicBezTo>
                  <a:pt x="99" y="100"/>
                  <a:pt x="99" y="100"/>
                  <a:pt x="99" y="100"/>
                </a:cubicBezTo>
                <a:cubicBezTo>
                  <a:pt x="99" y="59"/>
                  <a:pt x="99" y="59"/>
                  <a:pt x="99" y="59"/>
                </a:cubicBezTo>
                <a:lnTo>
                  <a:pt x="62" y="59"/>
                </a:lnTo>
                <a:close/>
                <a:moveTo>
                  <a:pt x="62" y="150"/>
                </a:moveTo>
                <a:cubicBezTo>
                  <a:pt x="99" y="150"/>
                  <a:pt x="99" y="150"/>
                  <a:pt x="99" y="150"/>
                </a:cubicBezTo>
                <a:cubicBezTo>
                  <a:pt x="99" y="109"/>
                  <a:pt x="99" y="109"/>
                  <a:pt x="99" y="109"/>
                </a:cubicBezTo>
                <a:cubicBezTo>
                  <a:pt x="56" y="109"/>
                  <a:pt x="56" y="109"/>
                  <a:pt x="56" y="109"/>
                </a:cubicBezTo>
                <a:cubicBezTo>
                  <a:pt x="57" y="123"/>
                  <a:pt x="59" y="137"/>
                  <a:pt x="62" y="150"/>
                </a:cubicBezTo>
                <a:close/>
                <a:moveTo>
                  <a:pt x="93" y="11"/>
                </a:moveTo>
                <a:cubicBezTo>
                  <a:pt x="91" y="11"/>
                  <a:pt x="89" y="11"/>
                  <a:pt x="86" y="12"/>
                </a:cubicBezTo>
                <a:cubicBezTo>
                  <a:pt x="82" y="17"/>
                  <a:pt x="78" y="23"/>
                  <a:pt x="75" y="30"/>
                </a:cubicBezTo>
                <a:cubicBezTo>
                  <a:pt x="71" y="36"/>
                  <a:pt x="68" y="43"/>
                  <a:pt x="66" y="50"/>
                </a:cubicBezTo>
                <a:cubicBezTo>
                  <a:pt x="99" y="50"/>
                  <a:pt x="99" y="50"/>
                  <a:pt x="99" y="50"/>
                </a:cubicBezTo>
                <a:cubicBezTo>
                  <a:pt x="99" y="10"/>
                  <a:pt x="99" y="10"/>
                  <a:pt x="99" y="10"/>
                </a:cubicBezTo>
                <a:cubicBezTo>
                  <a:pt x="97" y="10"/>
                  <a:pt x="95" y="10"/>
                  <a:pt x="93" y="11"/>
                </a:cubicBezTo>
                <a:close/>
                <a:moveTo>
                  <a:pt x="99" y="159"/>
                </a:moveTo>
                <a:cubicBezTo>
                  <a:pt x="66" y="159"/>
                  <a:pt x="66" y="159"/>
                  <a:pt x="66" y="159"/>
                </a:cubicBezTo>
                <a:cubicBezTo>
                  <a:pt x="68" y="166"/>
                  <a:pt x="71" y="173"/>
                  <a:pt x="75" y="179"/>
                </a:cubicBezTo>
                <a:cubicBezTo>
                  <a:pt x="78" y="186"/>
                  <a:pt x="82" y="192"/>
                  <a:pt x="86" y="197"/>
                </a:cubicBezTo>
                <a:cubicBezTo>
                  <a:pt x="89" y="198"/>
                  <a:pt x="91" y="198"/>
                  <a:pt x="93" y="198"/>
                </a:cubicBezTo>
                <a:cubicBezTo>
                  <a:pt x="95" y="199"/>
                  <a:pt x="97" y="199"/>
                  <a:pt x="99" y="199"/>
                </a:cubicBezTo>
                <a:lnTo>
                  <a:pt x="99" y="159"/>
                </a:lnTo>
                <a:close/>
                <a:moveTo>
                  <a:pt x="109" y="50"/>
                </a:moveTo>
                <a:cubicBezTo>
                  <a:pt x="140" y="50"/>
                  <a:pt x="140" y="50"/>
                  <a:pt x="140" y="50"/>
                </a:cubicBezTo>
                <a:cubicBezTo>
                  <a:pt x="138" y="42"/>
                  <a:pt x="135" y="36"/>
                  <a:pt x="131" y="29"/>
                </a:cubicBezTo>
                <a:cubicBezTo>
                  <a:pt x="127" y="23"/>
                  <a:pt x="123" y="17"/>
                  <a:pt x="119" y="11"/>
                </a:cubicBezTo>
                <a:cubicBezTo>
                  <a:pt x="116" y="11"/>
                  <a:pt x="112" y="10"/>
                  <a:pt x="109" y="10"/>
                </a:cubicBezTo>
                <a:lnTo>
                  <a:pt x="109" y="50"/>
                </a:lnTo>
                <a:close/>
                <a:moveTo>
                  <a:pt x="150" y="100"/>
                </a:moveTo>
                <a:cubicBezTo>
                  <a:pt x="149" y="86"/>
                  <a:pt x="147" y="72"/>
                  <a:pt x="143" y="59"/>
                </a:cubicBezTo>
                <a:cubicBezTo>
                  <a:pt x="109" y="59"/>
                  <a:pt x="109" y="59"/>
                  <a:pt x="109" y="59"/>
                </a:cubicBezTo>
                <a:cubicBezTo>
                  <a:pt x="109" y="100"/>
                  <a:pt x="109" y="100"/>
                  <a:pt x="109" y="100"/>
                </a:cubicBezTo>
                <a:lnTo>
                  <a:pt x="150" y="100"/>
                </a:lnTo>
                <a:close/>
                <a:moveTo>
                  <a:pt x="109" y="109"/>
                </a:moveTo>
                <a:cubicBezTo>
                  <a:pt x="109" y="150"/>
                  <a:pt x="109" y="150"/>
                  <a:pt x="109" y="150"/>
                </a:cubicBezTo>
                <a:cubicBezTo>
                  <a:pt x="143" y="150"/>
                  <a:pt x="143" y="150"/>
                  <a:pt x="143" y="150"/>
                </a:cubicBezTo>
                <a:cubicBezTo>
                  <a:pt x="147" y="137"/>
                  <a:pt x="149" y="123"/>
                  <a:pt x="150" y="109"/>
                </a:cubicBezTo>
                <a:lnTo>
                  <a:pt x="109" y="109"/>
                </a:lnTo>
                <a:close/>
                <a:moveTo>
                  <a:pt x="131" y="180"/>
                </a:moveTo>
                <a:cubicBezTo>
                  <a:pt x="135" y="173"/>
                  <a:pt x="138" y="167"/>
                  <a:pt x="140" y="159"/>
                </a:cubicBezTo>
                <a:cubicBezTo>
                  <a:pt x="109" y="159"/>
                  <a:pt x="109" y="159"/>
                  <a:pt x="109" y="159"/>
                </a:cubicBezTo>
                <a:cubicBezTo>
                  <a:pt x="109" y="199"/>
                  <a:pt x="109" y="199"/>
                  <a:pt x="109" y="199"/>
                </a:cubicBezTo>
                <a:cubicBezTo>
                  <a:pt x="112" y="199"/>
                  <a:pt x="116" y="198"/>
                  <a:pt x="119" y="198"/>
                </a:cubicBezTo>
                <a:cubicBezTo>
                  <a:pt x="123" y="192"/>
                  <a:pt x="128" y="186"/>
                  <a:pt x="131" y="180"/>
                </a:cubicBezTo>
                <a:close/>
                <a:moveTo>
                  <a:pt x="143" y="31"/>
                </a:moveTo>
                <a:cubicBezTo>
                  <a:pt x="145" y="37"/>
                  <a:pt x="148" y="43"/>
                  <a:pt x="150" y="50"/>
                </a:cubicBezTo>
                <a:cubicBezTo>
                  <a:pt x="181" y="50"/>
                  <a:pt x="181" y="50"/>
                  <a:pt x="181" y="50"/>
                </a:cubicBezTo>
                <a:cubicBezTo>
                  <a:pt x="175" y="41"/>
                  <a:pt x="168" y="34"/>
                  <a:pt x="160" y="28"/>
                </a:cubicBezTo>
                <a:cubicBezTo>
                  <a:pt x="152" y="22"/>
                  <a:pt x="143" y="18"/>
                  <a:pt x="133" y="14"/>
                </a:cubicBezTo>
                <a:cubicBezTo>
                  <a:pt x="136" y="20"/>
                  <a:pt x="140" y="25"/>
                  <a:pt x="143" y="31"/>
                </a:cubicBezTo>
                <a:close/>
                <a:moveTo>
                  <a:pt x="150" y="159"/>
                </a:moveTo>
                <a:cubicBezTo>
                  <a:pt x="146" y="172"/>
                  <a:pt x="140" y="184"/>
                  <a:pt x="133" y="195"/>
                </a:cubicBezTo>
                <a:cubicBezTo>
                  <a:pt x="143" y="191"/>
                  <a:pt x="152" y="187"/>
                  <a:pt x="160" y="181"/>
                </a:cubicBezTo>
                <a:cubicBezTo>
                  <a:pt x="168" y="175"/>
                  <a:pt x="175" y="168"/>
                  <a:pt x="181" y="159"/>
                </a:cubicBezTo>
                <a:lnTo>
                  <a:pt x="150" y="159"/>
                </a:lnTo>
                <a:close/>
                <a:moveTo>
                  <a:pt x="153" y="59"/>
                </a:moveTo>
                <a:cubicBezTo>
                  <a:pt x="157" y="72"/>
                  <a:pt x="159" y="86"/>
                  <a:pt x="159" y="100"/>
                </a:cubicBezTo>
                <a:cubicBezTo>
                  <a:pt x="198" y="100"/>
                  <a:pt x="198" y="100"/>
                  <a:pt x="198" y="100"/>
                </a:cubicBezTo>
                <a:cubicBezTo>
                  <a:pt x="198" y="92"/>
                  <a:pt x="197" y="85"/>
                  <a:pt x="195" y="78"/>
                </a:cubicBezTo>
                <a:cubicBezTo>
                  <a:pt x="193" y="71"/>
                  <a:pt x="190" y="65"/>
                  <a:pt x="187" y="59"/>
                </a:cubicBezTo>
                <a:lnTo>
                  <a:pt x="153" y="59"/>
                </a:lnTo>
                <a:close/>
                <a:moveTo>
                  <a:pt x="159" y="109"/>
                </a:moveTo>
                <a:cubicBezTo>
                  <a:pt x="159" y="123"/>
                  <a:pt x="157" y="137"/>
                  <a:pt x="153" y="150"/>
                </a:cubicBezTo>
                <a:cubicBezTo>
                  <a:pt x="187" y="150"/>
                  <a:pt x="187" y="150"/>
                  <a:pt x="187" y="150"/>
                </a:cubicBezTo>
                <a:cubicBezTo>
                  <a:pt x="190" y="144"/>
                  <a:pt x="193" y="138"/>
                  <a:pt x="195" y="131"/>
                </a:cubicBezTo>
                <a:cubicBezTo>
                  <a:pt x="197" y="124"/>
                  <a:pt x="198" y="117"/>
                  <a:pt x="198" y="109"/>
                </a:cubicBezTo>
                <a:lnTo>
                  <a:pt x="159" y="109"/>
                </a:lnTo>
                <a:close/>
              </a:path>
            </a:pathLst>
          </a:custGeom>
          <a:solidFill>
            <a:srgbClr val="36365C">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6365C">
                  <a:lumMod val="75000"/>
                </a:srgbClr>
              </a:solidFill>
              <a:effectLst/>
              <a:uLnTx/>
              <a:uFillTx/>
            </a:endParaRPr>
          </a:p>
        </p:txBody>
      </p:sp>
      <p:grpSp>
        <p:nvGrpSpPr>
          <p:cNvPr id="42" name="Group 41">
            <a:extLst>
              <a:ext uri="{FF2B5EF4-FFF2-40B4-BE49-F238E27FC236}">
                <a16:creationId xmlns:a16="http://schemas.microsoft.com/office/drawing/2014/main" id="{E4DE81D8-0A66-F7CF-7E66-6C546B28799D}"/>
              </a:ext>
            </a:extLst>
          </p:cNvPr>
          <p:cNvGrpSpPr/>
          <p:nvPr/>
        </p:nvGrpSpPr>
        <p:grpSpPr>
          <a:xfrm>
            <a:off x="1222133" y="1828647"/>
            <a:ext cx="612530" cy="622665"/>
            <a:chOff x="1200150" y="2085975"/>
            <a:chExt cx="446088" cy="417513"/>
          </a:xfrm>
          <a:solidFill>
            <a:srgbClr val="36365C">
              <a:lumMod val="60000"/>
              <a:lumOff val="40000"/>
            </a:srgbClr>
          </a:solidFill>
        </p:grpSpPr>
        <p:sp>
          <p:nvSpPr>
            <p:cNvPr id="43" name="Freeform 13">
              <a:extLst>
                <a:ext uri="{FF2B5EF4-FFF2-40B4-BE49-F238E27FC236}">
                  <a16:creationId xmlns:a16="http://schemas.microsoft.com/office/drawing/2014/main" id="{438EA4EE-A2F1-482D-574A-DEFAE2B535E8}"/>
                </a:ext>
              </a:extLst>
            </p:cNvPr>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6365C">
                    <a:lumMod val="75000"/>
                  </a:srgbClr>
                </a:solidFill>
                <a:effectLst/>
                <a:uLnTx/>
                <a:uFillTx/>
              </a:endParaRPr>
            </a:p>
          </p:txBody>
        </p:sp>
        <p:sp>
          <p:nvSpPr>
            <p:cNvPr id="44" name="Freeform 14">
              <a:extLst>
                <a:ext uri="{FF2B5EF4-FFF2-40B4-BE49-F238E27FC236}">
                  <a16:creationId xmlns:a16="http://schemas.microsoft.com/office/drawing/2014/main" id="{B07F045E-9277-9AAE-B2F9-11F0DDCFA04C}"/>
                </a:ext>
              </a:extLst>
            </p:cNvPr>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36365C">
                    <a:lumMod val="75000"/>
                  </a:srgbClr>
                </a:solidFill>
                <a:effectLst/>
                <a:uLnTx/>
                <a:uFillTx/>
              </a:endParaRPr>
            </a:p>
          </p:txBody>
        </p:sp>
      </p:grpSp>
      <p:grpSp>
        <p:nvGrpSpPr>
          <p:cNvPr id="45" name="Group 44">
            <a:extLst>
              <a:ext uri="{FF2B5EF4-FFF2-40B4-BE49-F238E27FC236}">
                <a16:creationId xmlns:a16="http://schemas.microsoft.com/office/drawing/2014/main" id="{D463B4C0-39E2-B230-DF3E-C68356978FF9}"/>
              </a:ext>
            </a:extLst>
          </p:cNvPr>
          <p:cNvGrpSpPr/>
          <p:nvPr/>
        </p:nvGrpSpPr>
        <p:grpSpPr>
          <a:xfrm>
            <a:off x="1834663" y="4543686"/>
            <a:ext cx="515199" cy="541699"/>
            <a:chOff x="7464235" y="1456599"/>
            <a:chExt cx="942200" cy="990664"/>
          </a:xfrm>
        </p:grpSpPr>
        <p:grpSp>
          <p:nvGrpSpPr>
            <p:cNvPr id="46" name="Group 13">
              <a:extLst>
                <a:ext uri="{FF2B5EF4-FFF2-40B4-BE49-F238E27FC236}">
                  <a16:creationId xmlns:a16="http://schemas.microsoft.com/office/drawing/2014/main" id="{8DA1232C-ACB6-9B00-57A6-AB2151678EEF}"/>
                </a:ext>
              </a:extLst>
            </p:cNvPr>
            <p:cNvGrpSpPr>
              <a:grpSpLocks noChangeAspect="1"/>
            </p:cNvGrpSpPr>
            <p:nvPr/>
          </p:nvGrpSpPr>
          <p:grpSpPr bwMode="auto">
            <a:xfrm flipH="1">
              <a:off x="7464235" y="1457374"/>
              <a:ext cx="423196" cy="978141"/>
              <a:chOff x="3696" y="1271"/>
              <a:chExt cx="338" cy="781"/>
            </a:xfrm>
            <a:solidFill>
              <a:srgbClr val="36365C">
                <a:lumMod val="60000"/>
                <a:lumOff val="40000"/>
              </a:srgbClr>
            </a:solidFill>
          </p:grpSpPr>
          <p:sp>
            <p:nvSpPr>
              <p:cNvPr id="50" name="Oval 14">
                <a:extLst>
                  <a:ext uri="{FF2B5EF4-FFF2-40B4-BE49-F238E27FC236}">
                    <a16:creationId xmlns:a16="http://schemas.microsoft.com/office/drawing/2014/main" id="{19278E36-2119-D644-E1FA-CB7F93C4C23A}"/>
                  </a:ext>
                </a:extLst>
              </p:cNvPr>
              <p:cNvSpPr>
                <a:spLocks noChangeArrowheads="1"/>
              </p:cNvSpPr>
              <p:nvPr/>
            </p:nvSpPr>
            <p:spPr bwMode="auto">
              <a:xfrm>
                <a:off x="3800" y="1271"/>
                <a:ext cx="130" cy="129"/>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36365C">
                      <a:lumMod val="75000"/>
                    </a:srgbClr>
                  </a:solidFill>
                  <a:effectLst/>
                  <a:uLnTx/>
                  <a:uFillTx/>
                  <a:latin typeface="Calibri Light"/>
                </a:endParaRPr>
              </a:p>
            </p:txBody>
          </p:sp>
          <p:sp>
            <p:nvSpPr>
              <p:cNvPr id="51" name="Freeform 15">
                <a:extLst>
                  <a:ext uri="{FF2B5EF4-FFF2-40B4-BE49-F238E27FC236}">
                    <a16:creationId xmlns:a16="http://schemas.microsoft.com/office/drawing/2014/main" id="{0923B706-B56D-371A-7BD4-C29A73A9AEF9}"/>
                  </a:ext>
                </a:extLst>
              </p:cNvPr>
              <p:cNvSpPr>
                <a:spLocks/>
              </p:cNvSpPr>
              <p:nvPr/>
            </p:nvSpPr>
            <p:spPr bwMode="auto">
              <a:xfrm>
                <a:off x="3696" y="1412"/>
                <a:ext cx="338" cy="640"/>
              </a:xfrm>
              <a:custGeom>
                <a:avLst/>
                <a:gdLst>
                  <a:gd name="T0" fmla="*/ 34 w 140"/>
                  <a:gd name="T1" fmla="*/ 254 h 269"/>
                  <a:gd name="T2" fmla="*/ 49 w 140"/>
                  <a:gd name="T3" fmla="*/ 269 h 269"/>
                  <a:gd name="T4" fmla="*/ 64 w 140"/>
                  <a:gd name="T5" fmla="*/ 254 h 269"/>
                  <a:gd name="T6" fmla="*/ 64 w 140"/>
                  <a:gd name="T7" fmla="*/ 128 h 269"/>
                  <a:gd name="T8" fmla="*/ 76 w 140"/>
                  <a:gd name="T9" fmla="*/ 128 h 269"/>
                  <a:gd name="T10" fmla="*/ 76 w 140"/>
                  <a:gd name="T11" fmla="*/ 254 h 269"/>
                  <a:gd name="T12" fmla="*/ 91 w 140"/>
                  <a:gd name="T13" fmla="*/ 269 h 269"/>
                  <a:gd name="T14" fmla="*/ 106 w 140"/>
                  <a:gd name="T15" fmla="*/ 254 h 269"/>
                  <a:gd name="T16" fmla="*/ 106 w 140"/>
                  <a:gd name="T17" fmla="*/ 37 h 269"/>
                  <a:gd name="T18" fmla="*/ 119 w 140"/>
                  <a:gd name="T19" fmla="*/ 37 h 269"/>
                  <a:gd name="T20" fmla="*/ 119 w 140"/>
                  <a:gd name="T21" fmla="*/ 117 h 269"/>
                  <a:gd name="T22" fmla="*/ 140 w 140"/>
                  <a:gd name="T23" fmla="*/ 117 h 269"/>
                  <a:gd name="T24" fmla="*/ 140 w 140"/>
                  <a:gd name="T25" fmla="*/ 36 h 269"/>
                  <a:gd name="T26" fmla="*/ 105 w 140"/>
                  <a:gd name="T27" fmla="*/ 0 h 269"/>
                  <a:gd name="T28" fmla="*/ 34 w 140"/>
                  <a:gd name="T29" fmla="*/ 0 h 269"/>
                  <a:gd name="T30" fmla="*/ 0 w 140"/>
                  <a:gd name="T31" fmla="*/ 35 h 269"/>
                  <a:gd name="T32" fmla="*/ 0 w 140"/>
                  <a:gd name="T33" fmla="*/ 117 h 269"/>
                  <a:gd name="T34" fmla="*/ 21 w 140"/>
                  <a:gd name="T35" fmla="*/ 117 h 269"/>
                  <a:gd name="T36" fmla="*/ 21 w 140"/>
                  <a:gd name="T37" fmla="*/ 37 h 269"/>
                  <a:gd name="T38" fmla="*/ 34 w 140"/>
                  <a:gd name="T39" fmla="*/ 37 h 269"/>
                  <a:gd name="T40" fmla="*/ 34 w 140"/>
                  <a:gd name="T41" fmla="*/ 25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69">
                    <a:moveTo>
                      <a:pt x="34" y="254"/>
                    </a:moveTo>
                    <a:cubicBezTo>
                      <a:pt x="34" y="263"/>
                      <a:pt x="40" y="269"/>
                      <a:pt x="49" y="269"/>
                    </a:cubicBezTo>
                    <a:cubicBezTo>
                      <a:pt x="57" y="269"/>
                      <a:pt x="64" y="263"/>
                      <a:pt x="64" y="254"/>
                    </a:cubicBezTo>
                    <a:cubicBezTo>
                      <a:pt x="64" y="128"/>
                      <a:pt x="64" y="128"/>
                      <a:pt x="64" y="128"/>
                    </a:cubicBezTo>
                    <a:cubicBezTo>
                      <a:pt x="76" y="128"/>
                      <a:pt x="76" y="128"/>
                      <a:pt x="76" y="128"/>
                    </a:cubicBezTo>
                    <a:cubicBezTo>
                      <a:pt x="76" y="254"/>
                      <a:pt x="76" y="254"/>
                      <a:pt x="76" y="254"/>
                    </a:cubicBezTo>
                    <a:cubicBezTo>
                      <a:pt x="76" y="263"/>
                      <a:pt x="83" y="269"/>
                      <a:pt x="91" y="269"/>
                    </a:cubicBezTo>
                    <a:cubicBezTo>
                      <a:pt x="100" y="269"/>
                      <a:pt x="106" y="263"/>
                      <a:pt x="106" y="254"/>
                    </a:cubicBezTo>
                    <a:cubicBezTo>
                      <a:pt x="106" y="37"/>
                      <a:pt x="106" y="37"/>
                      <a:pt x="106" y="37"/>
                    </a:cubicBezTo>
                    <a:cubicBezTo>
                      <a:pt x="119" y="37"/>
                      <a:pt x="119" y="37"/>
                      <a:pt x="119" y="37"/>
                    </a:cubicBezTo>
                    <a:cubicBezTo>
                      <a:pt x="119" y="117"/>
                      <a:pt x="119" y="117"/>
                      <a:pt x="119" y="117"/>
                    </a:cubicBezTo>
                    <a:cubicBezTo>
                      <a:pt x="119" y="133"/>
                      <a:pt x="140" y="133"/>
                      <a:pt x="140" y="117"/>
                    </a:cubicBezTo>
                    <a:cubicBezTo>
                      <a:pt x="140" y="36"/>
                      <a:pt x="140" y="36"/>
                      <a:pt x="140" y="36"/>
                    </a:cubicBezTo>
                    <a:cubicBezTo>
                      <a:pt x="140" y="18"/>
                      <a:pt x="126" y="0"/>
                      <a:pt x="105" y="0"/>
                    </a:cubicBezTo>
                    <a:cubicBezTo>
                      <a:pt x="34" y="0"/>
                      <a:pt x="34" y="0"/>
                      <a:pt x="34" y="0"/>
                    </a:cubicBezTo>
                    <a:cubicBezTo>
                      <a:pt x="15" y="0"/>
                      <a:pt x="0" y="16"/>
                      <a:pt x="0" y="35"/>
                    </a:cubicBezTo>
                    <a:cubicBezTo>
                      <a:pt x="0" y="117"/>
                      <a:pt x="0" y="117"/>
                      <a:pt x="0" y="117"/>
                    </a:cubicBezTo>
                    <a:cubicBezTo>
                      <a:pt x="0" y="133"/>
                      <a:pt x="21" y="133"/>
                      <a:pt x="21" y="117"/>
                    </a:cubicBezTo>
                    <a:cubicBezTo>
                      <a:pt x="21" y="37"/>
                      <a:pt x="21" y="37"/>
                      <a:pt x="21" y="37"/>
                    </a:cubicBezTo>
                    <a:cubicBezTo>
                      <a:pt x="34" y="37"/>
                      <a:pt x="34" y="37"/>
                      <a:pt x="34" y="37"/>
                    </a:cubicBezTo>
                    <a:cubicBezTo>
                      <a:pt x="34" y="254"/>
                      <a:pt x="34" y="254"/>
                      <a:pt x="34" y="2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36365C">
                      <a:lumMod val="75000"/>
                    </a:srgbClr>
                  </a:solidFill>
                  <a:effectLst/>
                  <a:uLnTx/>
                  <a:uFillTx/>
                  <a:latin typeface="Calibri Light"/>
                </a:endParaRPr>
              </a:p>
            </p:txBody>
          </p:sp>
        </p:grpSp>
        <p:grpSp>
          <p:nvGrpSpPr>
            <p:cNvPr id="47" name="Group 46">
              <a:extLst>
                <a:ext uri="{FF2B5EF4-FFF2-40B4-BE49-F238E27FC236}">
                  <a16:creationId xmlns:a16="http://schemas.microsoft.com/office/drawing/2014/main" id="{98C66009-B70B-BCDD-0387-8C2D13D372F6}"/>
                </a:ext>
              </a:extLst>
            </p:cNvPr>
            <p:cNvGrpSpPr/>
            <p:nvPr/>
          </p:nvGrpSpPr>
          <p:grpSpPr>
            <a:xfrm>
              <a:off x="7879318" y="1456599"/>
              <a:ext cx="527117" cy="990664"/>
              <a:chOff x="13688737" y="4836548"/>
              <a:chExt cx="527117" cy="990664"/>
            </a:xfrm>
            <a:solidFill>
              <a:srgbClr val="36365C">
                <a:lumMod val="60000"/>
                <a:lumOff val="40000"/>
              </a:srgbClr>
            </a:solidFill>
          </p:grpSpPr>
          <p:sp>
            <p:nvSpPr>
              <p:cNvPr id="48" name="Freeform 19">
                <a:extLst>
                  <a:ext uri="{FF2B5EF4-FFF2-40B4-BE49-F238E27FC236}">
                    <a16:creationId xmlns:a16="http://schemas.microsoft.com/office/drawing/2014/main" id="{16788D40-A9ED-2FBC-0FC7-62D28FEC2554}"/>
                  </a:ext>
                </a:extLst>
              </p:cNvPr>
              <p:cNvSpPr>
                <a:spLocks/>
              </p:cNvSpPr>
              <p:nvPr/>
            </p:nvSpPr>
            <p:spPr bwMode="auto">
              <a:xfrm flipH="1">
                <a:off x="13688737" y="5013139"/>
                <a:ext cx="527117" cy="814073"/>
              </a:xfrm>
              <a:custGeom>
                <a:avLst/>
                <a:gdLst>
                  <a:gd name="T0" fmla="*/ 113 w 175"/>
                  <a:gd name="T1" fmla="*/ 0 h 273"/>
                  <a:gd name="T2" fmla="*/ 148 w 175"/>
                  <a:gd name="T3" fmla="*/ 24 h 273"/>
                  <a:gd name="T4" fmla="*/ 171 w 175"/>
                  <a:gd name="T5" fmla="*/ 99 h 273"/>
                  <a:gd name="T6" fmla="*/ 150 w 175"/>
                  <a:gd name="T7" fmla="*/ 106 h 273"/>
                  <a:gd name="T8" fmla="*/ 129 w 175"/>
                  <a:gd name="T9" fmla="*/ 37 h 273"/>
                  <a:gd name="T10" fmla="*/ 117 w 175"/>
                  <a:gd name="T11" fmla="*/ 37 h 273"/>
                  <a:gd name="T12" fmla="*/ 152 w 175"/>
                  <a:gd name="T13" fmla="*/ 160 h 273"/>
                  <a:gd name="T14" fmla="*/ 119 w 175"/>
                  <a:gd name="T15" fmla="*/ 160 h 273"/>
                  <a:gd name="T16" fmla="*/ 119 w 175"/>
                  <a:gd name="T17" fmla="*/ 256 h 273"/>
                  <a:gd name="T18" fmla="*/ 94 w 175"/>
                  <a:gd name="T19" fmla="*/ 256 h 273"/>
                  <a:gd name="T20" fmla="*/ 94 w 175"/>
                  <a:gd name="T21" fmla="*/ 160 h 273"/>
                  <a:gd name="T22" fmla="*/ 81 w 175"/>
                  <a:gd name="T23" fmla="*/ 160 h 273"/>
                  <a:gd name="T24" fmla="*/ 81 w 175"/>
                  <a:gd name="T25" fmla="*/ 256 h 273"/>
                  <a:gd name="T26" fmla="*/ 57 w 175"/>
                  <a:gd name="T27" fmla="*/ 256 h 273"/>
                  <a:gd name="T28" fmla="*/ 57 w 175"/>
                  <a:gd name="T29" fmla="*/ 160 h 273"/>
                  <a:gd name="T30" fmla="*/ 23 w 175"/>
                  <a:gd name="T31" fmla="*/ 160 h 273"/>
                  <a:gd name="T32" fmla="*/ 58 w 175"/>
                  <a:gd name="T33" fmla="*/ 37 h 273"/>
                  <a:gd name="T34" fmla="*/ 46 w 175"/>
                  <a:gd name="T35" fmla="*/ 37 h 273"/>
                  <a:gd name="T36" fmla="*/ 26 w 175"/>
                  <a:gd name="T37" fmla="*/ 107 h 273"/>
                  <a:gd name="T38" fmla="*/ 5 w 175"/>
                  <a:gd name="T39" fmla="*/ 99 h 273"/>
                  <a:gd name="T40" fmla="*/ 28 w 175"/>
                  <a:gd name="T41" fmla="*/ 24 h 273"/>
                  <a:gd name="T42" fmla="*/ 60 w 175"/>
                  <a:gd name="T43" fmla="*/ 0 h 273"/>
                  <a:gd name="T44" fmla="*/ 113 w 175"/>
                  <a:gd name="T4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273">
                    <a:moveTo>
                      <a:pt x="113" y="0"/>
                    </a:moveTo>
                    <a:cubicBezTo>
                      <a:pt x="131" y="0"/>
                      <a:pt x="145" y="15"/>
                      <a:pt x="148" y="24"/>
                    </a:cubicBezTo>
                    <a:cubicBezTo>
                      <a:pt x="171" y="99"/>
                      <a:pt x="171" y="99"/>
                      <a:pt x="171" y="99"/>
                    </a:cubicBezTo>
                    <a:cubicBezTo>
                      <a:pt x="175" y="115"/>
                      <a:pt x="154" y="122"/>
                      <a:pt x="150" y="106"/>
                    </a:cubicBezTo>
                    <a:cubicBezTo>
                      <a:pt x="129" y="37"/>
                      <a:pt x="129" y="37"/>
                      <a:pt x="129" y="37"/>
                    </a:cubicBezTo>
                    <a:cubicBezTo>
                      <a:pt x="117" y="37"/>
                      <a:pt x="117" y="37"/>
                      <a:pt x="117" y="37"/>
                    </a:cubicBezTo>
                    <a:cubicBezTo>
                      <a:pt x="152" y="160"/>
                      <a:pt x="152" y="160"/>
                      <a:pt x="152" y="160"/>
                    </a:cubicBezTo>
                    <a:cubicBezTo>
                      <a:pt x="119" y="160"/>
                      <a:pt x="119" y="160"/>
                      <a:pt x="119" y="160"/>
                    </a:cubicBezTo>
                    <a:cubicBezTo>
                      <a:pt x="119" y="256"/>
                      <a:pt x="119" y="256"/>
                      <a:pt x="119" y="256"/>
                    </a:cubicBezTo>
                    <a:cubicBezTo>
                      <a:pt x="119" y="273"/>
                      <a:pt x="94" y="273"/>
                      <a:pt x="94" y="256"/>
                    </a:cubicBezTo>
                    <a:cubicBezTo>
                      <a:pt x="94" y="160"/>
                      <a:pt x="94" y="160"/>
                      <a:pt x="94" y="160"/>
                    </a:cubicBezTo>
                    <a:cubicBezTo>
                      <a:pt x="81" y="160"/>
                      <a:pt x="81" y="160"/>
                      <a:pt x="81" y="160"/>
                    </a:cubicBezTo>
                    <a:cubicBezTo>
                      <a:pt x="81" y="256"/>
                      <a:pt x="81" y="256"/>
                      <a:pt x="81" y="256"/>
                    </a:cubicBezTo>
                    <a:cubicBezTo>
                      <a:pt x="81" y="273"/>
                      <a:pt x="57" y="273"/>
                      <a:pt x="57" y="256"/>
                    </a:cubicBezTo>
                    <a:cubicBezTo>
                      <a:pt x="57" y="160"/>
                      <a:pt x="57" y="160"/>
                      <a:pt x="57" y="160"/>
                    </a:cubicBezTo>
                    <a:cubicBezTo>
                      <a:pt x="23" y="160"/>
                      <a:pt x="23" y="160"/>
                      <a:pt x="23" y="160"/>
                    </a:cubicBezTo>
                    <a:cubicBezTo>
                      <a:pt x="58" y="37"/>
                      <a:pt x="58" y="37"/>
                      <a:pt x="58" y="37"/>
                    </a:cubicBezTo>
                    <a:cubicBezTo>
                      <a:pt x="46" y="37"/>
                      <a:pt x="46" y="37"/>
                      <a:pt x="46" y="37"/>
                    </a:cubicBezTo>
                    <a:cubicBezTo>
                      <a:pt x="26" y="107"/>
                      <a:pt x="26" y="107"/>
                      <a:pt x="26" y="107"/>
                    </a:cubicBezTo>
                    <a:cubicBezTo>
                      <a:pt x="21" y="122"/>
                      <a:pt x="0" y="116"/>
                      <a:pt x="5" y="99"/>
                    </a:cubicBezTo>
                    <a:cubicBezTo>
                      <a:pt x="28" y="24"/>
                      <a:pt x="28" y="24"/>
                      <a:pt x="28" y="24"/>
                    </a:cubicBezTo>
                    <a:cubicBezTo>
                      <a:pt x="30" y="15"/>
                      <a:pt x="41" y="0"/>
                      <a:pt x="60" y="0"/>
                    </a:cubicBezTo>
                    <a:cubicBezTo>
                      <a:pt x="113" y="0"/>
                      <a:pt x="113" y="0"/>
                      <a:pt x="11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36365C">
                      <a:lumMod val="75000"/>
                    </a:srgbClr>
                  </a:solidFill>
                  <a:effectLst/>
                  <a:uLnTx/>
                  <a:uFillTx/>
                  <a:latin typeface="Calibri Light"/>
                </a:endParaRPr>
              </a:p>
            </p:txBody>
          </p:sp>
          <p:sp>
            <p:nvSpPr>
              <p:cNvPr id="49" name="Oval 20">
                <a:extLst>
                  <a:ext uri="{FF2B5EF4-FFF2-40B4-BE49-F238E27FC236}">
                    <a16:creationId xmlns:a16="http://schemas.microsoft.com/office/drawing/2014/main" id="{85E9DA1B-DFE1-F87D-F496-7417498FE89A}"/>
                  </a:ext>
                </a:extLst>
              </p:cNvPr>
              <p:cNvSpPr>
                <a:spLocks noChangeArrowheads="1"/>
              </p:cNvSpPr>
              <p:nvPr/>
            </p:nvSpPr>
            <p:spPr bwMode="auto">
              <a:xfrm flipH="1">
                <a:off x="13872790" y="4836548"/>
                <a:ext cx="159012" cy="15905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36365C">
                      <a:lumMod val="75000"/>
                    </a:srgbClr>
                  </a:solidFill>
                  <a:effectLst/>
                  <a:uLnTx/>
                  <a:uFillTx/>
                  <a:latin typeface="Calibri Light"/>
                </a:endParaRPr>
              </a:p>
            </p:txBody>
          </p:sp>
        </p:grpSp>
      </p:grpSp>
      <p:sp>
        <p:nvSpPr>
          <p:cNvPr id="52" name="Freeform 32">
            <a:extLst>
              <a:ext uri="{FF2B5EF4-FFF2-40B4-BE49-F238E27FC236}">
                <a16:creationId xmlns:a16="http://schemas.microsoft.com/office/drawing/2014/main" id="{9CBA1EB2-1E26-C03F-0A70-CB43AA155C5B}"/>
              </a:ext>
            </a:extLst>
          </p:cNvPr>
          <p:cNvSpPr>
            <a:spLocks noChangeArrowheads="1"/>
          </p:cNvSpPr>
          <p:nvPr/>
        </p:nvSpPr>
        <p:spPr bwMode="auto">
          <a:xfrm>
            <a:off x="1694633" y="2908503"/>
            <a:ext cx="620744" cy="632436"/>
          </a:xfrm>
          <a:custGeom>
            <a:avLst/>
            <a:gdLst>
              <a:gd name="T0" fmla="*/ 425 w 462"/>
              <a:gd name="T1" fmla="*/ 354 h 470"/>
              <a:gd name="T2" fmla="*/ 425 w 462"/>
              <a:gd name="T3" fmla="*/ 354 h 470"/>
              <a:gd name="T4" fmla="*/ 425 w 462"/>
              <a:gd name="T5" fmla="*/ 292 h 470"/>
              <a:gd name="T6" fmla="*/ 346 w 462"/>
              <a:gd name="T7" fmla="*/ 212 h 470"/>
              <a:gd name="T8" fmla="*/ 293 w 462"/>
              <a:gd name="T9" fmla="*/ 212 h 470"/>
              <a:gd name="T10" fmla="*/ 257 w 462"/>
              <a:gd name="T11" fmla="*/ 185 h 470"/>
              <a:gd name="T12" fmla="*/ 257 w 462"/>
              <a:gd name="T13" fmla="*/ 114 h 470"/>
              <a:gd name="T14" fmla="*/ 293 w 462"/>
              <a:gd name="T15" fmla="*/ 61 h 470"/>
              <a:gd name="T16" fmla="*/ 231 w 462"/>
              <a:gd name="T17" fmla="*/ 0 h 470"/>
              <a:gd name="T18" fmla="*/ 169 w 462"/>
              <a:gd name="T19" fmla="*/ 61 h 470"/>
              <a:gd name="T20" fmla="*/ 204 w 462"/>
              <a:gd name="T21" fmla="*/ 114 h 470"/>
              <a:gd name="T22" fmla="*/ 204 w 462"/>
              <a:gd name="T23" fmla="*/ 185 h 470"/>
              <a:gd name="T24" fmla="*/ 169 w 462"/>
              <a:gd name="T25" fmla="*/ 212 h 470"/>
              <a:gd name="T26" fmla="*/ 115 w 462"/>
              <a:gd name="T27" fmla="*/ 212 h 470"/>
              <a:gd name="T28" fmla="*/ 36 w 462"/>
              <a:gd name="T29" fmla="*/ 292 h 470"/>
              <a:gd name="T30" fmla="*/ 36 w 462"/>
              <a:gd name="T31" fmla="*/ 354 h 470"/>
              <a:gd name="T32" fmla="*/ 0 w 462"/>
              <a:gd name="T33" fmla="*/ 407 h 470"/>
              <a:gd name="T34" fmla="*/ 53 w 462"/>
              <a:gd name="T35" fmla="*/ 469 h 470"/>
              <a:gd name="T36" fmla="*/ 115 w 462"/>
              <a:gd name="T37" fmla="*/ 407 h 470"/>
              <a:gd name="T38" fmla="*/ 80 w 462"/>
              <a:gd name="T39" fmla="*/ 354 h 470"/>
              <a:gd name="T40" fmla="*/ 80 w 462"/>
              <a:gd name="T41" fmla="*/ 292 h 470"/>
              <a:gd name="T42" fmla="*/ 115 w 462"/>
              <a:gd name="T43" fmla="*/ 257 h 470"/>
              <a:gd name="T44" fmla="*/ 169 w 462"/>
              <a:gd name="T45" fmla="*/ 257 h 470"/>
              <a:gd name="T46" fmla="*/ 204 w 462"/>
              <a:gd name="T47" fmla="*/ 248 h 470"/>
              <a:gd name="T48" fmla="*/ 204 w 462"/>
              <a:gd name="T49" fmla="*/ 354 h 470"/>
              <a:gd name="T50" fmla="*/ 169 w 462"/>
              <a:gd name="T51" fmla="*/ 407 h 470"/>
              <a:gd name="T52" fmla="*/ 231 w 462"/>
              <a:gd name="T53" fmla="*/ 469 h 470"/>
              <a:gd name="T54" fmla="*/ 293 w 462"/>
              <a:gd name="T55" fmla="*/ 407 h 470"/>
              <a:gd name="T56" fmla="*/ 257 w 462"/>
              <a:gd name="T57" fmla="*/ 354 h 470"/>
              <a:gd name="T58" fmla="*/ 257 w 462"/>
              <a:gd name="T59" fmla="*/ 248 h 470"/>
              <a:gd name="T60" fmla="*/ 293 w 462"/>
              <a:gd name="T61" fmla="*/ 257 h 470"/>
              <a:gd name="T62" fmla="*/ 346 w 462"/>
              <a:gd name="T63" fmla="*/ 257 h 470"/>
              <a:gd name="T64" fmla="*/ 381 w 462"/>
              <a:gd name="T65" fmla="*/ 292 h 470"/>
              <a:gd name="T66" fmla="*/ 381 w 462"/>
              <a:gd name="T67" fmla="*/ 354 h 470"/>
              <a:gd name="T68" fmla="*/ 346 w 462"/>
              <a:gd name="T69" fmla="*/ 407 h 470"/>
              <a:gd name="T70" fmla="*/ 408 w 462"/>
              <a:gd name="T71" fmla="*/ 469 h 470"/>
              <a:gd name="T72" fmla="*/ 461 w 462"/>
              <a:gd name="T73" fmla="*/ 407 h 470"/>
              <a:gd name="T74" fmla="*/ 425 w 462"/>
              <a:gd name="T75" fmla="*/ 354 h 470"/>
              <a:gd name="T76" fmla="*/ 89 w 462"/>
              <a:gd name="T77" fmla="*/ 407 h 470"/>
              <a:gd name="T78" fmla="*/ 89 w 462"/>
              <a:gd name="T79" fmla="*/ 407 h 470"/>
              <a:gd name="T80" fmla="*/ 53 w 462"/>
              <a:gd name="T81" fmla="*/ 442 h 470"/>
              <a:gd name="T82" fmla="*/ 18 w 462"/>
              <a:gd name="T83" fmla="*/ 407 h 470"/>
              <a:gd name="T84" fmla="*/ 53 w 462"/>
              <a:gd name="T85" fmla="*/ 372 h 470"/>
              <a:gd name="T86" fmla="*/ 89 w 462"/>
              <a:gd name="T87" fmla="*/ 407 h 470"/>
              <a:gd name="T88" fmla="*/ 196 w 462"/>
              <a:gd name="T89" fmla="*/ 61 h 470"/>
              <a:gd name="T90" fmla="*/ 196 w 462"/>
              <a:gd name="T91" fmla="*/ 61 h 470"/>
              <a:gd name="T92" fmla="*/ 231 w 462"/>
              <a:gd name="T93" fmla="*/ 26 h 470"/>
              <a:gd name="T94" fmla="*/ 266 w 462"/>
              <a:gd name="T95" fmla="*/ 61 h 470"/>
              <a:gd name="T96" fmla="*/ 231 w 462"/>
              <a:gd name="T97" fmla="*/ 97 h 470"/>
              <a:gd name="T98" fmla="*/ 196 w 462"/>
              <a:gd name="T99" fmla="*/ 61 h 470"/>
              <a:gd name="T100" fmla="*/ 266 w 462"/>
              <a:gd name="T101" fmla="*/ 407 h 470"/>
              <a:gd name="T102" fmla="*/ 266 w 462"/>
              <a:gd name="T103" fmla="*/ 407 h 470"/>
              <a:gd name="T104" fmla="*/ 231 w 462"/>
              <a:gd name="T105" fmla="*/ 442 h 470"/>
              <a:gd name="T106" fmla="*/ 196 w 462"/>
              <a:gd name="T107" fmla="*/ 407 h 470"/>
              <a:gd name="T108" fmla="*/ 231 w 462"/>
              <a:gd name="T109" fmla="*/ 372 h 470"/>
              <a:gd name="T110" fmla="*/ 266 w 462"/>
              <a:gd name="T111" fmla="*/ 407 h 470"/>
              <a:gd name="T112" fmla="*/ 408 w 462"/>
              <a:gd name="T113" fmla="*/ 442 h 470"/>
              <a:gd name="T114" fmla="*/ 408 w 462"/>
              <a:gd name="T115" fmla="*/ 442 h 470"/>
              <a:gd name="T116" fmla="*/ 372 w 462"/>
              <a:gd name="T117" fmla="*/ 407 h 470"/>
              <a:gd name="T118" fmla="*/ 408 w 462"/>
              <a:gd name="T119" fmla="*/ 372 h 470"/>
              <a:gd name="T120" fmla="*/ 434 w 462"/>
              <a:gd name="T121" fmla="*/ 407 h 470"/>
              <a:gd name="T122" fmla="*/ 408 w 462"/>
              <a:gd name="T123" fmla="*/ 44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rgbClr val="36365C">
              <a:lumMod val="60000"/>
              <a:lumOff val="40000"/>
            </a:srgbClr>
          </a:solidFill>
          <a:ln>
            <a:noFill/>
          </a:ln>
          <a:effectLst/>
        </p:spPr>
        <p:txBody>
          <a:bodyPr wrap="none" lIns="91424" tIns="45712" rIns="91424" bIns="4571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6365C">
                  <a:lumMod val="75000"/>
                </a:srgbClr>
              </a:solidFill>
              <a:effectLst/>
              <a:uLnTx/>
              <a:uFillTx/>
              <a:latin typeface="Calibri Light"/>
            </a:endParaRPr>
          </a:p>
        </p:txBody>
      </p:sp>
      <p:sp>
        <p:nvSpPr>
          <p:cNvPr id="53" name="Rectangle 52">
            <a:extLst>
              <a:ext uri="{FF2B5EF4-FFF2-40B4-BE49-F238E27FC236}">
                <a16:creationId xmlns:a16="http://schemas.microsoft.com/office/drawing/2014/main" id="{C67F7318-5A8E-60F5-0B8D-F702AA7421C1}"/>
              </a:ext>
            </a:extLst>
          </p:cNvPr>
          <p:cNvSpPr/>
          <p:nvPr/>
        </p:nvSpPr>
        <p:spPr>
          <a:xfrm>
            <a:off x="483079" y="1332798"/>
            <a:ext cx="2302164" cy="4779034"/>
          </a:xfrm>
          <a:prstGeom prst="rect">
            <a:avLst/>
          </a:prstGeom>
          <a:noFill/>
          <a:ln w="12700" cap="flat" cmpd="sng" algn="ctr">
            <a:solidFill>
              <a:srgbClr val="16097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24AB5060-BE44-D73E-E288-8AF35F453179}"/>
              </a:ext>
            </a:extLst>
          </p:cNvPr>
          <p:cNvSpPr txBox="1"/>
          <p:nvPr/>
        </p:nvSpPr>
        <p:spPr>
          <a:xfrm>
            <a:off x="595609" y="1433504"/>
            <a:ext cx="197502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6365C"/>
                </a:solidFill>
                <a:effectLst/>
                <a:uLnTx/>
                <a:uFillTx/>
              </a:rPr>
              <a:t>E.ON Climate &amp; Renewables</a:t>
            </a:r>
          </a:p>
        </p:txBody>
      </p:sp>
      <p:sp>
        <p:nvSpPr>
          <p:cNvPr id="55" name="TextBox 54">
            <a:extLst>
              <a:ext uri="{FF2B5EF4-FFF2-40B4-BE49-F238E27FC236}">
                <a16:creationId xmlns:a16="http://schemas.microsoft.com/office/drawing/2014/main" id="{A3F18887-1F86-752F-84C4-0B67D4994B76}"/>
              </a:ext>
            </a:extLst>
          </p:cNvPr>
          <p:cNvSpPr txBox="1"/>
          <p:nvPr/>
        </p:nvSpPr>
        <p:spPr>
          <a:xfrm>
            <a:off x="683916" y="2492458"/>
            <a:ext cx="162454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6365C"/>
                </a:solidFill>
                <a:effectLst/>
                <a:uLnTx/>
                <a:uFillTx/>
              </a:rPr>
              <a:t>Energy &amp; Utilities</a:t>
            </a:r>
          </a:p>
        </p:txBody>
      </p:sp>
      <p:sp>
        <p:nvSpPr>
          <p:cNvPr id="56" name="TextBox 55">
            <a:extLst>
              <a:ext uri="{FF2B5EF4-FFF2-40B4-BE49-F238E27FC236}">
                <a16:creationId xmlns:a16="http://schemas.microsoft.com/office/drawing/2014/main" id="{8E0AAF63-1BC7-3F81-7BDD-E9E62A3B45B1}"/>
              </a:ext>
            </a:extLst>
          </p:cNvPr>
          <p:cNvSpPr txBox="1"/>
          <p:nvPr/>
        </p:nvSpPr>
        <p:spPr>
          <a:xfrm>
            <a:off x="1588956" y="3983900"/>
            <a:ext cx="816484" cy="261610"/>
          </a:xfrm>
          <a:prstGeom prst="rect">
            <a:avLst/>
          </a:prstGeom>
          <a:noFill/>
        </p:spPr>
        <p:txBody>
          <a:bodyPr wrap="square" lIns="0" rIns="0" bIns="0" rtlCol="0">
            <a:spAutoFit/>
          </a:bodyPr>
          <a:lstStyle/>
          <a:p>
            <a:pPr algn="ctr">
              <a:tabLst>
                <a:tab pos="2734255" algn="l"/>
              </a:tabLst>
            </a:pPr>
            <a:r>
              <a:rPr lang="en-US" sz="1400" dirty="0">
                <a:solidFill>
                  <a:srgbClr val="36365C">
                    <a:lumMod val="75000"/>
                  </a:srgbClr>
                </a:solidFill>
                <a:latin typeface="Lato Regular"/>
                <a:cs typeface="Lato Regular"/>
              </a:rPr>
              <a:t>Countries</a:t>
            </a:r>
          </a:p>
        </p:txBody>
      </p:sp>
      <p:sp>
        <p:nvSpPr>
          <p:cNvPr id="57" name="TextBox 56">
            <a:extLst>
              <a:ext uri="{FF2B5EF4-FFF2-40B4-BE49-F238E27FC236}">
                <a16:creationId xmlns:a16="http://schemas.microsoft.com/office/drawing/2014/main" id="{C6BE2C5D-73CB-FCCA-0AD4-0F49ABBB3903}"/>
              </a:ext>
            </a:extLst>
          </p:cNvPr>
          <p:cNvSpPr txBox="1"/>
          <p:nvPr/>
        </p:nvSpPr>
        <p:spPr>
          <a:xfrm>
            <a:off x="1400918" y="3724586"/>
            <a:ext cx="1160291" cy="323165"/>
          </a:xfrm>
          <a:prstGeom prst="rect">
            <a:avLst/>
          </a:prstGeom>
          <a:noFill/>
        </p:spPr>
        <p:txBody>
          <a:bodyPr wrap="square" lIns="0" rIns="0" bIns="0" rtlCol="0">
            <a:spAutoFit/>
          </a:bodyPr>
          <a:lstStyle/>
          <a:p>
            <a:pPr algn="ctr">
              <a:tabLst>
                <a:tab pos="2734255" algn="l"/>
              </a:tabLst>
            </a:pPr>
            <a:r>
              <a:rPr lang="en-US" b="1" dirty="0">
                <a:solidFill>
                  <a:srgbClr val="36365C">
                    <a:lumMod val="75000"/>
                  </a:srgbClr>
                </a:solidFill>
                <a:latin typeface="Lato Regular"/>
                <a:cs typeface="Lato Regular"/>
              </a:rPr>
              <a:t>9</a:t>
            </a:r>
            <a:endParaRPr lang="en-US" sz="3200" b="1" baseline="30000" dirty="0">
              <a:solidFill>
                <a:srgbClr val="36365C">
                  <a:lumMod val="75000"/>
                </a:srgbClr>
              </a:solidFill>
              <a:latin typeface="Lato Regular"/>
              <a:cs typeface="Lato Regular"/>
            </a:endParaRPr>
          </a:p>
        </p:txBody>
      </p:sp>
      <p:sp>
        <p:nvSpPr>
          <p:cNvPr id="58" name="TextBox 57">
            <a:extLst>
              <a:ext uri="{FF2B5EF4-FFF2-40B4-BE49-F238E27FC236}">
                <a16:creationId xmlns:a16="http://schemas.microsoft.com/office/drawing/2014/main" id="{AE87DC9F-896C-CFDD-362C-367FEDA1F847}"/>
              </a:ext>
            </a:extLst>
          </p:cNvPr>
          <p:cNvSpPr txBox="1"/>
          <p:nvPr/>
        </p:nvSpPr>
        <p:spPr>
          <a:xfrm>
            <a:off x="578242" y="4777443"/>
            <a:ext cx="1265320" cy="261610"/>
          </a:xfrm>
          <a:prstGeom prst="rect">
            <a:avLst/>
          </a:prstGeom>
          <a:noFill/>
        </p:spPr>
        <p:txBody>
          <a:bodyPr wrap="square" lIns="0" rIns="0" bIns="0" rtlCol="0">
            <a:spAutoFit/>
          </a:bodyPr>
          <a:lstStyle/>
          <a:p>
            <a:pPr algn="ctr">
              <a:tabLst>
                <a:tab pos="2734255" algn="l"/>
              </a:tabLst>
            </a:pPr>
            <a:r>
              <a:rPr lang="en-US" sz="1400" dirty="0">
                <a:solidFill>
                  <a:srgbClr val="36365C">
                    <a:lumMod val="75000"/>
                  </a:srgbClr>
                </a:solidFill>
                <a:latin typeface="Lato Regular"/>
                <a:cs typeface="Lato Regular"/>
              </a:rPr>
              <a:t>Employees</a:t>
            </a:r>
          </a:p>
        </p:txBody>
      </p:sp>
      <p:sp>
        <p:nvSpPr>
          <p:cNvPr id="59" name="TextBox 58">
            <a:extLst>
              <a:ext uri="{FF2B5EF4-FFF2-40B4-BE49-F238E27FC236}">
                <a16:creationId xmlns:a16="http://schemas.microsoft.com/office/drawing/2014/main" id="{06C77187-11D8-8876-C24E-48F1A5F8B941}"/>
              </a:ext>
            </a:extLst>
          </p:cNvPr>
          <p:cNvSpPr txBox="1"/>
          <p:nvPr/>
        </p:nvSpPr>
        <p:spPr>
          <a:xfrm>
            <a:off x="641644" y="4547561"/>
            <a:ext cx="1141209" cy="323165"/>
          </a:xfrm>
          <a:prstGeom prst="rect">
            <a:avLst/>
          </a:prstGeom>
          <a:noFill/>
        </p:spPr>
        <p:txBody>
          <a:bodyPr wrap="square" lIns="0" rIns="0" bIns="0" rtlCol="0">
            <a:spAutoFit/>
          </a:bodyPr>
          <a:lstStyle/>
          <a:p>
            <a:pPr algn="ctr">
              <a:tabLst>
                <a:tab pos="2734255" algn="l"/>
              </a:tabLst>
            </a:pPr>
            <a:r>
              <a:rPr lang="en-US" b="1" dirty="0">
                <a:solidFill>
                  <a:srgbClr val="36365C">
                    <a:lumMod val="75000"/>
                  </a:srgbClr>
                </a:solidFill>
                <a:latin typeface="Lato Regular"/>
                <a:cs typeface="Lato Regular"/>
              </a:rPr>
              <a:t>10,000+</a:t>
            </a:r>
            <a:endParaRPr lang="en-US" b="1" baseline="30000" dirty="0">
              <a:solidFill>
                <a:srgbClr val="36365C">
                  <a:lumMod val="75000"/>
                </a:srgbClr>
              </a:solidFill>
              <a:latin typeface="Lato Regular"/>
              <a:cs typeface="Lato Regular"/>
            </a:endParaRPr>
          </a:p>
        </p:txBody>
      </p:sp>
      <p:sp>
        <p:nvSpPr>
          <p:cNvPr id="60" name="TextBox 59">
            <a:extLst>
              <a:ext uri="{FF2B5EF4-FFF2-40B4-BE49-F238E27FC236}">
                <a16:creationId xmlns:a16="http://schemas.microsoft.com/office/drawing/2014/main" id="{A30E4BCD-8ED5-B98B-095E-6E2C339E7961}"/>
              </a:ext>
            </a:extLst>
          </p:cNvPr>
          <p:cNvSpPr txBox="1"/>
          <p:nvPr/>
        </p:nvSpPr>
        <p:spPr>
          <a:xfrm>
            <a:off x="3099046" y="1325146"/>
            <a:ext cx="16562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6365C"/>
                </a:solidFill>
                <a:effectLst/>
                <a:uLnTx/>
                <a:uFillTx/>
              </a:rPr>
              <a:t>Business Needs</a:t>
            </a:r>
          </a:p>
        </p:txBody>
      </p:sp>
      <p:cxnSp>
        <p:nvCxnSpPr>
          <p:cNvPr id="61" name="Straight Connector 60">
            <a:extLst>
              <a:ext uri="{FF2B5EF4-FFF2-40B4-BE49-F238E27FC236}">
                <a16:creationId xmlns:a16="http://schemas.microsoft.com/office/drawing/2014/main" id="{F741C5E3-C225-3A43-5BFA-90450303D61E}"/>
              </a:ext>
            </a:extLst>
          </p:cNvPr>
          <p:cNvCxnSpPr/>
          <p:nvPr/>
        </p:nvCxnSpPr>
        <p:spPr>
          <a:xfrm>
            <a:off x="3212342" y="1663700"/>
            <a:ext cx="3700733" cy="0"/>
          </a:xfrm>
          <a:prstGeom prst="line">
            <a:avLst/>
          </a:prstGeom>
          <a:noFill/>
          <a:ln w="6350" cap="flat" cmpd="sng" algn="ctr">
            <a:solidFill>
              <a:srgbClr val="36365C"/>
            </a:solidFill>
            <a:prstDash val="solid"/>
            <a:miter lim="800000"/>
          </a:ln>
          <a:effectLst/>
        </p:spPr>
      </p:cxnSp>
      <p:sp>
        <p:nvSpPr>
          <p:cNvPr id="62" name="TextBox 61">
            <a:extLst>
              <a:ext uri="{FF2B5EF4-FFF2-40B4-BE49-F238E27FC236}">
                <a16:creationId xmlns:a16="http://schemas.microsoft.com/office/drawing/2014/main" id="{410B4824-5ECF-C1FF-26D5-270C07B14F90}"/>
              </a:ext>
            </a:extLst>
          </p:cNvPr>
          <p:cNvSpPr txBox="1"/>
          <p:nvPr/>
        </p:nvSpPr>
        <p:spPr>
          <a:xfrm>
            <a:off x="3212342" y="1799516"/>
            <a:ext cx="3631348" cy="4293483"/>
          </a:xfrm>
          <a:prstGeom prst="rect">
            <a:avLst/>
          </a:prstGeom>
          <a:noFill/>
        </p:spPr>
        <p:txBody>
          <a:bodyPr wrap="square" rtlCol="0">
            <a:spAutoFit/>
          </a:bodyPr>
          <a:lstStyle/>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36365C"/>
                </a:solidFill>
                <a:effectLst/>
                <a:uLnTx/>
                <a:uFillTx/>
              </a:rPr>
              <a:t>Synchronize the site data directly to cloud – eliminating the scalability and server limitations in the on-premise database server.</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36365C"/>
                </a:solidFill>
                <a:effectLst/>
                <a:uLnTx/>
                <a:uFillTx/>
              </a:rPr>
              <a:t>Harmonize the turbine signals into OEM-specific structures and organize such data into long-term and short-term period.</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36365C"/>
                </a:solidFill>
                <a:effectLst/>
                <a:uLnTx/>
                <a:uFillTx/>
              </a:rPr>
              <a:t>Detect alarms that causes the highest turbine downtime and the corresponding energy loss. With this, the business users are able to predict downtimes and perform preventive measures.</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36365C"/>
                </a:solidFill>
                <a:effectLst/>
                <a:uLnTx/>
                <a:uFillTx/>
              </a:rPr>
              <a:t>Improve the KPI and measures (e.g. Delta Wind, Efficiency Loss, Power Curve) between the planned and actual production of wind assets in consolidated sites. This will be used for monitoring the performance and operation conditions of wind turbines.</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srgbClr val="36365C"/>
                </a:solidFill>
                <a:effectLst/>
                <a:uLnTx/>
                <a:uFillTx/>
              </a:rPr>
              <a:t>Automate business processes by eliminating excel files and complex manual computation of huge data from European countries.</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0" cap="none" spc="0" normalizeH="0" baseline="0" noProof="0" dirty="0">
              <a:ln>
                <a:noFill/>
              </a:ln>
              <a:solidFill>
                <a:srgbClr val="36365C"/>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FF0000"/>
              </a:solidFill>
              <a:effectLst/>
              <a:uLnTx/>
              <a:uFillTx/>
            </a:endParaRPr>
          </a:p>
        </p:txBody>
      </p:sp>
      <p:sp>
        <p:nvSpPr>
          <p:cNvPr id="63" name="Freeform 11">
            <a:extLst>
              <a:ext uri="{FF2B5EF4-FFF2-40B4-BE49-F238E27FC236}">
                <a16:creationId xmlns:a16="http://schemas.microsoft.com/office/drawing/2014/main" id="{588A5320-FB23-830B-615F-E165042B26A6}"/>
              </a:ext>
            </a:extLst>
          </p:cNvPr>
          <p:cNvSpPr>
            <a:spLocks noEditPoints="1"/>
          </p:cNvSpPr>
          <p:nvPr/>
        </p:nvSpPr>
        <p:spPr bwMode="auto">
          <a:xfrm>
            <a:off x="764959" y="5459740"/>
            <a:ext cx="682757" cy="31617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rgbClr val="36365C">
              <a:lumMod val="60000"/>
              <a:lumOff val="40000"/>
            </a:srgbClr>
          </a:solidFill>
          <a:ln w="12700" cap="flat" cmpd="sng" algn="ctr">
            <a:noFill/>
            <a:prstDash val="solid"/>
            <a:miter lim="800000"/>
          </a:ln>
          <a:effec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40C5FE31-0530-42BE-D853-663F2286C742}"/>
              </a:ext>
            </a:extLst>
          </p:cNvPr>
          <p:cNvSpPr txBox="1"/>
          <p:nvPr/>
        </p:nvSpPr>
        <p:spPr>
          <a:xfrm>
            <a:off x="1347149" y="5661703"/>
            <a:ext cx="1265320" cy="261610"/>
          </a:xfrm>
          <a:prstGeom prst="rect">
            <a:avLst/>
          </a:prstGeom>
          <a:noFill/>
        </p:spPr>
        <p:txBody>
          <a:bodyPr wrap="square" lIns="0" rIns="0" bIns="0" rtlCol="0">
            <a:spAutoFit/>
          </a:bodyPr>
          <a:lstStyle/>
          <a:p>
            <a:pPr algn="ctr">
              <a:tabLst>
                <a:tab pos="2734255" algn="l"/>
              </a:tabLst>
            </a:pPr>
            <a:r>
              <a:rPr lang="en-US" sz="1400" dirty="0">
                <a:solidFill>
                  <a:srgbClr val="36365C">
                    <a:lumMod val="75000"/>
                  </a:srgbClr>
                </a:solidFill>
                <a:latin typeface="Lato Regular"/>
                <a:cs typeface="Lato Regular"/>
              </a:rPr>
              <a:t>Revenue</a:t>
            </a:r>
          </a:p>
        </p:txBody>
      </p:sp>
      <p:sp>
        <p:nvSpPr>
          <p:cNvPr id="65" name="TextBox 64">
            <a:extLst>
              <a:ext uri="{FF2B5EF4-FFF2-40B4-BE49-F238E27FC236}">
                <a16:creationId xmlns:a16="http://schemas.microsoft.com/office/drawing/2014/main" id="{39D2F96C-C1F1-BA05-FA3B-E78558FFA6B8}"/>
              </a:ext>
            </a:extLst>
          </p:cNvPr>
          <p:cNvSpPr txBox="1"/>
          <p:nvPr/>
        </p:nvSpPr>
        <p:spPr>
          <a:xfrm>
            <a:off x="1195501" y="5230122"/>
            <a:ext cx="1589742" cy="538609"/>
          </a:xfrm>
          <a:prstGeom prst="rect">
            <a:avLst/>
          </a:prstGeom>
          <a:noFill/>
        </p:spPr>
        <p:txBody>
          <a:bodyPr wrap="square" lIns="0" rIns="0" bIns="0" rtlCol="0">
            <a:spAutoFit/>
          </a:bodyPr>
          <a:lstStyle/>
          <a:p>
            <a:pPr algn="ctr">
              <a:tabLst>
                <a:tab pos="2734255" algn="l"/>
              </a:tabLst>
            </a:pPr>
            <a:r>
              <a:rPr lang="en-US" sz="3200" b="1" dirty="0">
                <a:solidFill>
                  <a:srgbClr val="36365C">
                    <a:lumMod val="75000"/>
                  </a:srgbClr>
                </a:solidFill>
                <a:latin typeface="Lato Regular"/>
                <a:cs typeface="Lato Regular"/>
              </a:rPr>
              <a:t>$...</a:t>
            </a:r>
            <a:r>
              <a:rPr lang="en-US" sz="3200" b="1" baseline="30000" dirty="0">
                <a:solidFill>
                  <a:srgbClr val="36365C">
                    <a:lumMod val="75000"/>
                  </a:srgbClr>
                </a:solidFill>
                <a:latin typeface="Lato Regular"/>
                <a:cs typeface="Lato Regular"/>
              </a:rPr>
              <a:t>+</a:t>
            </a:r>
          </a:p>
        </p:txBody>
      </p:sp>
      <p:sp>
        <p:nvSpPr>
          <p:cNvPr id="66" name="TextBox 65">
            <a:extLst>
              <a:ext uri="{FF2B5EF4-FFF2-40B4-BE49-F238E27FC236}">
                <a16:creationId xmlns:a16="http://schemas.microsoft.com/office/drawing/2014/main" id="{4EC638C9-7F99-89DA-E7D9-24467E34C87F}"/>
              </a:ext>
            </a:extLst>
          </p:cNvPr>
          <p:cNvSpPr txBox="1"/>
          <p:nvPr/>
        </p:nvSpPr>
        <p:spPr>
          <a:xfrm>
            <a:off x="7678131" y="3616560"/>
            <a:ext cx="1097801"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6365C"/>
                </a:solidFill>
                <a:effectLst/>
                <a:uLnTx/>
                <a:uFillTx/>
              </a:rPr>
              <a:t>Challenges</a:t>
            </a:r>
          </a:p>
        </p:txBody>
      </p:sp>
      <p:cxnSp>
        <p:nvCxnSpPr>
          <p:cNvPr id="67" name="Straight Connector 66">
            <a:extLst>
              <a:ext uri="{FF2B5EF4-FFF2-40B4-BE49-F238E27FC236}">
                <a16:creationId xmlns:a16="http://schemas.microsoft.com/office/drawing/2014/main" id="{EA7E196D-6C7D-73AD-A58D-0B39FA4DA654}"/>
              </a:ext>
            </a:extLst>
          </p:cNvPr>
          <p:cNvCxnSpPr/>
          <p:nvPr/>
        </p:nvCxnSpPr>
        <p:spPr>
          <a:xfrm>
            <a:off x="7791427" y="3955114"/>
            <a:ext cx="3700733" cy="0"/>
          </a:xfrm>
          <a:prstGeom prst="line">
            <a:avLst/>
          </a:prstGeom>
          <a:noFill/>
          <a:ln w="6350" cap="flat" cmpd="sng" algn="ctr">
            <a:solidFill>
              <a:srgbClr val="36365C"/>
            </a:solidFill>
            <a:prstDash val="solid"/>
            <a:miter lim="800000"/>
          </a:ln>
          <a:effectLst/>
        </p:spPr>
      </p:cxnSp>
      <p:sp>
        <p:nvSpPr>
          <p:cNvPr id="68" name="TextBox 67">
            <a:extLst>
              <a:ext uri="{FF2B5EF4-FFF2-40B4-BE49-F238E27FC236}">
                <a16:creationId xmlns:a16="http://schemas.microsoft.com/office/drawing/2014/main" id="{DB572C35-7710-AF5B-E1F7-DFAF05C8F150}"/>
              </a:ext>
            </a:extLst>
          </p:cNvPr>
          <p:cNvSpPr txBox="1"/>
          <p:nvPr/>
        </p:nvSpPr>
        <p:spPr>
          <a:xfrm>
            <a:off x="7791427" y="4090930"/>
            <a:ext cx="3631348" cy="1600438"/>
          </a:xfrm>
          <a:prstGeom prst="rect">
            <a:avLst/>
          </a:prstGeom>
          <a:noFill/>
        </p:spPr>
        <p:txBody>
          <a:bodyPr wrap="square" rtlCol="0">
            <a:spAutoFit/>
          </a:bodyPr>
          <a:lstStyle/>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Time zone differences (Client: US &amp; EU, Development Team: PH, VN). </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Remote access to development machines (no direct access from offshore team due to GDPR)</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Keeping up with the high-demands of data completeness from client</a:t>
            </a:r>
          </a:p>
        </p:txBody>
      </p:sp>
      <p:sp>
        <p:nvSpPr>
          <p:cNvPr id="69" name="TextBox 68">
            <a:extLst>
              <a:ext uri="{FF2B5EF4-FFF2-40B4-BE49-F238E27FC236}">
                <a16:creationId xmlns:a16="http://schemas.microsoft.com/office/drawing/2014/main" id="{1F5ED542-1AFE-AA4A-62EF-05392E4F1AC7}"/>
              </a:ext>
            </a:extLst>
          </p:cNvPr>
          <p:cNvSpPr txBox="1"/>
          <p:nvPr/>
        </p:nvSpPr>
        <p:spPr>
          <a:xfrm>
            <a:off x="7667252" y="1297688"/>
            <a:ext cx="20988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6365C"/>
                </a:solidFill>
                <a:effectLst/>
                <a:uLnTx/>
                <a:uFillTx/>
              </a:rPr>
              <a:t>Services &amp; Domains</a:t>
            </a:r>
          </a:p>
        </p:txBody>
      </p:sp>
      <p:cxnSp>
        <p:nvCxnSpPr>
          <p:cNvPr id="70" name="Straight Connector 69">
            <a:extLst>
              <a:ext uri="{FF2B5EF4-FFF2-40B4-BE49-F238E27FC236}">
                <a16:creationId xmlns:a16="http://schemas.microsoft.com/office/drawing/2014/main" id="{BE990FDD-9F9C-8D77-6C8A-90756F7218EF}"/>
              </a:ext>
            </a:extLst>
          </p:cNvPr>
          <p:cNvCxnSpPr/>
          <p:nvPr/>
        </p:nvCxnSpPr>
        <p:spPr>
          <a:xfrm>
            <a:off x="7780548" y="1636242"/>
            <a:ext cx="3700733" cy="0"/>
          </a:xfrm>
          <a:prstGeom prst="line">
            <a:avLst/>
          </a:prstGeom>
          <a:noFill/>
          <a:ln w="6350" cap="flat" cmpd="sng" algn="ctr">
            <a:solidFill>
              <a:srgbClr val="36365C"/>
            </a:solidFill>
            <a:prstDash val="solid"/>
            <a:miter lim="800000"/>
          </a:ln>
          <a:effectLst/>
        </p:spPr>
      </p:cxnSp>
      <p:sp>
        <p:nvSpPr>
          <p:cNvPr id="71" name="TextBox 70">
            <a:extLst>
              <a:ext uri="{FF2B5EF4-FFF2-40B4-BE49-F238E27FC236}">
                <a16:creationId xmlns:a16="http://schemas.microsoft.com/office/drawing/2014/main" id="{803B310A-8375-0BC3-94F3-4D304777F9A7}"/>
              </a:ext>
            </a:extLst>
          </p:cNvPr>
          <p:cNvSpPr txBox="1"/>
          <p:nvPr/>
        </p:nvSpPr>
        <p:spPr>
          <a:xfrm>
            <a:off x="7780548" y="1772058"/>
            <a:ext cx="3631348" cy="1384995"/>
          </a:xfrm>
          <a:prstGeom prst="rect">
            <a:avLst/>
          </a:prstGeom>
          <a:noFill/>
        </p:spPr>
        <p:txBody>
          <a:bodyPr wrap="square" rtlCol="0">
            <a:spAutoFit/>
          </a:bodyPr>
          <a:lstStyle/>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Cloud (Azure), Data Lake, Data Warehouse</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Data Analytics</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Digital Transformation</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6365C"/>
                </a:solidFill>
                <a:effectLst/>
                <a:uLnTx/>
                <a:uFillTx/>
              </a:rPr>
              <a:t>Renewable Energy</a:t>
            </a:r>
          </a:p>
          <a:p>
            <a:pPr marL="233363" marR="0" lvl="0" indent="-2333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srgbClr val="36365C"/>
                </a:solidFill>
              </a:rPr>
              <a:t>Near Real time Data – Driven Enterprise</a:t>
            </a:r>
            <a:endParaRPr kumimoji="0" lang="en-US" sz="1400" b="0" i="0" u="none" strike="noStrike" kern="0" cap="none" spc="0" normalizeH="0" baseline="0" noProof="0" dirty="0">
              <a:ln>
                <a:noFill/>
              </a:ln>
              <a:solidFill>
                <a:srgbClr val="36365C"/>
              </a:solidFill>
              <a:effectLst/>
              <a:uLnTx/>
              <a:uFillTx/>
            </a:endParaRPr>
          </a:p>
        </p:txBody>
      </p:sp>
    </p:spTree>
    <p:extLst>
      <p:ext uri="{BB962C8B-B14F-4D97-AF65-F5344CB8AC3E}">
        <p14:creationId xmlns:p14="http://schemas.microsoft.com/office/powerpoint/2010/main" val="4040643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0A2A6A7-BFD0-B74B-BDCC-F0C891E30CF7}"/>
              </a:ext>
            </a:extLst>
          </p:cNvPr>
          <p:cNvSpPr>
            <a:spLocks noGrp="1"/>
          </p:cNvSpPr>
          <p:nvPr>
            <p:ph type="title"/>
          </p:nvPr>
        </p:nvSpPr>
        <p:spPr/>
        <p:txBody>
          <a:bodyPr>
            <a:normAutofit/>
          </a:bodyPr>
          <a:lstStyle/>
          <a:p>
            <a:r>
              <a:rPr lang="en-US" dirty="0"/>
              <a:t>Case Study #2: A Microservice System </a:t>
            </a:r>
            <a:endParaRPr lang="en-US" b="1" dirty="0"/>
          </a:p>
        </p:txBody>
      </p:sp>
      <p:sp>
        <p:nvSpPr>
          <p:cNvPr id="2" name="Slide Number Placeholder 1">
            <a:extLst>
              <a:ext uri="{FF2B5EF4-FFF2-40B4-BE49-F238E27FC236}">
                <a16:creationId xmlns:a16="http://schemas.microsoft.com/office/drawing/2014/main" id="{689E0E61-9F50-8A48-8250-81DDECF84CAC}"/>
              </a:ext>
            </a:extLst>
          </p:cNvPr>
          <p:cNvSpPr>
            <a:spLocks noGrp="1"/>
          </p:cNvSpPr>
          <p:nvPr>
            <p:ph type="sldNum" sz="quarter" idx="12"/>
          </p:nvPr>
        </p:nvSpPr>
        <p:spPr/>
        <p:txBody>
          <a:bodyPr/>
          <a:lstStyle/>
          <a:p>
            <a:fld id="{E012F146-47F9-A646-B182-8CC39B8AD32B}" type="slidenum">
              <a:rPr lang="x-none" smtClean="0"/>
              <a:pPr/>
              <a:t>97</a:t>
            </a:fld>
            <a:endParaRPr lang="x-none"/>
          </a:p>
        </p:txBody>
      </p:sp>
      <p:sp>
        <p:nvSpPr>
          <p:cNvPr id="25" name="Title 1">
            <a:extLst>
              <a:ext uri="{FF2B5EF4-FFF2-40B4-BE49-F238E27FC236}">
                <a16:creationId xmlns:a16="http://schemas.microsoft.com/office/drawing/2014/main" id="{7B5D1AC2-A998-D445-8D9E-E18F9851168B}"/>
              </a:ext>
            </a:extLst>
          </p:cNvPr>
          <p:cNvSpPr txBox="1">
            <a:spLocks/>
          </p:cNvSpPr>
          <p:nvPr/>
        </p:nvSpPr>
        <p:spPr>
          <a:xfrm>
            <a:off x="508000" y="0"/>
            <a:ext cx="10515600" cy="746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733" dirty="0"/>
          </a:p>
        </p:txBody>
      </p:sp>
      <p:grpSp>
        <p:nvGrpSpPr>
          <p:cNvPr id="104" name="Group 103">
            <a:extLst>
              <a:ext uri="{FF2B5EF4-FFF2-40B4-BE49-F238E27FC236}">
                <a16:creationId xmlns:a16="http://schemas.microsoft.com/office/drawing/2014/main" id="{4625AE3A-A7D9-7646-997D-37A012E2568F}"/>
              </a:ext>
            </a:extLst>
          </p:cNvPr>
          <p:cNvGrpSpPr/>
          <p:nvPr/>
        </p:nvGrpSpPr>
        <p:grpSpPr>
          <a:xfrm>
            <a:off x="655219" y="1013262"/>
            <a:ext cx="2208729" cy="5322563"/>
            <a:chOff x="354011" y="1131593"/>
            <a:chExt cx="2208729" cy="5322563"/>
          </a:xfrm>
        </p:grpSpPr>
        <p:grpSp>
          <p:nvGrpSpPr>
            <p:cNvPr id="105" name="Group 104">
              <a:extLst>
                <a:ext uri="{FF2B5EF4-FFF2-40B4-BE49-F238E27FC236}">
                  <a16:creationId xmlns:a16="http://schemas.microsoft.com/office/drawing/2014/main" id="{0994FB3C-C0C1-5346-8175-B5EEE08F94D9}"/>
                </a:ext>
              </a:extLst>
            </p:cNvPr>
            <p:cNvGrpSpPr/>
            <p:nvPr/>
          </p:nvGrpSpPr>
          <p:grpSpPr>
            <a:xfrm>
              <a:off x="354011" y="1131593"/>
              <a:ext cx="2208729" cy="5322563"/>
              <a:chOff x="354011" y="1131593"/>
              <a:chExt cx="2208729" cy="5322563"/>
            </a:xfrm>
          </p:grpSpPr>
          <p:sp>
            <p:nvSpPr>
              <p:cNvPr id="117" name="Rounded Rectangle 116">
                <a:extLst>
                  <a:ext uri="{FF2B5EF4-FFF2-40B4-BE49-F238E27FC236}">
                    <a16:creationId xmlns:a16="http://schemas.microsoft.com/office/drawing/2014/main" id="{917A79AA-E19B-2743-88DC-415676675CC4}"/>
                  </a:ext>
                </a:extLst>
              </p:cNvPr>
              <p:cNvSpPr/>
              <p:nvPr/>
            </p:nvSpPr>
            <p:spPr>
              <a:xfrm>
                <a:off x="354011" y="1131593"/>
                <a:ext cx="2202379" cy="5322563"/>
              </a:xfrm>
              <a:prstGeom prst="roundRect">
                <a:avLst>
                  <a:gd name="adj" fmla="val 3968"/>
                </a:avLst>
              </a:prstGeom>
              <a:solidFill>
                <a:srgbClr val="33B2C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34" charset="-127"/>
                  <a:cs typeface="Segoe UI" panose="020B0502040204020203" pitchFamily="34" charset="0"/>
                </a:endParaRPr>
              </a:p>
            </p:txBody>
          </p:sp>
          <p:sp>
            <p:nvSpPr>
              <p:cNvPr id="118" name="Rounded Rectangle 117">
                <a:extLst>
                  <a:ext uri="{FF2B5EF4-FFF2-40B4-BE49-F238E27FC236}">
                    <a16:creationId xmlns:a16="http://schemas.microsoft.com/office/drawing/2014/main" id="{C8E85753-E5E3-DC4D-AAC6-6D86133E913A}"/>
                  </a:ext>
                </a:extLst>
              </p:cNvPr>
              <p:cNvSpPr/>
              <p:nvPr/>
            </p:nvSpPr>
            <p:spPr>
              <a:xfrm>
                <a:off x="555115" y="1262513"/>
                <a:ext cx="91440" cy="5029200"/>
              </a:xfrm>
              <a:prstGeom prst="roundRect">
                <a:avLst>
                  <a:gd name="adj" fmla="val 50000"/>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0" cap="none" spc="0" normalizeH="0" baseline="0" noProof="0">
                  <a:ln>
                    <a:noFill/>
                  </a:ln>
                  <a:solidFill>
                    <a:srgbClr val="FFFFFF"/>
                  </a:solidFill>
                  <a:effectLst/>
                  <a:uLnTx/>
                  <a:uFillTx/>
                  <a:latin typeface="Segoe UI" panose="020B0502040204020203" pitchFamily="34" charset="0"/>
                  <a:ea typeface="맑은 고딕" panose="020B0503020000020004" pitchFamily="34" charset="-127"/>
                  <a:cs typeface="Segoe UI" panose="020B0502040204020203" pitchFamily="34" charset="0"/>
                </a:endParaRPr>
              </a:p>
            </p:txBody>
          </p:sp>
          <p:sp>
            <p:nvSpPr>
              <p:cNvPr id="119" name="Half Frame 118">
                <a:extLst>
                  <a:ext uri="{FF2B5EF4-FFF2-40B4-BE49-F238E27FC236}">
                    <a16:creationId xmlns:a16="http://schemas.microsoft.com/office/drawing/2014/main" id="{D519D35E-F4B4-9046-974F-77E44F1B7F88}"/>
                  </a:ext>
                </a:extLst>
              </p:cNvPr>
              <p:cNvSpPr>
                <a:spLocks noChangeAspect="1"/>
              </p:cNvSpPr>
              <p:nvPr/>
            </p:nvSpPr>
            <p:spPr>
              <a:xfrm rot="5400000">
                <a:off x="2040506" y="1176912"/>
                <a:ext cx="457200" cy="456733"/>
              </a:xfrm>
              <a:prstGeom prst="halfFrame">
                <a:avLst>
                  <a:gd name="adj1" fmla="val 23728"/>
                  <a:gd name="adj2" fmla="val 24642"/>
                </a:avLst>
              </a:prstGeom>
              <a:solidFill>
                <a:srgbClr val="FFFF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0" cap="none" spc="0" normalizeH="0" baseline="0" noProof="0">
                  <a:ln>
                    <a:noFill/>
                  </a:ln>
                  <a:solidFill>
                    <a:srgbClr val="FFFFFF">
                      <a:lumMod val="85000"/>
                      <a:lumOff val="15000"/>
                    </a:srgbClr>
                  </a:solidFill>
                  <a:effectLst/>
                  <a:uLnTx/>
                  <a:uFillTx/>
                  <a:latin typeface="Segoe UI" panose="020B0502040204020203" pitchFamily="34" charset="0"/>
                  <a:ea typeface="맑은 고딕" panose="020B0503020000020004" pitchFamily="34" charset="-127"/>
                  <a:cs typeface="Segoe UI" panose="020B0502040204020203" pitchFamily="34" charset="0"/>
                </a:endParaRPr>
              </a:p>
            </p:txBody>
          </p:sp>
          <p:sp>
            <p:nvSpPr>
              <p:cNvPr id="120" name="Snip Same Side Corner Rectangle 3">
                <a:extLst>
                  <a:ext uri="{FF2B5EF4-FFF2-40B4-BE49-F238E27FC236}">
                    <a16:creationId xmlns:a16="http://schemas.microsoft.com/office/drawing/2014/main" id="{F333436E-6201-FD4B-AD58-A9A075244A36}"/>
                  </a:ext>
                </a:extLst>
              </p:cNvPr>
              <p:cNvSpPr/>
              <p:nvPr/>
            </p:nvSpPr>
            <p:spPr>
              <a:xfrm rot="5400000" flipV="1">
                <a:off x="1163611" y="3408847"/>
                <a:ext cx="2615378" cy="182880"/>
              </a:xfrm>
              <a:custGeom>
                <a:avLst/>
                <a:gdLst>
                  <a:gd name="connsiteX0" fmla="*/ 131176 w 2615378"/>
                  <a:gd name="connsiteY0" fmla="*/ 0 h 787042"/>
                  <a:gd name="connsiteX1" fmla="*/ 2484202 w 2615378"/>
                  <a:gd name="connsiteY1" fmla="*/ 0 h 787042"/>
                  <a:gd name="connsiteX2" fmla="*/ 2615378 w 2615378"/>
                  <a:gd name="connsiteY2" fmla="*/ 131176 h 787042"/>
                  <a:gd name="connsiteX3" fmla="*/ 2615378 w 2615378"/>
                  <a:gd name="connsiteY3" fmla="*/ 787042 h 787042"/>
                  <a:gd name="connsiteX4" fmla="*/ 2615378 w 2615378"/>
                  <a:gd name="connsiteY4" fmla="*/ 787042 h 787042"/>
                  <a:gd name="connsiteX5" fmla="*/ 0 w 2615378"/>
                  <a:gd name="connsiteY5" fmla="*/ 787042 h 787042"/>
                  <a:gd name="connsiteX6" fmla="*/ 0 w 2615378"/>
                  <a:gd name="connsiteY6" fmla="*/ 787042 h 787042"/>
                  <a:gd name="connsiteX7" fmla="*/ 0 w 2615378"/>
                  <a:gd name="connsiteY7" fmla="*/ 131176 h 787042"/>
                  <a:gd name="connsiteX8" fmla="*/ 131176 w 2615378"/>
                  <a:gd name="connsiteY8" fmla="*/ 0 h 787042"/>
                  <a:gd name="connsiteX0" fmla="*/ 131176 w 2615378"/>
                  <a:gd name="connsiteY0" fmla="*/ 0 h 787042"/>
                  <a:gd name="connsiteX1" fmla="*/ 2484202 w 2615378"/>
                  <a:gd name="connsiteY1" fmla="*/ 0 h 787042"/>
                  <a:gd name="connsiteX2" fmla="*/ 2615378 w 2615378"/>
                  <a:gd name="connsiteY2" fmla="*/ 131176 h 787042"/>
                  <a:gd name="connsiteX3" fmla="*/ 2615378 w 2615378"/>
                  <a:gd name="connsiteY3" fmla="*/ 787042 h 787042"/>
                  <a:gd name="connsiteX4" fmla="*/ 2615378 w 2615378"/>
                  <a:gd name="connsiteY4" fmla="*/ 787042 h 787042"/>
                  <a:gd name="connsiteX5" fmla="*/ 0 w 2615378"/>
                  <a:gd name="connsiteY5" fmla="*/ 787042 h 787042"/>
                  <a:gd name="connsiteX6" fmla="*/ 0 w 2615378"/>
                  <a:gd name="connsiteY6" fmla="*/ 787042 h 787042"/>
                  <a:gd name="connsiteX7" fmla="*/ 49162 w 2615378"/>
                  <a:gd name="connsiteY7" fmla="*/ 317989 h 787042"/>
                  <a:gd name="connsiteX8" fmla="*/ 131176 w 2615378"/>
                  <a:gd name="connsiteY8" fmla="*/ 0 h 787042"/>
                  <a:gd name="connsiteX0" fmla="*/ 131176 w 2615378"/>
                  <a:gd name="connsiteY0" fmla="*/ 0 h 787042"/>
                  <a:gd name="connsiteX1" fmla="*/ 2484202 w 2615378"/>
                  <a:gd name="connsiteY1" fmla="*/ 0 h 787042"/>
                  <a:gd name="connsiteX2" fmla="*/ 2615378 w 2615378"/>
                  <a:gd name="connsiteY2" fmla="*/ 131176 h 787042"/>
                  <a:gd name="connsiteX3" fmla="*/ 2615378 w 2615378"/>
                  <a:gd name="connsiteY3" fmla="*/ 787042 h 787042"/>
                  <a:gd name="connsiteX4" fmla="*/ 2615378 w 2615378"/>
                  <a:gd name="connsiteY4" fmla="*/ 787042 h 787042"/>
                  <a:gd name="connsiteX5" fmla="*/ 0 w 2615378"/>
                  <a:gd name="connsiteY5" fmla="*/ 787042 h 787042"/>
                  <a:gd name="connsiteX6" fmla="*/ 0 w 2615378"/>
                  <a:gd name="connsiteY6" fmla="*/ 787042 h 787042"/>
                  <a:gd name="connsiteX7" fmla="*/ 0 w 2615378"/>
                  <a:gd name="connsiteY7" fmla="*/ 770273 h 787042"/>
                  <a:gd name="connsiteX8" fmla="*/ 131176 w 2615378"/>
                  <a:gd name="connsiteY8" fmla="*/ 0 h 787042"/>
                  <a:gd name="connsiteX0" fmla="*/ 131176 w 2615378"/>
                  <a:gd name="connsiteY0" fmla="*/ 0 h 787042"/>
                  <a:gd name="connsiteX1" fmla="*/ 2484202 w 2615378"/>
                  <a:gd name="connsiteY1" fmla="*/ 0 h 787042"/>
                  <a:gd name="connsiteX2" fmla="*/ 2605546 w 2615378"/>
                  <a:gd name="connsiteY2" fmla="*/ 740776 h 787042"/>
                  <a:gd name="connsiteX3" fmla="*/ 2615378 w 2615378"/>
                  <a:gd name="connsiteY3" fmla="*/ 787042 h 787042"/>
                  <a:gd name="connsiteX4" fmla="*/ 2615378 w 2615378"/>
                  <a:gd name="connsiteY4" fmla="*/ 787042 h 787042"/>
                  <a:gd name="connsiteX5" fmla="*/ 0 w 2615378"/>
                  <a:gd name="connsiteY5" fmla="*/ 787042 h 787042"/>
                  <a:gd name="connsiteX6" fmla="*/ 0 w 2615378"/>
                  <a:gd name="connsiteY6" fmla="*/ 787042 h 787042"/>
                  <a:gd name="connsiteX7" fmla="*/ 0 w 2615378"/>
                  <a:gd name="connsiteY7" fmla="*/ 770273 h 787042"/>
                  <a:gd name="connsiteX8" fmla="*/ 131176 w 2615378"/>
                  <a:gd name="connsiteY8" fmla="*/ 0 h 78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5378" h="787042">
                    <a:moveTo>
                      <a:pt x="131176" y="0"/>
                    </a:moveTo>
                    <a:lnTo>
                      <a:pt x="2484202" y="0"/>
                    </a:lnTo>
                    <a:lnTo>
                      <a:pt x="2605546" y="740776"/>
                    </a:lnTo>
                    <a:lnTo>
                      <a:pt x="2615378" y="787042"/>
                    </a:lnTo>
                    <a:lnTo>
                      <a:pt x="2615378" y="787042"/>
                    </a:lnTo>
                    <a:lnTo>
                      <a:pt x="0" y="787042"/>
                    </a:lnTo>
                    <a:lnTo>
                      <a:pt x="0" y="787042"/>
                    </a:lnTo>
                    <a:lnTo>
                      <a:pt x="0" y="770273"/>
                    </a:lnTo>
                    <a:lnTo>
                      <a:pt x="131176"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106" name="TextBox 105">
              <a:extLst>
                <a:ext uri="{FF2B5EF4-FFF2-40B4-BE49-F238E27FC236}">
                  <a16:creationId xmlns:a16="http://schemas.microsoft.com/office/drawing/2014/main" id="{F1DEAC4B-BE3D-2F43-89A4-F52D61797351}"/>
                </a:ext>
              </a:extLst>
            </p:cNvPr>
            <p:cNvSpPr txBox="1"/>
            <p:nvPr/>
          </p:nvSpPr>
          <p:spPr>
            <a:xfrm>
              <a:off x="654092" y="2575574"/>
              <a:ext cx="171106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Telecommunication Company</a:t>
              </a:r>
            </a:p>
          </p:txBody>
        </p:sp>
        <p:sp>
          <p:nvSpPr>
            <p:cNvPr id="107" name="TextBox 106">
              <a:extLst>
                <a:ext uri="{FF2B5EF4-FFF2-40B4-BE49-F238E27FC236}">
                  <a16:creationId xmlns:a16="http://schemas.microsoft.com/office/drawing/2014/main" id="{BE202CB1-7821-F845-9369-52B4570B7CC2}"/>
                </a:ext>
              </a:extLst>
            </p:cNvPr>
            <p:cNvSpPr txBox="1"/>
            <p:nvPr/>
          </p:nvSpPr>
          <p:spPr>
            <a:xfrm>
              <a:off x="1411597" y="4601942"/>
              <a:ext cx="886372" cy="215444"/>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kumimoji="0" lang="en-US" sz="11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Users</a:t>
              </a:r>
            </a:p>
          </p:txBody>
        </p:sp>
        <p:sp>
          <p:nvSpPr>
            <p:cNvPr id="108" name="TextBox 107">
              <a:extLst>
                <a:ext uri="{FF2B5EF4-FFF2-40B4-BE49-F238E27FC236}">
                  <a16:creationId xmlns:a16="http://schemas.microsoft.com/office/drawing/2014/main" id="{7918FB1B-C04E-9447-ABF0-8A304E43DB1C}"/>
                </a:ext>
              </a:extLst>
            </p:cNvPr>
            <p:cNvSpPr txBox="1"/>
            <p:nvPr/>
          </p:nvSpPr>
          <p:spPr>
            <a:xfrm>
              <a:off x="1331563" y="4284100"/>
              <a:ext cx="1040760" cy="323165"/>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lang="en-US" b="1" kern="0" dirty="0">
                  <a:solidFill>
                    <a:srgbClr val="FFFFFF"/>
                  </a:solidFill>
                  <a:latin typeface="Segoe UI" panose="020B0502040204020203" pitchFamily="34" charset="0"/>
                  <a:cs typeface="Segoe UI" panose="020B0502040204020203" pitchFamily="34" charset="0"/>
                </a:rPr>
                <a:t>2</a:t>
              </a: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00m</a:t>
              </a:r>
              <a:endParaRPr kumimoji="0" lang="en-US" sz="180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09" name="TextBox 108">
              <a:extLst>
                <a:ext uri="{FF2B5EF4-FFF2-40B4-BE49-F238E27FC236}">
                  <a16:creationId xmlns:a16="http://schemas.microsoft.com/office/drawing/2014/main" id="{3FD06C63-B430-4D41-8AF1-F8D57CE113D5}"/>
                </a:ext>
              </a:extLst>
            </p:cNvPr>
            <p:cNvSpPr txBox="1"/>
            <p:nvPr/>
          </p:nvSpPr>
          <p:spPr>
            <a:xfrm>
              <a:off x="664474" y="5843289"/>
              <a:ext cx="1044219" cy="215444"/>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kumimoji="0" lang="en-US" sz="11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Employees</a:t>
              </a:r>
            </a:p>
          </p:txBody>
        </p:sp>
        <p:sp>
          <p:nvSpPr>
            <p:cNvPr id="110" name="TextBox 109">
              <a:extLst>
                <a:ext uri="{FF2B5EF4-FFF2-40B4-BE49-F238E27FC236}">
                  <a16:creationId xmlns:a16="http://schemas.microsoft.com/office/drawing/2014/main" id="{3E8BD40B-7E4D-AA4A-9658-5ABB6CDD47E8}"/>
                </a:ext>
              </a:extLst>
            </p:cNvPr>
            <p:cNvSpPr txBox="1"/>
            <p:nvPr/>
          </p:nvSpPr>
          <p:spPr>
            <a:xfrm>
              <a:off x="555115" y="5526424"/>
              <a:ext cx="1311951" cy="353943"/>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kumimoji="0" lang="en-US" sz="20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50,000</a:t>
              </a:r>
              <a:r>
                <a:rPr kumimoji="0" lang="en-US" sz="200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rPr>
                <a:t>+</a:t>
              </a:r>
            </a:p>
          </p:txBody>
        </p:sp>
        <p:sp>
          <p:nvSpPr>
            <p:cNvPr id="111" name="TextBox 110">
              <a:extLst>
                <a:ext uri="{FF2B5EF4-FFF2-40B4-BE49-F238E27FC236}">
                  <a16:creationId xmlns:a16="http://schemas.microsoft.com/office/drawing/2014/main" id="{149DA3FE-05A2-084E-BE1B-F7F0F551CC08}"/>
                </a:ext>
              </a:extLst>
            </p:cNvPr>
            <p:cNvSpPr txBox="1"/>
            <p:nvPr/>
          </p:nvSpPr>
          <p:spPr>
            <a:xfrm>
              <a:off x="606999" y="3614382"/>
              <a:ext cx="1044219" cy="215444"/>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kumimoji="0" lang="en-US" sz="11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Countries</a:t>
              </a:r>
            </a:p>
          </p:txBody>
        </p:sp>
        <p:sp>
          <p:nvSpPr>
            <p:cNvPr id="112" name="TextBox 111">
              <a:extLst>
                <a:ext uri="{FF2B5EF4-FFF2-40B4-BE49-F238E27FC236}">
                  <a16:creationId xmlns:a16="http://schemas.microsoft.com/office/drawing/2014/main" id="{ED63D78C-79AB-1747-A35B-88494477B484}"/>
                </a:ext>
              </a:extLst>
            </p:cNvPr>
            <p:cNvSpPr txBox="1"/>
            <p:nvPr/>
          </p:nvSpPr>
          <p:spPr>
            <a:xfrm>
              <a:off x="477677" y="3239608"/>
              <a:ext cx="1311952" cy="353943"/>
            </a:xfrm>
            <a:prstGeom prst="rect">
              <a:avLst/>
            </a:prstGeom>
            <a:noFill/>
          </p:spPr>
          <p:txBody>
            <a:bodyPr wrap="square" l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734255" algn="l"/>
                </a:tabLst>
                <a:defRPr/>
              </a:pPr>
              <a:r>
                <a:rPr kumimoji="0" lang="en-US" sz="20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7</a:t>
              </a:r>
              <a:endParaRPr kumimoji="0" lang="en-US" sz="200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endParaRPr>
            </a:p>
          </p:txBody>
        </p:sp>
        <p:pic>
          <p:nvPicPr>
            <p:cNvPr id="114" name="Picture 4" descr="Users Icon png download - 980*900 - Free Transparent User png Download. -  CleanPNG / KissPNG">
              <a:extLst>
                <a:ext uri="{FF2B5EF4-FFF2-40B4-BE49-F238E27FC236}">
                  <a16:creationId xmlns:a16="http://schemas.microsoft.com/office/drawing/2014/main" id="{99214C8C-4538-6541-8A5A-C3C75D36C8A2}"/>
                </a:ext>
              </a:extLst>
            </p:cNvPr>
            <p:cNvPicPr>
              <a:picLocks noChangeAspect="1" noChangeArrowheads="1"/>
            </p:cNvPicPr>
            <p:nvPr/>
          </p:nvPicPr>
          <p:blipFill>
            <a:blip r:embed="rId3" cstate="email">
              <a:duotone>
                <a:srgbClr val="FFFFF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7224" y="4285166"/>
              <a:ext cx="604973" cy="65069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Employee Icon of Glyph style - Available in SVG, PNG, EPS, AI &amp; Icon fonts">
              <a:extLst>
                <a:ext uri="{FF2B5EF4-FFF2-40B4-BE49-F238E27FC236}">
                  <a16:creationId xmlns:a16="http://schemas.microsoft.com/office/drawing/2014/main" id="{17C62388-0F6A-874E-AF96-E00E5333B19E}"/>
                </a:ext>
              </a:extLst>
            </p:cNvPr>
            <p:cNvPicPr>
              <a:picLocks noChangeAspect="1" noChangeArrowheads="1"/>
            </p:cNvPicPr>
            <p:nvPr/>
          </p:nvPicPr>
          <p:blipFill>
            <a:blip r:embed="rId4" cstate="email">
              <a:duotone>
                <a:srgbClr val="FFFFFF">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96636" y="5433526"/>
              <a:ext cx="699675" cy="752551"/>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3E055B81-07D0-3D44-8476-E0BD4616FB68}"/>
                </a:ext>
              </a:extLst>
            </p:cNvPr>
            <p:cNvSpPr txBox="1"/>
            <p:nvPr/>
          </p:nvSpPr>
          <p:spPr>
            <a:xfrm>
              <a:off x="646555" y="1405278"/>
              <a:ext cx="18085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Company Stats</a:t>
              </a:r>
            </a:p>
          </p:txBody>
        </p:sp>
      </p:grpSp>
      <p:sp>
        <p:nvSpPr>
          <p:cNvPr id="121" name="Rectangle 120">
            <a:extLst>
              <a:ext uri="{FF2B5EF4-FFF2-40B4-BE49-F238E27FC236}">
                <a16:creationId xmlns:a16="http://schemas.microsoft.com/office/drawing/2014/main" id="{119846B6-4009-104A-B770-01995494CD27}"/>
              </a:ext>
            </a:extLst>
          </p:cNvPr>
          <p:cNvSpPr/>
          <p:nvPr/>
        </p:nvSpPr>
        <p:spPr>
          <a:xfrm>
            <a:off x="3229346" y="2299960"/>
            <a:ext cx="244589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SERVICES &amp; SOLUTIONS</a:t>
            </a:r>
          </a:p>
        </p:txBody>
      </p:sp>
      <p:sp>
        <p:nvSpPr>
          <p:cNvPr id="122" name="Rectangle 121">
            <a:extLst>
              <a:ext uri="{FF2B5EF4-FFF2-40B4-BE49-F238E27FC236}">
                <a16:creationId xmlns:a16="http://schemas.microsoft.com/office/drawing/2014/main" id="{820A2536-BD94-CF4B-B10D-E38A52AB5BA8}"/>
              </a:ext>
            </a:extLst>
          </p:cNvPr>
          <p:cNvSpPr/>
          <p:nvPr/>
        </p:nvSpPr>
        <p:spPr>
          <a:xfrm>
            <a:off x="3272104" y="2600907"/>
            <a:ext cx="3999852" cy="113107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Single source code: One place to control </a:t>
            </a:r>
            <a:r>
              <a:rPr lang="en-US" sz="1350" dirty="0">
                <a:solidFill>
                  <a:srgbClr val="07327F"/>
                </a:solidFill>
                <a:latin typeface="Segoe UI" panose="020B0502040204020203" pitchFamily="34" charset="0"/>
                <a:cs typeface="Segoe UI" panose="020B0502040204020203" pitchFamily="34" charset="0"/>
              </a:rPr>
              <a:t>all markets</a:t>
            </a:r>
            <a:endParaRPr kumimoji="0" lang="en-US" sz="1350" b="0" i="0" u="none" strike="noStrike" kern="120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endParaRPr>
          </a:p>
          <a:p>
            <a:pPr marL="285750" lvl="0" indent="-285750" algn="just">
              <a:buFont typeface="Arial" panose="020B0604020202020204" pitchFamily="34" charset="0"/>
              <a:buChar char="•"/>
              <a:defRPr/>
            </a:pPr>
            <a:r>
              <a:rPr lang="en-US" sz="1350" kern="0" dirty="0">
                <a:solidFill>
                  <a:srgbClr val="07327F"/>
                </a:solidFill>
                <a:latin typeface="Segoe UI" panose="020B0502040204020203" pitchFamily="34" charset="0"/>
                <a:cs typeface="Segoe UI" panose="020B0502040204020203" pitchFamily="34" charset="0"/>
              </a:rPr>
              <a:t>Configurable business rules and quickly adaptable</a:t>
            </a:r>
          </a:p>
          <a:p>
            <a:pPr marL="285750" lvl="0" indent="-285750" algn="just">
              <a:buFont typeface="Arial" panose="020B0604020202020204" pitchFamily="34" charset="0"/>
              <a:buChar char="•"/>
              <a:defRPr/>
            </a:pPr>
            <a:r>
              <a:rPr lang="en-US" sz="1350" kern="0" dirty="0">
                <a:solidFill>
                  <a:srgbClr val="07327F"/>
                </a:solidFill>
                <a:latin typeface="Segoe UI" panose="020B0502040204020203" pitchFamily="34" charset="0"/>
                <a:cs typeface="Segoe UI" panose="020B0502040204020203" pitchFamily="34" charset="0"/>
              </a:rPr>
              <a:t>Performance Improvement</a:t>
            </a:r>
          </a:p>
        </p:txBody>
      </p:sp>
      <p:sp>
        <p:nvSpPr>
          <p:cNvPr id="123" name="Rectangle 122">
            <a:extLst>
              <a:ext uri="{FF2B5EF4-FFF2-40B4-BE49-F238E27FC236}">
                <a16:creationId xmlns:a16="http://schemas.microsoft.com/office/drawing/2014/main" id="{CE8EF4C6-83C1-D346-BFBE-B415FF2A30EA}"/>
              </a:ext>
            </a:extLst>
          </p:cNvPr>
          <p:cNvSpPr/>
          <p:nvPr/>
        </p:nvSpPr>
        <p:spPr>
          <a:xfrm>
            <a:off x="3333579" y="1125855"/>
            <a:ext cx="275133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BUSSINESS NEEDS</a:t>
            </a:r>
          </a:p>
        </p:txBody>
      </p:sp>
      <p:sp>
        <p:nvSpPr>
          <p:cNvPr id="124" name="Rectangle 123">
            <a:extLst>
              <a:ext uri="{FF2B5EF4-FFF2-40B4-BE49-F238E27FC236}">
                <a16:creationId xmlns:a16="http://schemas.microsoft.com/office/drawing/2014/main" id="{6D44C580-0A51-1E46-9DBC-F6C123B52A4D}"/>
              </a:ext>
            </a:extLst>
          </p:cNvPr>
          <p:cNvSpPr/>
          <p:nvPr/>
        </p:nvSpPr>
        <p:spPr>
          <a:xfrm>
            <a:off x="3108386" y="1406218"/>
            <a:ext cx="8510546" cy="923330"/>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Unable to control logic/computation, because of multiple market</a:t>
            </a:r>
          </a:p>
          <a:p>
            <a:pPr marL="285750" lvl="0" indent="-285750" algn="just">
              <a:buFont typeface="Arial" panose="020B0604020202020204" pitchFamily="34" charset="0"/>
              <a:buChar char="•"/>
              <a:defRPr/>
            </a:pPr>
            <a:r>
              <a:rPr lang="en-US" sz="1350" kern="0" dirty="0">
                <a:solidFill>
                  <a:srgbClr val="07327F"/>
                </a:solidFill>
                <a:latin typeface="Segoe UI" panose="020B0502040204020203" pitchFamily="34" charset="0"/>
                <a:cs typeface="Segoe UI" panose="020B0502040204020203" pitchFamily="34" charset="0"/>
              </a:rPr>
              <a:t>Have so much risks of security and finance</a:t>
            </a:r>
            <a:endPar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Complicated development approach</a:t>
            </a:r>
            <a:r>
              <a:rPr kumimoji="0" lang="en-US" sz="1350" b="0" i="0" u="none" strike="noStrike" kern="0" cap="none" spc="0" normalizeH="0" noProof="0" dirty="0">
                <a:ln>
                  <a:noFill/>
                </a:ln>
                <a:solidFill>
                  <a:srgbClr val="07327F"/>
                </a:solidFill>
                <a:effectLst/>
                <a:uLnTx/>
                <a:uFillTx/>
                <a:latin typeface="Segoe UI" panose="020B0502040204020203" pitchFamily="34" charset="0"/>
                <a:cs typeface="Segoe UI" panose="020B0502040204020203" pitchFamily="34" charset="0"/>
              </a:rPr>
              <a:t> (multiple technologies), which is very hard to adapt</a:t>
            </a:r>
            <a:endPar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Hard to manage</a:t>
            </a:r>
            <a:r>
              <a:rPr kumimoji="0" lang="en-US" sz="1350" b="0" i="0" u="none" strike="noStrike" kern="0" cap="none" spc="0" normalizeH="0" noProof="0" dirty="0">
                <a:ln>
                  <a:noFill/>
                </a:ln>
                <a:solidFill>
                  <a:srgbClr val="07327F"/>
                </a:solidFill>
                <a:effectLst/>
                <a:uLnTx/>
                <a:uFillTx/>
                <a:latin typeface="Segoe UI" panose="020B0502040204020203" pitchFamily="34" charset="0"/>
                <a:cs typeface="Segoe UI" panose="020B0502040204020203" pitchFamily="34" charset="0"/>
              </a:rPr>
              <a:t> subscription data (call, cost…)</a:t>
            </a:r>
            <a:endPar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endParaRPr>
          </a:p>
        </p:txBody>
      </p:sp>
      <p:sp>
        <p:nvSpPr>
          <p:cNvPr id="125" name="Rectangle 124">
            <a:extLst>
              <a:ext uri="{FF2B5EF4-FFF2-40B4-BE49-F238E27FC236}">
                <a16:creationId xmlns:a16="http://schemas.microsoft.com/office/drawing/2014/main" id="{86D47A94-CE66-D14B-86BE-DC78EAB163CF}"/>
              </a:ext>
            </a:extLst>
          </p:cNvPr>
          <p:cNvSpPr/>
          <p:nvPr/>
        </p:nvSpPr>
        <p:spPr>
          <a:xfrm>
            <a:off x="3267594" y="4045384"/>
            <a:ext cx="196239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RESULTS &amp; IMPACTS</a:t>
            </a:r>
          </a:p>
        </p:txBody>
      </p:sp>
      <p:sp>
        <p:nvSpPr>
          <p:cNvPr id="126" name="Oval 125">
            <a:extLst>
              <a:ext uri="{FF2B5EF4-FFF2-40B4-BE49-F238E27FC236}">
                <a16:creationId xmlns:a16="http://schemas.microsoft.com/office/drawing/2014/main" id="{97D9BE6E-73FE-CA4F-A4A3-674663F806DB}"/>
              </a:ext>
            </a:extLst>
          </p:cNvPr>
          <p:cNvSpPr>
            <a:spLocks noChangeAspect="1"/>
          </p:cNvSpPr>
          <p:nvPr/>
        </p:nvSpPr>
        <p:spPr>
          <a:xfrm>
            <a:off x="3031827" y="4051409"/>
            <a:ext cx="301752" cy="301752"/>
          </a:xfrm>
          <a:prstGeom prst="ellipse">
            <a:avLst/>
          </a:prstGeom>
          <a:solidFill>
            <a:srgbClr val="07327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R</a:t>
            </a:r>
          </a:p>
        </p:txBody>
      </p:sp>
      <p:cxnSp>
        <p:nvCxnSpPr>
          <p:cNvPr id="127" name="Straight Connector 126">
            <a:extLst>
              <a:ext uri="{FF2B5EF4-FFF2-40B4-BE49-F238E27FC236}">
                <a16:creationId xmlns:a16="http://schemas.microsoft.com/office/drawing/2014/main" id="{6ECC798C-3332-584E-A8D0-75A2D3BD7E7C}"/>
              </a:ext>
            </a:extLst>
          </p:cNvPr>
          <p:cNvCxnSpPr/>
          <p:nvPr/>
        </p:nvCxnSpPr>
        <p:spPr>
          <a:xfrm>
            <a:off x="3188389" y="2672906"/>
            <a:ext cx="0" cy="1305758"/>
          </a:xfrm>
          <a:prstGeom prst="line">
            <a:avLst/>
          </a:prstGeom>
          <a:noFill/>
          <a:ln w="28575" cap="flat" cmpd="sng" algn="ctr">
            <a:solidFill>
              <a:srgbClr val="07327F"/>
            </a:solidFill>
            <a:prstDash val="solid"/>
            <a:miter lim="800000"/>
          </a:ln>
          <a:effectLst/>
        </p:spPr>
      </p:cxnSp>
      <p:sp>
        <p:nvSpPr>
          <p:cNvPr id="128" name="Rectangle 127">
            <a:extLst>
              <a:ext uri="{FF2B5EF4-FFF2-40B4-BE49-F238E27FC236}">
                <a16:creationId xmlns:a16="http://schemas.microsoft.com/office/drawing/2014/main" id="{D6C2C699-1B54-6B43-BA22-0A4C2FCA61AB}"/>
              </a:ext>
            </a:extLst>
          </p:cNvPr>
          <p:cNvSpPr/>
          <p:nvPr/>
        </p:nvSpPr>
        <p:spPr>
          <a:xfrm>
            <a:off x="3105059" y="4360570"/>
            <a:ext cx="4312847" cy="50783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0" cap="none" spc="0" normalizeH="0" baseline="0" noProof="0" dirty="0">
                <a:ln>
                  <a:noFill/>
                </a:ln>
                <a:solidFill>
                  <a:srgbClr val="07327F"/>
                </a:solidFill>
                <a:effectLst/>
                <a:uLnTx/>
                <a:uFillTx/>
                <a:latin typeface="Segoe UI" panose="020B0502040204020203" pitchFamily="34" charset="0"/>
                <a:cs typeface="Segoe UI" panose="020B0502040204020203" pitchFamily="34" charset="0"/>
              </a:rPr>
              <a:t>Improve the performance &amp; response time as data growth.</a:t>
            </a:r>
          </a:p>
        </p:txBody>
      </p:sp>
      <p:sp>
        <p:nvSpPr>
          <p:cNvPr id="129" name="Oval 128">
            <a:extLst>
              <a:ext uri="{FF2B5EF4-FFF2-40B4-BE49-F238E27FC236}">
                <a16:creationId xmlns:a16="http://schemas.microsoft.com/office/drawing/2014/main" id="{45BCE23D-E3D6-C347-A2EE-58C39A2AB1CB}"/>
              </a:ext>
            </a:extLst>
          </p:cNvPr>
          <p:cNvSpPr>
            <a:spLocks noChangeAspect="1"/>
          </p:cNvSpPr>
          <p:nvPr/>
        </p:nvSpPr>
        <p:spPr>
          <a:xfrm>
            <a:off x="3037513" y="2299960"/>
            <a:ext cx="301752" cy="301752"/>
          </a:xfrm>
          <a:prstGeom prst="ellipse">
            <a:avLst/>
          </a:prstGeom>
          <a:solidFill>
            <a:srgbClr val="07327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a:t>
            </a:r>
          </a:p>
        </p:txBody>
      </p:sp>
      <p:sp>
        <p:nvSpPr>
          <p:cNvPr id="130" name="Oval 129">
            <a:extLst>
              <a:ext uri="{FF2B5EF4-FFF2-40B4-BE49-F238E27FC236}">
                <a16:creationId xmlns:a16="http://schemas.microsoft.com/office/drawing/2014/main" id="{65004404-1E2F-CA4C-A466-FD60C5ED8B09}"/>
              </a:ext>
            </a:extLst>
          </p:cNvPr>
          <p:cNvSpPr>
            <a:spLocks noChangeAspect="1"/>
          </p:cNvSpPr>
          <p:nvPr/>
        </p:nvSpPr>
        <p:spPr>
          <a:xfrm>
            <a:off x="3036672" y="1128385"/>
            <a:ext cx="301752" cy="301752"/>
          </a:xfrm>
          <a:prstGeom prst="ellipse">
            <a:avLst/>
          </a:prstGeom>
          <a:solidFill>
            <a:srgbClr val="07327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a:t>
            </a:r>
          </a:p>
        </p:txBody>
      </p:sp>
      <p:pic>
        <p:nvPicPr>
          <p:cNvPr id="5" name="Picture 4">
            <a:extLst>
              <a:ext uri="{FF2B5EF4-FFF2-40B4-BE49-F238E27FC236}">
                <a16:creationId xmlns:a16="http://schemas.microsoft.com/office/drawing/2014/main" id="{4D052580-0BED-7147-9FC4-44A93404C0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7524" y="3146484"/>
            <a:ext cx="1017431" cy="607939"/>
          </a:xfrm>
          <a:prstGeom prst="rect">
            <a:avLst/>
          </a:prstGeom>
        </p:spPr>
      </p:pic>
    </p:spTree>
    <p:extLst>
      <p:ext uri="{BB962C8B-B14F-4D97-AF65-F5344CB8AC3E}">
        <p14:creationId xmlns:p14="http://schemas.microsoft.com/office/powerpoint/2010/main" val="1711464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79EE11F5-2ED5-C342-8444-99494C5A96F5}"/>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2D97DF2-F492-2141-9F75-95E01ADBD2E2}"/>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0CB8DFC-8EAD-7146-9DA2-DCE69E9D8A3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188E7A0-5D28-C24B-8977-5C0BED8C3B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8050812C-61EE-F94F-9165-8D99B7B2BD81}"/>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C1BB22BE-C1D9-FB48-AF8B-7D2B244C7D9E}"/>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0A2A6A7-BFD0-B74B-BDCC-F0C891E30CF7}"/>
              </a:ext>
            </a:extLst>
          </p:cNvPr>
          <p:cNvSpPr>
            <a:spLocks noGrp="1"/>
          </p:cNvSpPr>
          <p:nvPr>
            <p:ph type="title"/>
          </p:nvPr>
        </p:nvSpPr>
        <p:spPr/>
        <p:txBody>
          <a:bodyPr>
            <a:normAutofit/>
          </a:bodyPr>
          <a:lstStyle/>
          <a:p>
            <a:r>
              <a:rPr lang="en-US" dirty="0"/>
              <a:t>Case Study #2: S</a:t>
            </a:r>
            <a:r>
              <a:rPr lang="en-US" b="1" dirty="0"/>
              <a:t>ystem </a:t>
            </a:r>
            <a:r>
              <a:rPr lang="en-US" dirty="0"/>
              <a:t>A</a:t>
            </a:r>
            <a:r>
              <a:rPr lang="en-US" b="1" dirty="0"/>
              <a:t>rchitecture</a:t>
            </a:r>
          </a:p>
        </p:txBody>
      </p:sp>
      <p:sp>
        <p:nvSpPr>
          <p:cNvPr id="12" name="Slide Number Placeholder 2">
            <a:extLst>
              <a:ext uri="{FF2B5EF4-FFF2-40B4-BE49-F238E27FC236}">
                <a16:creationId xmlns:a16="http://schemas.microsoft.com/office/drawing/2014/main" id="{9BD2A7D8-96EA-AA4E-AEC7-8A56513EC4F9}"/>
              </a:ext>
            </a:extLst>
          </p:cNvPr>
          <p:cNvSpPr txBox="1">
            <a:spLocks/>
          </p:cNvSpPr>
          <p:nvPr/>
        </p:nvSpPr>
        <p:spPr>
          <a:xfrm>
            <a:off x="11636825" y="6487468"/>
            <a:ext cx="389850" cy="27699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4BBD95C-5847-41D4-A95D-7A604938DF3E}" type="slidenum">
              <a:rPr lang="en-US" smtClean="0"/>
              <a:pPr algn="ctr"/>
              <a:t>98</a:t>
            </a:fld>
            <a:endParaRPr lang="en-US"/>
          </a:p>
        </p:txBody>
      </p:sp>
      <p:sp>
        <p:nvSpPr>
          <p:cNvPr id="193" name="Rectangle 192"/>
          <p:cNvSpPr/>
          <p:nvPr/>
        </p:nvSpPr>
        <p:spPr>
          <a:xfrm>
            <a:off x="909427" y="1023736"/>
            <a:ext cx="3755944" cy="5264881"/>
          </a:xfrm>
          <a:prstGeom prst="rect">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b="1" dirty="0">
                <a:solidFill>
                  <a:schemeClr val="tx1">
                    <a:lumMod val="25000"/>
                  </a:schemeClr>
                </a:solidFill>
                <a:latin typeface="Segoe UI" panose="020B0502040204020203" pitchFamily="34" charset="0"/>
                <a:cs typeface="Segoe UI" panose="020B0502040204020203" pitchFamily="34" charset="0"/>
              </a:rPr>
              <a:t>Backend</a:t>
            </a:r>
          </a:p>
          <a:p>
            <a:r>
              <a:rPr lang="en-US" dirty="0">
                <a:solidFill>
                  <a:schemeClr val="tx1">
                    <a:lumMod val="25000"/>
                  </a:schemeClr>
                </a:solidFill>
                <a:latin typeface="Segoe UI" panose="020B0502040204020203" pitchFamily="34" charset="0"/>
                <a:cs typeface="Segoe UI" panose="020B0502040204020203" pitchFamily="34" charset="0"/>
              </a:rPr>
              <a:t>      - </a:t>
            </a:r>
            <a:r>
              <a:rPr lang="en-US" dirty="0" err="1">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Microservice</a:t>
            </a:r>
            <a:endParaRPr lang="en-US" dirty="0">
              <a:solidFill>
                <a:schemeClr val="tx1">
                  <a:lumMod val="25000"/>
                </a:schemeClr>
              </a:solidFill>
              <a:latin typeface="Segoe UI" panose="020B0502040204020203" pitchFamily="34" charset="0"/>
              <a:cs typeface="Segoe UI" panose="020B0502040204020203" pitchFamily="34" charset="0"/>
            </a:endParaRPr>
          </a:p>
          <a:p>
            <a:r>
              <a:rPr lang="en-US" dirty="0">
                <a:solidFill>
                  <a:schemeClr val="tx1">
                    <a:lumMod val="25000"/>
                  </a:schemeClr>
                </a:solidFill>
                <a:latin typeface="Segoe UI" panose="020B0502040204020203" pitchFamily="34" charset="0"/>
                <a:cs typeface="Segoe UI" panose="020B0502040204020203" pitchFamily="34" charset="0"/>
              </a:rPr>
              <a:t>      - Java 11</a:t>
            </a:r>
          </a:p>
          <a:p>
            <a:r>
              <a:rPr lang="en-US" dirty="0">
                <a:solidFill>
                  <a:schemeClr val="tx1">
                    <a:lumMod val="25000"/>
                  </a:schemeClr>
                </a:solidFill>
                <a:latin typeface="Segoe UI" panose="020B0502040204020203" pitchFamily="34" charset="0"/>
                <a:cs typeface="Segoe UI" panose="020B0502040204020203" pitchFamily="34" charset="0"/>
              </a:rPr>
              <a:t>      - Java Spring Boot 1.5/2</a:t>
            </a:r>
          </a:p>
          <a:p>
            <a:r>
              <a:rPr lang="en-US" dirty="0">
                <a:solidFill>
                  <a:schemeClr val="tx1">
                    <a:lumMod val="25000"/>
                  </a:schemeClr>
                </a:solidFill>
                <a:latin typeface="Segoe UI" panose="020B0502040204020203" pitchFamily="34" charset="0"/>
                <a:cs typeface="Segoe UI" panose="020B0502040204020203" pitchFamily="34" charset="0"/>
              </a:rPr>
              <a:t>      - Cucumber-java 1.2</a:t>
            </a:r>
          </a:p>
          <a:p>
            <a:r>
              <a:rPr lang="en-US" dirty="0">
                <a:solidFill>
                  <a:schemeClr val="tx1">
                    <a:lumMod val="25000"/>
                  </a:schemeClr>
                </a:solidFill>
                <a:latin typeface="Segoe UI" panose="020B0502040204020203" pitchFamily="34" charset="0"/>
                <a:cs typeface="Segoe UI" panose="020B0502040204020203" pitchFamily="34" charset="0"/>
              </a:rPr>
              <a:t>      - </a:t>
            </a:r>
            <a:r>
              <a:rPr lang="en-US" dirty="0" err="1">
                <a:solidFill>
                  <a:schemeClr val="tx1">
                    <a:lumMod val="25000"/>
                  </a:schemeClr>
                </a:solidFill>
                <a:latin typeface="Segoe UI" panose="020B0502040204020203" pitchFamily="34" charset="0"/>
                <a:cs typeface="Segoe UI" panose="020B0502040204020203" pitchFamily="34" charset="0"/>
              </a:rPr>
              <a:t>Camunda</a:t>
            </a:r>
            <a:r>
              <a:rPr lang="en-US" dirty="0">
                <a:solidFill>
                  <a:schemeClr val="tx1">
                    <a:lumMod val="25000"/>
                  </a:schemeClr>
                </a:solidFill>
                <a:latin typeface="Segoe UI" panose="020B0502040204020203" pitchFamily="34" charset="0"/>
                <a:cs typeface="Segoe UI" panose="020B0502040204020203" pitchFamily="34" charset="0"/>
              </a:rPr>
              <a:t>-BPM 2.0(</a:t>
            </a:r>
            <a:r>
              <a:rPr lang="en-US" dirty="0">
                <a:solidFill>
                  <a:schemeClr val="tx1"/>
                </a:solidFill>
                <a:latin typeface="Segoe UI" panose="020B0502040204020203" pitchFamily="34" charset="0"/>
                <a:cs typeface="Segoe UI" panose="020B0502040204020203" pitchFamily="34" charset="0"/>
                <a:sym typeface="Wingdings" panose="05000000000000000000" pitchFamily="2" charset="2"/>
              </a:rPr>
              <a:t>Business Process Modelling framework</a:t>
            </a:r>
            <a:r>
              <a:rPr lang="en-US" dirty="0">
                <a:solidFill>
                  <a:schemeClr val="tx1">
                    <a:lumMod val="25000"/>
                  </a:schemeClr>
                </a:solidFill>
                <a:latin typeface="Segoe UI" panose="020B0502040204020203" pitchFamily="34" charset="0"/>
                <a:cs typeface="Segoe UI" panose="020B0502040204020203" pitchFamily="34" charset="0"/>
              </a:rPr>
              <a:t>)</a:t>
            </a:r>
          </a:p>
          <a:p>
            <a:pPr marL="742950" lvl="1" indent="-285750">
              <a:buFontTx/>
              <a:buChar char="-"/>
            </a:pPr>
            <a:r>
              <a:rPr lang="en-US" dirty="0" err="1">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Redis</a:t>
            </a:r>
            <a:r>
              <a:rPr lang="en-US" dirty="0">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 Cache</a:t>
            </a:r>
          </a:p>
          <a:p>
            <a:pPr marL="742950" lvl="1" indent="-285750">
              <a:buFontTx/>
              <a:buChar char="-"/>
            </a:pPr>
            <a:r>
              <a:rPr lang="en-US" dirty="0" err="1">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Elasticsearch</a:t>
            </a:r>
            <a:endParaRPr lang="en-US" dirty="0">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endParaRPr>
          </a:p>
          <a:p>
            <a:pPr marL="742950" lvl="1" indent="-285750">
              <a:buFontTx/>
              <a:buChar char="-"/>
            </a:pPr>
            <a:r>
              <a:rPr lang="en-US" dirty="0">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Kafka</a:t>
            </a:r>
          </a:p>
          <a:p>
            <a:pPr marL="457200" lvl="1" indent="0"/>
            <a:r>
              <a:rPr lang="en-US" dirty="0">
                <a:solidFill>
                  <a:schemeClr val="tx1">
                    <a:lumMod val="25000"/>
                  </a:schemeClr>
                </a:solidFill>
                <a:latin typeface="Segoe UI" panose="020B0502040204020203" pitchFamily="34" charset="0"/>
                <a:cs typeface="Segoe UI" panose="020B0502040204020203" pitchFamily="34" charset="0"/>
                <a:sym typeface="Wingdings" panose="05000000000000000000" pitchFamily="2" charset="2"/>
              </a:rPr>
              <a:t>- Cloud computing + Big data</a:t>
            </a:r>
            <a:endParaRPr lang="en-US" dirty="0">
              <a:solidFill>
                <a:schemeClr val="tx1">
                  <a:lumMod val="2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solidFill>
                  <a:schemeClr val="tx1">
                    <a:lumMod val="25000"/>
                  </a:schemeClr>
                </a:solidFill>
                <a:latin typeface="Segoe UI" panose="020B0502040204020203" pitchFamily="34" charset="0"/>
                <a:cs typeface="Segoe UI" panose="020B0502040204020203" pitchFamily="34" charset="0"/>
              </a:rPr>
              <a:t>Front-end</a:t>
            </a:r>
          </a:p>
          <a:p>
            <a:r>
              <a:rPr lang="en-US" dirty="0">
                <a:solidFill>
                  <a:schemeClr val="tx1">
                    <a:lumMod val="25000"/>
                  </a:schemeClr>
                </a:solidFill>
                <a:latin typeface="Segoe UI" panose="020B0502040204020203" pitchFamily="34" charset="0"/>
                <a:cs typeface="Segoe UI" panose="020B0502040204020203" pitchFamily="34" charset="0"/>
              </a:rPr>
              <a:t>      - Angular 7</a:t>
            </a:r>
          </a:p>
          <a:p>
            <a:pPr marL="285750" indent="-285750">
              <a:buFont typeface="Arial" panose="020B0604020202020204" pitchFamily="34" charset="0"/>
              <a:buChar char="•"/>
            </a:pPr>
            <a:r>
              <a:rPr lang="en-US" b="1" dirty="0">
                <a:solidFill>
                  <a:schemeClr val="tx1">
                    <a:lumMod val="25000"/>
                  </a:schemeClr>
                </a:solidFill>
                <a:latin typeface="Segoe UI" panose="020B0502040204020203" pitchFamily="34" charset="0"/>
                <a:cs typeface="Segoe UI" panose="020B0502040204020203" pitchFamily="34" charset="0"/>
              </a:rPr>
              <a:t>Database</a:t>
            </a:r>
          </a:p>
          <a:p>
            <a:r>
              <a:rPr lang="en-US" dirty="0">
                <a:solidFill>
                  <a:schemeClr val="tx1">
                    <a:lumMod val="25000"/>
                  </a:schemeClr>
                </a:solidFill>
                <a:latin typeface="Segoe UI" panose="020B0502040204020203" pitchFamily="34" charset="0"/>
                <a:cs typeface="Segoe UI" panose="020B0502040204020203" pitchFamily="34" charset="0"/>
              </a:rPr>
              <a:t>      - </a:t>
            </a:r>
            <a:r>
              <a:rPr lang="en-US" dirty="0" err="1">
                <a:solidFill>
                  <a:schemeClr val="tx1">
                    <a:lumMod val="25000"/>
                  </a:schemeClr>
                </a:solidFill>
                <a:latin typeface="Segoe UI" panose="020B0502040204020203" pitchFamily="34" charset="0"/>
                <a:cs typeface="Segoe UI" panose="020B0502040204020203" pitchFamily="34" charset="0"/>
              </a:rPr>
              <a:t>MarialDB</a:t>
            </a:r>
            <a:r>
              <a:rPr lang="en-US" dirty="0">
                <a:solidFill>
                  <a:schemeClr val="tx1">
                    <a:lumMod val="25000"/>
                  </a:schemeClr>
                </a:solidFill>
                <a:latin typeface="Segoe UI" panose="020B0502040204020203" pitchFamily="34" charset="0"/>
                <a:cs typeface="Segoe UI" panose="020B0502040204020203" pitchFamily="34" charset="0"/>
              </a:rPr>
              <a:t> 10.1</a:t>
            </a:r>
          </a:p>
        </p:txBody>
      </p:sp>
      <p:grpSp>
        <p:nvGrpSpPr>
          <p:cNvPr id="2" name="Group 1"/>
          <p:cNvGrpSpPr/>
          <p:nvPr/>
        </p:nvGrpSpPr>
        <p:grpSpPr>
          <a:xfrm>
            <a:off x="4577514" y="1227458"/>
            <a:ext cx="7254236" cy="5242957"/>
            <a:chOff x="4167344" y="655405"/>
            <a:chExt cx="7861429" cy="5899507"/>
          </a:xfrm>
        </p:grpSpPr>
        <p:grpSp>
          <p:nvGrpSpPr>
            <p:cNvPr id="105" name="Group 104"/>
            <p:cNvGrpSpPr/>
            <p:nvPr/>
          </p:nvGrpSpPr>
          <p:grpSpPr>
            <a:xfrm>
              <a:off x="8078290" y="1934504"/>
              <a:ext cx="1088760" cy="707310"/>
              <a:chOff x="3262843" y="2305050"/>
              <a:chExt cx="1088760" cy="707310"/>
            </a:xfrm>
          </p:grpSpPr>
          <p:sp>
            <p:nvSpPr>
              <p:cNvPr id="106" name="Hexagon 105"/>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08" name="TextBox 107"/>
              <p:cNvSpPr txBox="1"/>
              <p:nvPr/>
            </p:nvSpPr>
            <p:spPr>
              <a:xfrm>
                <a:off x="3262843" y="2766139"/>
                <a:ext cx="108876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Inventory Service</a:t>
                </a:r>
              </a:p>
            </p:txBody>
          </p:sp>
        </p:grpSp>
        <p:sp>
          <p:nvSpPr>
            <p:cNvPr id="109" name="Rounded Rectangle 108"/>
            <p:cNvSpPr/>
            <p:nvPr/>
          </p:nvSpPr>
          <p:spPr>
            <a:xfrm>
              <a:off x="9527675" y="1722205"/>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Product Offering</a:t>
              </a:r>
            </a:p>
          </p:txBody>
        </p:sp>
        <p:cxnSp>
          <p:nvCxnSpPr>
            <p:cNvPr id="110" name="Straight Arrow Connector 109"/>
            <p:cNvCxnSpPr>
              <a:stCxn id="106" idx="0"/>
              <a:endCxn id="109" idx="1"/>
            </p:cNvCxnSpPr>
            <p:nvPr/>
          </p:nvCxnSpPr>
          <p:spPr bwMode="auto">
            <a:xfrm flipV="1">
              <a:off x="8930247" y="1950592"/>
              <a:ext cx="597428" cy="218862"/>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Rounded Rectangle 110"/>
            <p:cNvSpPr/>
            <p:nvPr/>
          </p:nvSpPr>
          <p:spPr>
            <a:xfrm>
              <a:off x="9537200" y="2197527"/>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Stock Sim</a:t>
              </a:r>
            </a:p>
          </p:txBody>
        </p:sp>
        <p:sp>
          <p:nvSpPr>
            <p:cNvPr id="112" name="Rounded Rectangle 111"/>
            <p:cNvSpPr/>
            <p:nvPr/>
          </p:nvSpPr>
          <p:spPr>
            <a:xfrm>
              <a:off x="9537200" y="2672849"/>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Stock Kit</a:t>
              </a:r>
            </a:p>
          </p:txBody>
        </p:sp>
        <p:sp>
          <p:nvSpPr>
            <p:cNvPr id="113" name="Rounded Rectangle 112"/>
            <p:cNvSpPr/>
            <p:nvPr/>
          </p:nvSpPr>
          <p:spPr>
            <a:xfrm>
              <a:off x="9537200" y="3148171"/>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Sales Tran</a:t>
              </a:r>
            </a:p>
          </p:txBody>
        </p:sp>
        <p:sp>
          <p:nvSpPr>
            <p:cNvPr id="114" name="Rounded Rectangle 113"/>
            <p:cNvSpPr/>
            <p:nvPr/>
          </p:nvSpPr>
          <p:spPr>
            <a:xfrm>
              <a:off x="9537200" y="3623995"/>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Invoice List</a:t>
              </a:r>
            </a:p>
          </p:txBody>
        </p:sp>
        <p:grpSp>
          <p:nvGrpSpPr>
            <p:cNvPr id="115" name="Group 114"/>
            <p:cNvGrpSpPr/>
            <p:nvPr/>
          </p:nvGrpSpPr>
          <p:grpSpPr>
            <a:xfrm>
              <a:off x="8058448" y="2654301"/>
              <a:ext cx="1095172" cy="707310"/>
              <a:chOff x="3262843" y="2305050"/>
              <a:chExt cx="1095172" cy="707310"/>
            </a:xfrm>
          </p:grpSpPr>
          <p:sp>
            <p:nvSpPr>
              <p:cNvPr id="116" name="Hexagon 115"/>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18" name="TextBox 117"/>
              <p:cNvSpPr txBox="1"/>
              <p:nvPr/>
            </p:nvSpPr>
            <p:spPr>
              <a:xfrm>
                <a:off x="3262843" y="2766139"/>
                <a:ext cx="1095172"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Customer Service</a:t>
                </a:r>
              </a:p>
            </p:txBody>
          </p:sp>
        </p:grpSp>
        <p:cxnSp>
          <p:nvCxnSpPr>
            <p:cNvPr id="119" name="Straight Arrow Connector 118"/>
            <p:cNvCxnSpPr>
              <a:stCxn id="106" idx="0"/>
              <a:endCxn id="111" idx="1"/>
            </p:cNvCxnSpPr>
            <p:nvPr/>
          </p:nvCxnSpPr>
          <p:spPr bwMode="auto">
            <a:xfrm>
              <a:off x="8930247" y="2169454"/>
              <a:ext cx="606953" cy="256460"/>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Arrow Connector 119"/>
            <p:cNvCxnSpPr>
              <a:stCxn id="106" idx="0"/>
              <a:endCxn id="112" idx="1"/>
            </p:cNvCxnSpPr>
            <p:nvPr/>
          </p:nvCxnSpPr>
          <p:spPr bwMode="auto">
            <a:xfrm>
              <a:off x="8930247" y="2169454"/>
              <a:ext cx="606953" cy="731782"/>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Straight Arrow Connector 120"/>
            <p:cNvCxnSpPr>
              <a:stCxn id="116" idx="0"/>
              <a:endCxn id="113" idx="1"/>
            </p:cNvCxnSpPr>
            <p:nvPr/>
          </p:nvCxnSpPr>
          <p:spPr bwMode="auto">
            <a:xfrm>
              <a:off x="8910405" y="2889251"/>
              <a:ext cx="626795" cy="487307"/>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Arrow Connector 121"/>
            <p:cNvCxnSpPr>
              <a:stCxn id="116" idx="0"/>
              <a:endCxn id="109" idx="1"/>
            </p:cNvCxnSpPr>
            <p:nvPr/>
          </p:nvCxnSpPr>
          <p:spPr bwMode="auto">
            <a:xfrm flipV="1">
              <a:off x="8910405" y="1950592"/>
              <a:ext cx="617270" cy="938659"/>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3" name="Group 122"/>
            <p:cNvGrpSpPr/>
            <p:nvPr/>
          </p:nvGrpSpPr>
          <p:grpSpPr>
            <a:xfrm>
              <a:off x="8069530" y="3378208"/>
              <a:ext cx="997389" cy="707310"/>
              <a:chOff x="3262843" y="2305050"/>
              <a:chExt cx="997389" cy="707310"/>
            </a:xfrm>
          </p:grpSpPr>
          <p:sp>
            <p:nvSpPr>
              <p:cNvPr id="124" name="Hexagon 123"/>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25" name="Picture 1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26" name="TextBox 125"/>
              <p:cNvSpPr txBox="1"/>
              <p:nvPr/>
            </p:nvSpPr>
            <p:spPr>
              <a:xfrm>
                <a:off x="3262843" y="2766139"/>
                <a:ext cx="99738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Product Service</a:t>
                </a:r>
              </a:p>
            </p:txBody>
          </p:sp>
        </p:grpSp>
        <p:cxnSp>
          <p:nvCxnSpPr>
            <p:cNvPr id="127" name="Straight Arrow Connector 126"/>
            <p:cNvCxnSpPr>
              <a:stCxn id="124" idx="0"/>
              <a:endCxn id="109" idx="1"/>
            </p:cNvCxnSpPr>
            <p:nvPr/>
          </p:nvCxnSpPr>
          <p:spPr bwMode="auto">
            <a:xfrm flipV="1">
              <a:off x="8921487" y="1950592"/>
              <a:ext cx="606188" cy="1662566"/>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Arrow Connector 127"/>
            <p:cNvCxnSpPr>
              <a:stCxn id="116" idx="0"/>
              <a:endCxn id="112" idx="1"/>
            </p:cNvCxnSpPr>
            <p:nvPr/>
          </p:nvCxnSpPr>
          <p:spPr bwMode="auto">
            <a:xfrm>
              <a:off x="8910405" y="2889251"/>
              <a:ext cx="626795" cy="11985"/>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Arrow Connector 128"/>
            <p:cNvCxnSpPr>
              <a:stCxn id="124" idx="0"/>
              <a:endCxn id="113" idx="1"/>
            </p:cNvCxnSpPr>
            <p:nvPr/>
          </p:nvCxnSpPr>
          <p:spPr bwMode="auto">
            <a:xfrm flipV="1">
              <a:off x="8921487" y="3376558"/>
              <a:ext cx="615713" cy="236600"/>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Arrow Connector 129"/>
            <p:cNvCxnSpPr>
              <a:stCxn id="124" idx="0"/>
            </p:cNvCxnSpPr>
            <p:nvPr/>
          </p:nvCxnSpPr>
          <p:spPr bwMode="auto">
            <a:xfrm>
              <a:off x="8921487" y="3613158"/>
              <a:ext cx="758000" cy="79873"/>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Arrow Connector 130"/>
            <p:cNvCxnSpPr>
              <a:stCxn id="124" idx="0"/>
              <a:endCxn id="114" idx="1"/>
            </p:cNvCxnSpPr>
            <p:nvPr/>
          </p:nvCxnSpPr>
          <p:spPr bwMode="auto">
            <a:xfrm>
              <a:off x="8921487" y="3613158"/>
              <a:ext cx="615713" cy="239224"/>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p:cNvGrpSpPr/>
            <p:nvPr/>
          </p:nvGrpSpPr>
          <p:grpSpPr>
            <a:xfrm>
              <a:off x="6868615" y="1798906"/>
              <a:ext cx="902811" cy="707310"/>
              <a:chOff x="3262843" y="2305050"/>
              <a:chExt cx="902811" cy="707310"/>
            </a:xfrm>
          </p:grpSpPr>
          <p:sp>
            <p:nvSpPr>
              <p:cNvPr id="133" name="Hexagon 132"/>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34" name="Picture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35" name="TextBox 134"/>
              <p:cNvSpPr txBox="1"/>
              <p:nvPr/>
            </p:nvSpPr>
            <p:spPr>
              <a:xfrm>
                <a:off x="3262843" y="2766139"/>
                <a:ext cx="90281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Business Saga</a:t>
                </a:r>
              </a:p>
            </p:txBody>
          </p:sp>
        </p:grpSp>
        <p:cxnSp>
          <p:nvCxnSpPr>
            <p:cNvPr id="136" name="Straight Arrow Connector 135"/>
            <p:cNvCxnSpPr>
              <a:stCxn id="133" idx="0"/>
              <a:endCxn id="106" idx="3"/>
            </p:cNvCxnSpPr>
            <p:nvPr/>
          </p:nvCxnSpPr>
          <p:spPr bwMode="auto">
            <a:xfrm>
              <a:off x="7720572" y="2033856"/>
              <a:ext cx="676275" cy="135598"/>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Arrow Connector 136"/>
            <p:cNvCxnSpPr>
              <a:stCxn id="133" idx="0"/>
              <a:endCxn id="116" idx="3"/>
            </p:cNvCxnSpPr>
            <p:nvPr/>
          </p:nvCxnSpPr>
          <p:spPr bwMode="auto">
            <a:xfrm>
              <a:off x="7720572" y="2033856"/>
              <a:ext cx="656433" cy="855395"/>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Rectangle 137"/>
            <p:cNvSpPr/>
            <p:nvPr/>
          </p:nvSpPr>
          <p:spPr>
            <a:xfrm>
              <a:off x="6096000" y="1676400"/>
              <a:ext cx="533400" cy="4421737"/>
            </a:xfrm>
            <a:prstGeom prst="rect">
              <a:avLst/>
            </a:prstGeom>
            <a:solidFill>
              <a:srgbClr val="9BBB59">
                <a:lumMod val="75000"/>
              </a:srgbClr>
            </a:solidFill>
            <a:ln w="254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rial Narrow"/>
                  <a:ea typeface="Meiryo UI"/>
                  <a:cs typeface="+mn-cs"/>
                </a:rPr>
                <a:t>API Gateway</a:t>
              </a: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grpSp>
          <p:nvGrpSpPr>
            <p:cNvPr id="139" name="Group 138"/>
            <p:cNvGrpSpPr/>
            <p:nvPr/>
          </p:nvGrpSpPr>
          <p:grpSpPr>
            <a:xfrm>
              <a:off x="8045167" y="4074247"/>
              <a:ext cx="1016625" cy="707310"/>
              <a:chOff x="3262843" y="2305050"/>
              <a:chExt cx="1016625" cy="707310"/>
            </a:xfrm>
          </p:grpSpPr>
          <p:sp>
            <p:nvSpPr>
              <p:cNvPr id="140" name="Hexagon 139"/>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41" name="Picture 1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42" name="TextBox 141"/>
              <p:cNvSpPr txBox="1"/>
              <p:nvPr/>
            </p:nvSpPr>
            <p:spPr>
              <a:xfrm>
                <a:off x="3262843" y="2766139"/>
                <a:ext cx="101662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Number Service</a:t>
                </a:r>
              </a:p>
            </p:txBody>
          </p:sp>
        </p:grpSp>
        <p:sp>
          <p:nvSpPr>
            <p:cNvPr id="143" name="Rounded Rectangle 142"/>
            <p:cNvSpPr/>
            <p:nvPr/>
          </p:nvSpPr>
          <p:spPr>
            <a:xfrm>
              <a:off x="9520938" y="4115014"/>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Arial Narrow"/>
                  <a:ea typeface="Meiryo UI"/>
                  <a:cs typeface="+mn-cs"/>
                </a:rPr>
                <a:t>Stock Number</a:t>
              </a:r>
            </a:p>
          </p:txBody>
        </p:sp>
        <p:grpSp>
          <p:nvGrpSpPr>
            <p:cNvPr id="144" name="Group 143"/>
            <p:cNvGrpSpPr/>
            <p:nvPr/>
          </p:nvGrpSpPr>
          <p:grpSpPr>
            <a:xfrm>
              <a:off x="8078290" y="4770706"/>
              <a:ext cx="1015021" cy="707310"/>
              <a:chOff x="3262843" y="2305050"/>
              <a:chExt cx="1015021" cy="707310"/>
            </a:xfrm>
          </p:grpSpPr>
          <p:sp>
            <p:nvSpPr>
              <p:cNvPr id="145" name="Hexagon 144"/>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46" name="Picture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47" name="TextBox 146"/>
              <p:cNvSpPr txBox="1"/>
              <p:nvPr/>
            </p:nvSpPr>
            <p:spPr>
              <a:xfrm>
                <a:off x="3262843" y="2766139"/>
                <a:ext cx="101502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Account Service</a:t>
                </a:r>
              </a:p>
            </p:txBody>
          </p:sp>
        </p:grpSp>
        <p:sp>
          <p:nvSpPr>
            <p:cNvPr id="148" name="Rounded Rectangle 147"/>
            <p:cNvSpPr/>
            <p:nvPr/>
          </p:nvSpPr>
          <p:spPr>
            <a:xfrm>
              <a:off x="9520938" y="4611702"/>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Account Agent</a:t>
              </a:r>
            </a:p>
          </p:txBody>
        </p:sp>
        <p:sp>
          <p:nvSpPr>
            <p:cNvPr id="149" name="Rounded Rectangle 148"/>
            <p:cNvSpPr/>
            <p:nvPr/>
          </p:nvSpPr>
          <p:spPr>
            <a:xfrm>
              <a:off x="9520938" y="5112926"/>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Account Balance</a:t>
              </a:r>
            </a:p>
          </p:txBody>
        </p:sp>
        <p:sp>
          <p:nvSpPr>
            <p:cNvPr id="150" name="Rounded Rectangle 149"/>
            <p:cNvSpPr/>
            <p:nvPr/>
          </p:nvSpPr>
          <p:spPr>
            <a:xfrm>
              <a:off x="9513318" y="5614150"/>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Option Set</a:t>
              </a:r>
            </a:p>
          </p:txBody>
        </p:sp>
        <p:sp>
          <p:nvSpPr>
            <p:cNvPr id="151" name="Rounded Rectangle 150"/>
            <p:cNvSpPr/>
            <p:nvPr/>
          </p:nvSpPr>
          <p:spPr>
            <a:xfrm>
              <a:off x="9514982" y="6098138"/>
              <a:ext cx="1219200" cy="456774"/>
            </a:xfrm>
            <a:prstGeom prst="roundRect">
              <a:avLst>
                <a:gd name="adj" fmla="val 50000"/>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Narrow"/>
                  <a:ea typeface="Meiryo UI"/>
                  <a:cs typeface="+mn-cs"/>
                </a:rPr>
                <a:t>Stock Debit</a:t>
              </a:r>
            </a:p>
          </p:txBody>
        </p:sp>
        <p:grpSp>
          <p:nvGrpSpPr>
            <p:cNvPr id="152" name="Group 151"/>
            <p:cNvGrpSpPr/>
            <p:nvPr/>
          </p:nvGrpSpPr>
          <p:grpSpPr>
            <a:xfrm>
              <a:off x="8058448" y="5504593"/>
              <a:ext cx="869149" cy="707310"/>
              <a:chOff x="3262843" y="2305050"/>
              <a:chExt cx="869149" cy="707310"/>
            </a:xfrm>
          </p:grpSpPr>
          <p:sp>
            <p:nvSpPr>
              <p:cNvPr id="153" name="Hexagon 152"/>
              <p:cNvSpPr/>
              <p:nvPr/>
            </p:nvSpPr>
            <p:spPr>
              <a:xfrm>
                <a:off x="3581400" y="2305050"/>
                <a:ext cx="533400" cy="469900"/>
              </a:xfrm>
              <a:prstGeom prst="hexagon">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450" y="2419350"/>
                <a:ext cx="241300" cy="241300"/>
              </a:xfrm>
              <a:prstGeom prst="rect">
                <a:avLst/>
              </a:prstGeom>
            </p:spPr>
          </p:pic>
          <p:sp>
            <p:nvSpPr>
              <p:cNvPr id="155" name="TextBox 154"/>
              <p:cNvSpPr txBox="1"/>
              <p:nvPr/>
            </p:nvSpPr>
            <p:spPr>
              <a:xfrm>
                <a:off x="3262843" y="2766139"/>
                <a:ext cx="86914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25000"/>
                      </a:prstClr>
                    </a:solidFill>
                    <a:effectLst/>
                    <a:uLnTx/>
                    <a:uFillTx/>
                    <a:latin typeface="Arial Narrow"/>
                    <a:ea typeface="Meiryo UI"/>
                  </a:rPr>
                  <a:t>Debit Service</a:t>
                </a:r>
              </a:p>
            </p:txBody>
          </p:sp>
        </p:grpSp>
        <p:cxnSp>
          <p:nvCxnSpPr>
            <p:cNvPr id="156" name="Straight Arrow Connector 155"/>
            <p:cNvCxnSpPr>
              <a:stCxn id="140" idx="0"/>
              <a:endCxn id="111" idx="1"/>
            </p:cNvCxnSpPr>
            <p:nvPr/>
          </p:nvCxnSpPr>
          <p:spPr bwMode="auto">
            <a:xfrm flipV="1">
              <a:off x="8897124" y="2425914"/>
              <a:ext cx="640076" cy="1883283"/>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Straight Arrow Connector 156"/>
            <p:cNvCxnSpPr>
              <a:stCxn id="140" idx="0"/>
              <a:endCxn id="143" idx="1"/>
            </p:cNvCxnSpPr>
            <p:nvPr/>
          </p:nvCxnSpPr>
          <p:spPr bwMode="auto">
            <a:xfrm>
              <a:off x="8897124" y="4309197"/>
              <a:ext cx="623814" cy="34204"/>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p:cNvCxnSpPr>
              <a:stCxn id="140" idx="0"/>
              <a:endCxn id="150" idx="1"/>
            </p:cNvCxnSpPr>
            <p:nvPr/>
          </p:nvCxnSpPr>
          <p:spPr bwMode="auto">
            <a:xfrm>
              <a:off x="8897124" y="4309197"/>
              <a:ext cx="616194" cy="1533340"/>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Arrow Connector 158"/>
            <p:cNvCxnSpPr>
              <a:stCxn id="145" idx="0"/>
              <a:endCxn id="149" idx="1"/>
            </p:cNvCxnSpPr>
            <p:nvPr/>
          </p:nvCxnSpPr>
          <p:spPr bwMode="auto">
            <a:xfrm>
              <a:off x="8930247" y="5005656"/>
              <a:ext cx="590691" cy="335657"/>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Straight Arrow Connector 159"/>
            <p:cNvCxnSpPr>
              <a:stCxn id="145" idx="0"/>
              <a:endCxn id="148" idx="1"/>
            </p:cNvCxnSpPr>
            <p:nvPr/>
          </p:nvCxnSpPr>
          <p:spPr bwMode="auto">
            <a:xfrm flipV="1">
              <a:off x="8930247" y="4840089"/>
              <a:ext cx="590691" cy="165567"/>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Arrow Connector 160"/>
            <p:cNvCxnSpPr>
              <a:stCxn id="145" idx="0"/>
              <a:endCxn id="150" idx="1"/>
            </p:cNvCxnSpPr>
            <p:nvPr/>
          </p:nvCxnSpPr>
          <p:spPr bwMode="auto">
            <a:xfrm>
              <a:off x="8930247" y="5005656"/>
              <a:ext cx="583071" cy="836881"/>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Straight Arrow Connector 161"/>
            <p:cNvCxnSpPr>
              <a:stCxn id="153" idx="0"/>
              <a:endCxn id="151" idx="1"/>
            </p:cNvCxnSpPr>
            <p:nvPr/>
          </p:nvCxnSpPr>
          <p:spPr bwMode="auto">
            <a:xfrm>
              <a:off x="8910405" y="5739543"/>
              <a:ext cx="604577" cy="586982"/>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Arrow Connector 162"/>
            <p:cNvCxnSpPr>
              <a:stCxn id="153" idx="0"/>
              <a:endCxn id="150" idx="1"/>
            </p:cNvCxnSpPr>
            <p:nvPr/>
          </p:nvCxnSpPr>
          <p:spPr bwMode="auto">
            <a:xfrm>
              <a:off x="8910405" y="5739543"/>
              <a:ext cx="602913" cy="102994"/>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Straight Arrow Connector 163"/>
            <p:cNvCxnSpPr>
              <a:stCxn id="138" idx="3"/>
              <a:endCxn id="133" idx="3"/>
            </p:cNvCxnSpPr>
            <p:nvPr/>
          </p:nvCxnSpPr>
          <p:spPr bwMode="auto">
            <a:xfrm flipV="1">
              <a:off x="6629400" y="2033856"/>
              <a:ext cx="557772" cy="1853413"/>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 name="Straight Arrow Connector 164"/>
            <p:cNvCxnSpPr>
              <a:stCxn id="138" idx="3"/>
              <a:endCxn id="106" idx="3"/>
            </p:cNvCxnSpPr>
            <p:nvPr/>
          </p:nvCxnSpPr>
          <p:spPr bwMode="auto">
            <a:xfrm flipV="1">
              <a:off x="6629400" y="2169454"/>
              <a:ext cx="1767447" cy="1717815"/>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Straight Arrow Connector 165"/>
            <p:cNvCxnSpPr>
              <a:stCxn id="138" idx="3"/>
              <a:endCxn id="116" idx="3"/>
            </p:cNvCxnSpPr>
            <p:nvPr/>
          </p:nvCxnSpPr>
          <p:spPr bwMode="auto">
            <a:xfrm flipV="1">
              <a:off x="6629400" y="2889251"/>
              <a:ext cx="1747605" cy="998018"/>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Straight Arrow Connector 166"/>
            <p:cNvCxnSpPr>
              <a:stCxn id="138" idx="3"/>
              <a:endCxn id="124" idx="3"/>
            </p:cNvCxnSpPr>
            <p:nvPr/>
          </p:nvCxnSpPr>
          <p:spPr bwMode="auto">
            <a:xfrm flipV="1">
              <a:off x="6629400" y="3613158"/>
              <a:ext cx="1758687" cy="274111"/>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Straight Arrow Connector 167"/>
            <p:cNvCxnSpPr>
              <a:stCxn id="138" idx="3"/>
              <a:endCxn id="140" idx="3"/>
            </p:cNvCxnSpPr>
            <p:nvPr/>
          </p:nvCxnSpPr>
          <p:spPr bwMode="auto">
            <a:xfrm>
              <a:off x="6629400" y="3887269"/>
              <a:ext cx="1734324" cy="421928"/>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Straight Arrow Connector 168"/>
            <p:cNvCxnSpPr>
              <a:stCxn id="138" idx="3"/>
              <a:endCxn id="145" idx="3"/>
            </p:cNvCxnSpPr>
            <p:nvPr/>
          </p:nvCxnSpPr>
          <p:spPr bwMode="auto">
            <a:xfrm>
              <a:off x="6629400" y="3887269"/>
              <a:ext cx="1767447" cy="1118387"/>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Straight Arrow Connector 169"/>
            <p:cNvCxnSpPr>
              <a:stCxn id="138" idx="3"/>
              <a:endCxn id="153" idx="3"/>
            </p:cNvCxnSpPr>
            <p:nvPr/>
          </p:nvCxnSpPr>
          <p:spPr bwMode="auto">
            <a:xfrm>
              <a:off x="6629400" y="3887269"/>
              <a:ext cx="1747605" cy="1852274"/>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1" name="Rectangle 170"/>
            <p:cNvSpPr/>
            <p:nvPr/>
          </p:nvSpPr>
          <p:spPr>
            <a:xfrm>
              <a:off x="9402994" y="1240739"/>
              <a:ext cx="1478081" cy="425855"/>
            </a:xfrm>
            <a:prstGeom prst="rect">
              <a:avLst/>
            </a:prstGeom>
            <a:noFill/>
            <a:ln w="25400" cap="flat" cmpd="sng" algn="ctr">
              <a:solidFill>
                <a:sysClr val="window" lastClr="FFFFFF">
                  <a:lumMod val="75000"/>
                </a:sys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0C0"/>
                  </a:solidFill>
                  <a:effectLst/>
                  <a:uLnTx/>
                  <a:uFillTx/>
                  <a:latin typeface="Arial Narrow"/>
                  <a:ea typeface="Meiryo UI"/>
                  <a:cs typeface="+mn-cs"/>
                </a:rPr>
                <a:t>MariaDB</a:t>
              </a:r>
              <a:endParaRPr kumimoji="0" lang="en-US" sz="1600" b="0" i="0" u="none" strike="noStrike" kern="0" cap="none" spc="0" normalizeH="0" baseline="0" noProof="0" dirty="0">
                <a:ln>
                  <a:noFill/>
                </a:ln>
                <a:solidFill>
                  <a:srgbClr val="0070C0"/>
                </a:solidFill>
                <a:effectLst/>
                <a:uLnTx/>
                <a:uFillTx/>
                <a:latin typeface="Arial Narrow"/>
                <a:ea typeface="Meiryo UI"/>
                <a:cs typeface="+mn-cs"/>
              </a:endParaRPr>
            </a:p>
          </p:txBody>
        </p:sp>
        <p:sp>
          <p:nvSpPr>
            <p:cNvPr id="172" name="Rectangle 171"/>
            <p:cNvSpPr/>
            <p:nvPr/>
          </p:nvSpPr>
          <p:spPr>
            <a:xfrm>
              <a:off x="7841903" y="1240739"/>
              <a:ext cx="1478081" cy="280797"/>
            </a:xfrm>
            <a:prstGeom prst="rect">
              <a:avLst/>
            </a:prstGeom>
            <a:noFill/>
            <a:ln w="25400" cap="flat" cmpd="sng" algn="ctr">
              <a:solidFill>
                <a:sysClr val="window" lastClr="FFFFFF">
                  <a:lumMod val="75000"/>
                </a:sys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0C0"/>
                  </a:solidFill>
                  <a:effectLst/>
                  <a:uLnTx/>
                  <a:uFillTx/>
                  <a:latin typeface="Arial Narrow"/>
                  <a:ea typeface="Meiryo UI"/>
                  <a:cs typeface="+mn-cs"/>
                </a:rPr>
                <a:t>BPM - </a:t>
              </a:r>
              <a:r>
                <a:rPr kumimoji="0" lang="en-US" sz="1400" b="0" i="0" u="none" strike="noStrike" kern="0" cap="none" spc="0" normalizeH="0" baseline="0" noProof="0" dirty="0" err="1">
                  <a:ln>
                    <a:noFill/>
                  </a:ln>
                  <a:solidFill>
                    <a:srgbClr val="0070C0"/>
                  </a:solidFill>
                  <a:effectLst/>
                  <a:uLnTx/>
                  <a:uFillTx/>
                  <a:latin typeface="Arial Narrow"/>
                  <a:ea typeface="Meiryo UI"/>
                  <a:cs typeface="+mn-cs"/>
                </a:rPr>
                <a:t>Camunda</a:t>
              </a:r>
              <a:endParaRPr kumimoji="0" lang="en-US" sz="1400" b="0" i="0" u="none" strike="noStrike" kern="0" cap="none" spc="0" normalizeH="0" baseline="0" noProof="0" dirty="0">
                <a:ln>
                  <a:noFill/>
                </a:ln>
                <a:solidFill>
                  <a:srgbClr val="0070C0"/>
                </a:solidFill>
                <a:effectLst/>
                <a:uLnTx/>
                <a:uFillTx/>
                <a:latin typeface="Arial Narrow"/>
                <a:ea typeface="Meiryo UI"/>
                <a:cs typeface="+mn-cs"/>
              </a:endParaRPr>
            </a:p>
          </p:txBody>
        </p:sp>
        <p:sp>
          <p:nvSpPr>
            <p:cNvPr id="173" name="Rectangle 172"/>
            <p:cNvSpPr/>
            <p:nvPr/>
          </p:nvSpPr>
          <p:spPr>
            <a:xfrm>
              <a:off x="7829180" y="1591964"/>
              <a:ext cx="1478081" cy="303379"/>
            </a:xfrm>
            <a:prstGeom prst="rect">
              <a:avLst/>
            </a:prstGeom>
            <a:noFill/>
            <a:ln w="25400" cap="flat" cmpd="sng" algn="ctr">
              <a:solidFill>
                <a:sysClr val="window" lastClr="FFFFFF">
                  <a:lumMod val="75000"/>
                </a:sys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0C0"/>
                  </a:solidFill>
                  <a:effectLst/>
                  <a:uLnTx/>
                  <a:uFillTx/>
                  <a:latin typeface="Arial Narrow"/>
                  <a:ea typeface="Meiryo UI"/>
                  <a:cs typeface="+mn-cs"/>
                </a:rPr>
                <a:t>Gherkin - Cucumber</a:t>
              </a:r>
              <a:endParaRPr kumimoji="0" lang="en-US" sz="1100" b="0" i="0" u="none" strike="noStrike" kern="0" cap="none" spc="0" normalizeH="0" baseline="0" noProof="0" dirty="0">
                <a:ln>
                  <a:noFill/>
                </a:ln>
                <a:solidFill>
                  <a:srgbClr val="0070C0"/>
                </a:solidFill>
                <a:effectLst/>
                <a:uLnTx/>
                <a:uFillTx/>
                <a:latin typeface="Arial Narrow"/>
                <a:ea typeface="Meiryo UI"/>
                <a:cs typeface="+mn-cs"/>
              </a:endParaRPr>
            </a:p>
          </p:txBody>
        </p:sp>
        <p:sp>
          <p:nvSpPr>
            <p:cNvPr id="174" name="Rectangle 173"/>
            <p:cNvSpPr/>
            <p:nvPr/>
          </p:nvSpPr>
          <p:spPr>
            <a:xfrm>
              <a:off x="7844287" y="655405"/>
              <a:ext cx="1478081" cy="522514"/>
            </a:xfrm>
            <a:prstGeom prst="rect">
              <a:avLst/>
            </a:prstGeom>
            <a:noFill/>
            <a:ln w="25400" cap="flat" cmpd="sng" algn="ctr">
              <a:solidFill>
                <a:sysClr val="window" lastClr="FFFFFF">
                  <a:lumMod val="75000"/>
                </a:sys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latin typeface="Arial Narrow"/>
                  <a:ea typeface="Meiryo UI"/>
                  <a:cs typeface="+mn-cs"/>
                </a:rPr>
                <a:t>Java Spring Boot</a:t>
              </a:r>
            </a:p>
          </p:txBody>
        </p:sp>
        <p:pic>
          <p:nvPicPr>
            <p:cNvPr id="175" name="Picture 174"/>
            <p:cNvPicPr>
              <a:picLocks noChangeAspect="1"/>
            </p:cNvPicPr>
            <p:nvPr/>
          </p:nvPicPr>
          <p:blipFill>
            <a:blip r:embed="rId4"/>
            <a:stretch>
              <a:fillRect/>
            </a:stretch>
          </p:blipFill>
          <p:spPr>
            <a:xfrm>
              <a:off x="7653597" y="818811"/>
              <a:ext cx="351166" cy="319690"/>
            </a:xfrm>
            <a:prstGeom prst="rect">
              <a:avLst/>
            </a:prstGeom>
          </p:spPr>
        </p:pic>
        <p:pic>
          <p:nvPicPr>
            <p:cNvPr id="176" name="Picture 4" descr="Image result for gherkin jav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1842" y="1593958"/>
              <a:ext cx="246061" cy="28282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76"/>
            <p:cNvPicPr>
              <a:picLocks noChangeAspect="1"/>
            </p:cNvPicPr>
            <p:nvPr/>
          </p:nvPicPr>
          <p:blipFill>
            <a:blip r:embed="rId6"/>
            <a:stretch>
              <a:fillRect/>
            </a:stretch>
          </p:blipFill>
          <p:spPr>
            <a:xfrm>
              <a:off x="9461757" y="1271761"/>
              <a:ext cx="314025" cy="314025"/>
            </a:xfrm>
            <a:prstGeom prst="rect">
              <a:avLst/>
            </a:prstGeom>
          </p:spPr>
        </p:pic>
        <p:grpSp>
          <p:nvGrpSpPr>
            <p:cNvPr id="178" name="Group 177"/>
            <p:cNvGrpSpPr/>
            <p:nvPr/>
          </p:nvGrpSpPr>
          <p:grpSpPr>
            <a:xfrm>
              <a:off x="4361276" y="2077481"/>
              <a:ext cx="1301455" cy="1298448"/>
              <a:chOff x="4361276" y="1743653"/>
              <a:chExt cx="1301455" cy="1298448"/>
            </a:xfrm>
            <a:solidFill>
              <a:srgbClr val="8064A2">
                <a:lumMod val="75000"/>
              </a:srgbClr>
            </a:solidFill>
          </p:grpSpPr>
          <p:sp>
            <p:nvSpPr>
              <p:cNvPr id="179" name="Oval 178"/>
              <p:cNvSpPr/>
              <p:nvPr/>
            </p:nvSpPr>
            <p:spPr>
              <a:xfrm>
                <a:off x="4361276" y="1743653"/>
                <a:ext cx="1301455" cy="1298448"/>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80" name="Picture 1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0355" y="2090831"/>
                <a:ext cx="609524" cy="609524"/>
              </a:xfrm>
              <a:prstGeom prst="rect">
                <a:avLst/>
              </a:prstGeom>
              <a:grpFill/>
            </p:spPr>
          </p:pic>
        </p:grpSp>
        <p:pic>
          <p:nvPicPr>
            <p:cNvPr id="181" name="Picture 1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0233" y="4048922"/>
              <a:ext cx="609524" cy="609524"/>
            </a:xfrm>
            <a:prstGeom prst="rect">
              <a:avLst/>
            </a:prstGeom>
          </p:spPr>
        </p:pic>
        <p:sp>
          <p:nvSpPr>
            <p:cNvPr id="182" name="Oval 181"/>
            <p:cNvSpPr/>
            <p:nvPr/>
          </p:nvSpPr>
          <p:spPr>
            <a:xfrm>
              <a:off x="4391423" y="3937152"/>
              <a:ext cx="1301455" cy="1298448"/>
            </a:xfrm>
            <a:prstGeom prst="ellipse">
              <a:avLst/>
            </a:prstGeom>
            <a:solidFill>
              <a:srgbClr val="8064A2">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Narrow"/>
                <a:ea typeface="Meiryo UI"/>
                <a:cs typeface="+mn-cs"/>
              </a:endParaRPr>
            </a:p>
          </p:txBody>
        </p:sp>
        <p:pic>
          <p:nvPicPr>
            <p:cNvPr id="183" name="Picture 1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0543" y="4281614"/>
              <a:ext cx="609524" cy="609524"/>
            </a:xfrm>
            <a:prstGeom prst="rect">
              <a:avLst/>
            </a:prstGeom>
          </p:spPr>
        </p:pic>
        <p:cxnSp>
          <p:nvCxnSpPr>
            <p:cNvPr id="184" name="Straight Arrow Connector 183"/>
            <p:cNvCxnSpPr>
              <a:stCxn id="179" idx="6"/>
            </p:cNvCxnSpPr>
            <p:nvPr/>
          </p:nvCxnSpPr>
          <p:spPr bwMode="auto">
            <a:xfrm>
              <a:off x="5662731" y="2726705"/>
              <a:ext cx="433269" cy="0"/>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Arrow Connector 184"/>
            <p:cNvCxnSpPr>
              <a:stCxn id="182" idx="6"/>
            </p:cNvCxnSpPr>
            <p:nvPr/>
          </p:nvCxnSpPr>
          <p:spPr bwMode="auto">
            <a:xfrm>
              <a:off x="5692878" y="4586376"/>
              <a:ext cx="401458" cy="0"/>
            </a:xfrm>
            <a:prstGeom prst="straightConnector1">
              <a:avLst/>
            </a:prstGeom>
            <a:solidFill>
              <a:srgbClr val="4F81BD"/>
            </a:solidFill>
            <a:ln w="12700" cap="flat" cmpd="sng" algn="ctr">
              <a:solidFill>
                <a:srgbClr val="385D8A"/>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6" name="Group 185"/>
            <p:cNvGrpSpPr/>
            <p:nvPr/>
          </p:nvGrpSpPr>
          <p:grpSpPr>
            <a:xfrm>
              <a:off x="4167344" y="5368526"/>
              <a:ext cx="1863017" cy="729611"/>
              <a:chOff x="4051859" y="5396405"/>
              <a:chExt cx="1863017" cy="729611"/>
            </a:xfrm>
          </p:grpSpPr>
          <p:pic>
            <p:nvPicPr>
              <p:cNvPr id="187" name="Picture 8"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67164" y="5488429"/>
                <a:ext cx="781304" cy="611523"/>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p:cNvPicPr>
                <a:picLocks noChangeAspect="1"/>
              </p:cNvPicPr>
              <p:nvPr/>
            </p:nvPicPr>
            <p:blipFill>
              <a:blip r:embed="rId10"/>
              <a:stretch>
                <a:fillRect/>
              </a:stretch>
            </p:blipFill>
            <p:spPr>
              <a:xfrm>
                <a:off x="4661971" y="5470477"/>
                <a:ext cx="589369" cy="589369"/>
              </a:xfrm>
              <a:prstGeom prst="rect">
                <a:avLst/>
              </a:prstGeom>
            </p:spPr>
          </p:pic>
          <p:sp>
            <p:nvSpPr>
              <p:cNvPr id="189" name="Rectangle 188"/>
              <p:cNvSpPr/>
              <p:nvPr/>
            </p:nvSpPr>
            <p:spPr>
              <a:xfrm>
                <a:off x="4051859" y="5396405"/>
                <a:ext cx="1863017" cy="729611"/>
              </a:xfrm>
              <a:prstGeom prst="rect">
                <a:avLst/>
              </a:prstGeom>
              <a:noFill/>
              <a:ln w="25400" cap="flat" cmpd="sng" algn="ctr">
                <a:solidFill>
                  <a:sysClr val="window" lastClr="FFFFFF">
                    <a:lumMod val="75000"/>
                  </a:sysClr>
                </a:solidFill>
                <a:prstDash val="sysDash"/>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0C0"/>
                  </a:solidFill>
                  <a:effectLst/>
                  <a:uLnTx/>
                  <a:uFillTx/>
                  <a:latin typeface="Arial Narrow"/>
                  <a:ea typeface="Meiryo UI"/>
                  <a:cs typeface="+mn-cs"/>
                </a:endParaRPr>
              </a:p>
            </p:txBody>
          </p:sp>
          <p:pic>
            <p:nvPicPr>
              <p:cNvPr id="190" name="Picture 189"/>
              <p:cNvPicPr>
                <a:picLocks noChangeAspect="1"/>
              </p:cNvPicPr>
              <p:nvPr/>
            </p:nvPicPr>
            <p:blipFill>
              <a:blip r:embed="rId11"/>
              <a:stretch>
                <a:fillRect/>
              </a:stretch>
            </p:blipFill>
            <p:spPr>
              <a:xfrm>
                <a:off x="5185223" y="5478015"/>
                <a:ext cx="566393" cy="566393"/>
              </a:xfrm>
              <a:prstGeom prst="rect">
                <a:avLst/>
              </a:prstGeom>
            </p:spPr>
          </p:pic>
        </p:grpSp>
        <p:pic>
          <p:nvPicPr>
            <p:cNvPr id="191" name="Picture 19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79930" y="3140038"/>
              <a:ext cx="680085" cy="680085"/>
            </a:xfrm>
            <a:prstGeom prst="rect">
              <a:avLst/>
            </a:prstGeom>
          </p:spPr>
        </p:pic>
        <p:pic>
          <p:nvPicPr>
            <p:cNvPr id="192" name="Picture 19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37841" y="2334085"/>
              <a:ext cx="1090932" cy="677527"/>
            </a:xfrm>
            <a:prstGeom prst="rect">
              <a:avLst/>
            </a:prstGeom>
          </p:spPr>
        </p:pic>
      </p:grpSp>
    </p:spTree>
    <p:extLst>
      <p:ext uri="{BB962C8B-B14F-4D97-AF65-F5344CB8AC3E}">
        <p14:creationId xmlns:p14="http://schemas.microsoft.com/office/powerpoint/2010/main" val="37939614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6FEE88-54B1-8F4A-A4F0-580D3019F913}"/>
              </a:ext>
            </a:extLst>
          </p:cNvPr>
          <p:cNvSpPr>
            <a:spLocks noGrp="1"/>
          </p:cNvSpPr>
          <p:nvPr>
            <p:ph type="title"/>
          </p:nvPr>
        </p:nvSpPr>
        <p:spPr>
          <a:xfrm>
            <a:off x="575733" y="0"/>
            <a:ext cx="10447867" cy="1000437"/>
          </a:xfrm>
        </p:spPr>
        <p:txBody>
          <a:bodyPr/>
          <a:lstStyle/>
          <a:p>
            <a:r>
              <a:rPr lang="en-US" dirty="0"/>
              <a:t>Case Study #2: S</a:t>
            </a:r>
            <a:r>
              <a:rPr lang="en-US" b="1" dirty="0"/>
              <a:t>creenshot</a:t>
            </a:r>
          </a:p>
        </p:txBody>
      </p:sp>
      <p:sp>
        <p:nvSpPr>
          <p:cNvPr id="109" name="Slide Number Placeholder 2">
            <a:extLst>
              <a:ext uri="{FF2B5EF4-FFF2-40B4-BE49-F238E27FC236}">
                <a16:creationId xmlns:a16="http://schemas.microsoft.com/office/drawing/2014/main" id="{0AB05DCF-5565-ED48-8D2E-D7CA02C5B201}"/>
              </a:ext>
            </a:extLst>
          </p:cNvPr>
          <p:cNvSpPr>
            <a:spLocks noGrp="1"/>
          </p:cNvSpPr>
          <p:nvPr>
            <p:ph type="sldNum" sz="quarter" idx="12"/>
          </p:nvPr>
        </p:nvSpPr>
        <p:spPr>
          <a:xfrm>
            <a:off x="11678661" y="6405970"/>
            <a:ext cx="389850" cy="276999"/>
          </a:xfrm>
        </p:spPr>
        <p:txBody>
          <a:bodyPr/>
          <a:lstStyle/>
          <a:p>
            <a:pPr algn="ctr"/>
            <a:fld id="{34BBD95C-5847-41D4-A95D-7A604938DF3E}" type="slidenum">
              <a:rPr lang="en-US" smtClean="0"/>
              <a:pPr algn="ctr"/>
              <a:t>99</a:t>
            </a:fld>
            <a:endParaRPr lang="en-US"/>
          </a:p>
        </p:txBody>
      </p:sp>
      <p:sp>
        <p:nvSpPr>
          <p:cNvPr id="110" name="Title 1">
            <a:extLst>
              <a:ext uri="{FF2B5EF4-FFF2-40B4-BE49-F238E27FC236}">
                <a16:creationId xmlns:a16="http://schemas.microsoft.com/office/drawing/2014/main" id="{8F671C5F-2F0C-FA4C-A239-DC6F23849B06}"/>
              </a:ext>
            </a:extLst>
          </p:cNvPr>
          <p:cNvSpPr txBox="1">
            <a:spLocks/>
          </p:cNvSpPr>
          <p:nvPr/>
        </p:nvSpPr>
        <p:spPr>
          <a:xfrm>
            <a:off x="508000" y="0"/>
            <a:ext cx="10515600" cy="746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733" dirty="0"/>
          </a:p>
        </p:txBody>
      </p:sp>
      <p:pic>
        <p:nvPicPr>
          <p:cNvPr id="111" name="Picture 110">
            <a:extLst>
              <a:ext uri="{FF2B5EF4-FFF2-40B4-BE49-F238E27FC236}">
                <a16:creationId xmlns:a16="http://schemas.microsoft.com/office/drawing/2014/main" id="{C46EF8D5-43C6-2B49-86BD-7E4B3A834D0E}"/>
              </a:ext>
            </a:extLst>
          </p:cNvPr>
          <p:cNvPicPr>
            <a:picLocks noChangeAspect="1"/>
          </p:cNvPicPr>
          <p:nvPr/>
        </p:nvPicPr>
        <p:blipFill>
          <a:blip r:embed="rId3"/>
          <a:stretch>
            <a:fillRect/>
          </a:stretch>
        </p:blipFill>
        <p:spPr>
          <a:xfrm>
            <a:off x="479208" y="1144118"/>
            <a:ext cx="2891230" cy="2251364"/>
          </a:xfrm>
          <a:prstGeom prst="rect">
            <a:avLst/>
          </a:prstGeom>
          <a:ln>
            <a:noFill/>
          </a:ln>
          <a:effectLst>
            <a:outerShdw blurRad="292100" dist="139700" dir="2700000" algn="tl" rotWithShape="0">
              <a:srgbClr val="333333">
                <a:alpha val="65000"/>
              </a:srgbClr>
            </a:outerShdw>
          </a:effectLst>
        </p:spPr>
      </p:pic>
      <p:pic>
        <p:nvPicPr>
          <p:cNvPr id="112" name="Picture 111">
            <a:extLst>
              <a:ext uri="{FF2B5EF4-FFF2-40B4-BE49-F238E27FC236}">
                <a16:creationId xmlns:a16="http://schemas.microsoft.com/office/drawing/2014/main" id="{35EDCAC8-9221-354B-BA04-ABAC3D8564FD}"/>
              </a:ext>
            </a:extLst>
          </p:cNvPr>
          <p:cNvPicPr>
            <a:picLocks noChangeAspect="1"/>
          </p:cNvPicPr>
          <p:nvPr/>
        </p:nvPicPr>
        <p:blipFill>
          <a:blip r:embed="rId4"/>
          <a:stretch>
            <a:fillRect/>
          </a:stretch>
        </p:blipFill>
        <p:spPr>
          <a:xfrm>
            <a:off x="3514617" y="1144118"/>
            <a:ext cx="4237862" cy="2251364"/>
          </a:xfrm>
          <a:prstGeom prst="rect">
            <a:avLst/>
          </a:prstGeom>
          <a:ln>
            <a:noFill/>
          </a:ln>
          <a:effectLst>
            <a:outerShdw blurRad="292100" dist="139700" dir="2700000" algn="tl" rotWithShape="0">
              <a:srgbClr val="333333">
                <a:alpha val="65000"/>
              </a:srgbClr>
            </a:outerShdw>
          </a:effectLst>
        </p:spPr>
      </p:pic>
      <p:pic>
        <p:nvPicPr>
          <p:cNvPr id="113" name="Picture 112">
            <a:extLst>
              <a:ext uri="{FF2B5EF4-FFF2-40B4-BE49-F238E27FC236}">
                <a16:creationId xmlns:a16="http://schemas.microsoft.com/office/drawing/2014/main" id="{879A1521-05C6-DD46-B308-5A1E9EBDC5A0}"/>
              </a:ext>
            </a:extLst>
          </p:cNvPr>
          <p:cNvPicPr>
            <a:picLocks noChangeAspect="1"/>
          </p:cNvPicPr>
          <p:nvPr/>
        </p:nvPicPr>
        <p:blipFill>
          <a:blip r:embed="rId5"/>
          <a:stretch>
            <a:fillRect/>
          </a:stretch>
        </p:blipFill>
        <p:spPr>
          <a:xfrm>
            <a:off x="7896658" y="1144118"/>
            <a:ext cx="3699065" cy="2367496"/>
          </a:xfrm>
          <a:prstGeom prst="rect">
            <a:avLst/>
          </a:prstGeom>
          <a:ln>
            <a:noFill/>
          </a:ln>
          <a:effectLst>
            <a:outerShdw blurRad="292100" dist="139700" dir="2700000" algn="tl" rotWithShape="0">
              <a:srgbClr val="333333">
                <a:alpha val="65000"/>
              </a:srgbClr>
            </a:outerShdw>
          </a:effectLst>
        </p:spPr>
      </p:pic>
      <p:pic>
        <p:nvPicPr>
          <p:cNvPr id="114" name="Picture 113">
            <a:extLst>
              <a:ext uri="{FF2B5EF4-FFF2-40B4-BE49-F238E27FC236}">
                <a16:creationId xmlns:a16="http://schemas.microsoft.com/office/drawing/2014/main" id="{D30A2B47-DD7E-BD47-ABA4-CEA7E9137DD1}"/>
              </a:ext>
            </a:extLst>
          </p:cNvPr>
          <p:cNvPicPr>
            <a:picLocks noChangeAspect="1"/>
          </p:cNvPicPr>
          <p:nvPr/>
        </p:nvPicPr>
        <p:blipFill>
          <a:blip r:embed="rId6"/>
          <a:stretch>
            <a:fillRect/>
          </a:stretch>
        </p:blipFill>
        <p:spPr>
          <a:xfrm>
            <a:off x="479208" y="3774315"/>
            <a:ext cx="5154340" cy="2258291"/>
          </a:xfrm>
          <a:prstGeom prst="rect">
            <a:avLst/>
          </a:prstGeom>
          <a:ln>
            <a:noFill/>
          </a:ln>
          <a:effectLst>
            <a:outerShdw blurRad="292100" dist="139700" dir="2700000" algn="tl" rotWithShape="0">
              <a:srgbClr val="333333">
                <a:alpha val="65000"/>
              </a:srgbClr>
            </a:outerShdw>
          </a:effectLst>
        </p:spPr>
      </p:pic>
      <p:pic>
        <p:nvPicPr>
          <p:cNvPr id="115" name="Picture 114">
            <a:extLst>
              <a:ext uri="{FF2B5EF4-FFF2-40B4-BE49-F238E27FC236}">
                <a16:creationId xmlns:a16="http://schemas.microsoft.com/office/drawing/2014/main" id="{A2AE4CF5-6846-CF40-B7A4-6DE1DACEA793}"/>
              </a:ext>
            </a:extLst>
          </p:cNvPr>
          <p:cNvPicPr>
            <a:picLocks noChangeAspect="1"/>
          </p:cNvPicPr>
          <p:nvPr/>
        </p:nvPicPr>
        <p:blipFill>
          <a:blip r:embed="rId7"/>
          <a:stretch>
            <a:fillRect/>
          </a:stretch>
        </p:blipFill>
        <p:spPr>
          <a:xfrm>
            <a:off x="5833630" y="3774315"/>
            <a:ext cx="5762093" cy="2583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0653690"/>
      </p:ext>
    </p:extLst>
  </p:cSld>
  <p:clrMapOvr>
    <a:masterClrMapping/>
  </p:clrMapOvr>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TotalTime>
  <Words>9640</Words>
  <Application>Microsoft Office PowerPoint</Application>
  <PresentationFormat>Widescreen</PresentationFormat>
  <Paragraphs>2394</Paragraphs>
  <Slides>115</Slides>
  <Notes>22</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38" baseType="lpstr">
      <vt:lpstr>맑은 고딕</vt:lpstr>
      <vt:lpstr>Arial</vt:lpstr>
      <vt:lpstr>Arial Narrow</vt:lpstr>
      <vt:lpstr>BR Omega VN</vt:lpstr>
      <vt:lpstr>Calibri</vt:lpstr>
      <vt:lpstr>Calibri Light</vt:lpstr>
      <vt:lpstr>Courier New</vt:lpstr>
      <vt:lpstr>Franklin Gothic Book</vt:lpstr>
      <vt:lpstr>Lato Regular</vt:lpstr>
      <vt:lpstr>メイリオ</vt:lpstr>
      <vt:lpstr>Meiryo UI</vt:lpstr>
      <vt:lpstr>Segoe</vt:lpstr>
      <vt:lpstr>Segoe Pro Semibold</vt:lpstr>
      <vt:lpstr>Segoe UI</vt:lpstr>
      <vt:lpstr>Segoe UI Black</vt:lpstr>
      <vt:lpstr>Segoe UI Light</vt:lpstr>
      <vt:lpstr>Segoe UI Semibold</vt:lpstr>
      <vt:lpstr>Segoe UI Semilight</vt:lpstr>
      <vt:lpstr>Source Sans Pro</vt:lpstr>
      <vt:lpstr>Verdana</vt:lpstr>
      <vt:lpstr>Wingdings</vt:lpstr>
      <vt:lpstr>Office Theme</vt:lpstr>
      <vt:lpstr>Microsoft Visio Drawing</vt:lpstr>
      <vt:lpstr>PowerPoint Presentation</vt:lpstr>
      <vt:lpstr>PowerPoint Presentation</vt:lpstr>
      <vt:lpstr>PROJECT BACKGROUND</vt:lpstr>
      <vt:lpstr>PROJECT SCOPE</vt:lpstr>
      <vt:lpstr>Clarifying Motivations of PIACOM</vt:lpstr>
      <vt:lpstr>PowerPoint Presentation</vt:lpstr>
      <vt:lpstr>Executive Summary</vt:lpstr>
      <vt:lpstr>IT landscape</vt:lpstr>
      <vt:lpstr>PowerPoint Presentation</vt:lpstr>
      <vt:lpstr>Performance &amp; Utilization </vt:lpstr>
      <vt:lpstr>Windows Server - No Longer Supported</vt:lpstr>
      <vt:lpstr>Current Environment | Lift and Shift ( As Is Configuration)</vt:lpstr>
      <vt:lpstr>Current Environment | As is configuration Monthly Cost Comparison </vt:lpstr>
      <vt:lpstr>Current Environment on Azure | Optimized IaaS (Right Sized) </vt:lpstr>
      <vt:lpstr>Current Environment | Optimized IaaS Monthly Cost Comparison</vt:lpstr>
      <vt:lpstr>Business Case | IaaS (As is Configuration vs Right Sized) </vt:lpstr>
      <vt:lpstr>Current Environment on Azure | Azure Landing Zone Cost Outline </vt:lpstr>
      <vt:lpstr>Azure Landing Zone </vt:lpstr>
      <vt:lpstr>PowerPoint Presentation</vt:lpstr>
      <vt:lpstr>ON-PREM APPLICATION | IMPACT AND READINESS RATING</vt:lpstr>
      <vt:lpstr>Journey to Cloud</vt:lpstr>
      <vt:lpstr>Cloud Migration Strategy</vt:lpstr>
      <vt:lpstr>Application Modernization Strategy</vt:lpstr>
      <vt:lpstr>PowerPoint Presentation</vt:lpstr>
      <vt:lpstr>BOS Framework -&gt; ERP</vt:lpstr>
      <vt:lpstr>Current Architecture | BOS Framework</vt:lpstr>
      <vt:lpstr>Findings | BOS Framework</vt:lpstr>
      <vt:lpstr>Azure Reference Architecture | BOS Framework</vt:lpstr>
      <vt:lpstr>Rehost Methodology</vt:lpstr>
      <vt:lpstr>As-is On-Premise BOS</vt:lpstr>
      <vt:lpstr>As-is On-Premise BOS</vt:lpstr>
      <vt:lpstr>As-is On-Premise BOS</vt:lpstr>
      <vt:lpstr>As-is On-Premise BOS</vt:lpstr>
      <vt:lpstr>As-is On-Premise BOS</vt:lpstr>
      <vt:lpstr>Migration Strategy</vt:lpstr>
      <vt:lpstr>Migration Strategy</vt:lpstr>
      <vt:lpstr>Migration Strategy</vt:lpstr>
      <vt:lpstr>Rearchitect/Refactor Methodology</vt:lpstr>
      <vt:lpstr>Rearchitect/Refactor Methodology</vt:lpstr>
      <vt:lpstr>PowerPoint Presentation</vt:lpstr>
      <vt:lpstr>NUCLOS FRAMEWORK</vt:lpstr>
      <vt:lpstr>As-is Architecture | Nuclos Framework</vt:lpstr>
      <vt:lpstr>Findings | ERP (Nuclos Framework)</vt:lpstr>
      <vt:lpstr>Azure Reference Architecture | Nuclos Framework</vt:lpstr>
      <vt:lpstr>Rehost Methodology</vt:lpstr>
      <vt:lpstr>Nuclos Framework</vt:lpstr>
      <vt:lpstr>PIA-ERP As-Is Architecture</vt:lpstr>
      <vt:lpstr>PIA-ERP Nuclet Components Diagram</vt:lpstr>
      <vt:lpstr>Migration Strategy</vt:lpstr>
      <vt:lpstr>Rearchitect/Refactor Methodology</vt:lpstr>
      <vt:lpstr>Rearchitect/Refactor Methodology</vt:lpstr>
      <vt:lpstr>Rearchitect/Refactor Methodology</vt:lpstr>
      <vt:lpstr>Rearchitect/Refactor Methodology</vt:lpstr>
      <vt:lpstr>PowerPoint Presentation</vt:lpstr>
      <vt:lpstr>BACK-END MOBILE</vt:lpstr>
      <vt:lpstr>Current Architecture | Back-end Mobile</vt:lpstr>
      <vt:lpstr>Findings | Back-end Mobile</vt:lpstr>
      <vt:lpstr>As-Is System High Level Architecture </vt:lpstr>
      <vt:lpstr>As-Is System High Level Architecture</vt:lpstr>
      <vt:lpstr>Azure Microservices Architecture Reference | Back-end Mobile</vt:lpstr>
      <vt:lpstr>PowerPoint Presentation</vt:lpstr>
      <vt:lpstr>IOT</vt:lpstr>
      <vt:lpstr>IoT Device</vt:lpstr>
      <vt:lpstr>General model of store management application</vt:lpstr>
      <vt:lpstr>Petroleum station automated system</vt:lpstr>
      <vt:lpstr>Petroleum warehouse automated system</vt:lpstr>
      <vt:lpstr>Apply Azure IoT Hub/Central Methodology </vt:lpstr>
      <vt:lpstr>Apply Azure IoT Hub/Central Methodology </vt:lpstr>
      <vt:lpstr>Apply Azure IoT Hub/Central Methodology </vt:lpstr>
      <vt:lpstr>Apply Azure IoT Hub/Central Methodology </vt:lpstr>
      <vt:lpstr>IoT Cloud Migration Strategy</vt:lpstr>
      <vt:lpstr>Building IoT solutions - Build from the ground up</vt:lpstr>
      <vt:lpstr>Building IoT solutions - Build with a complete management IoT app platform</vt:lpstr>
      <vt:lpstr>Real-time asset and management</vt:lpstr>
      <vt:lpstr>AI Video Intelligence Solution Accelerator</vt:lpstr>
      <vt:lpstr>PowerPoint Presentation</vt:lpstr>
      <vt:lpstr>Mục tiêu </vt:lpstr>
      <vt:lpstr>PIACOM Current Infra Architecture </vt:lpstr>
      <vt:lpstr>Azure Architecture Recommendation</vt:lpstr>
      <vt:lpstr>Approach migration</vt:lpstr>
      <vt:lpstr>Migration processes </vt:lpstr>
      <vt:lpstr>Stage 1: Master Plan (Lift &amp; Shift) </vt:lpstr>
      <vt:lpstr>Stage 1: 3 Applications -&gt; Lift &amp; Shift (SIT Environment)</vt:lpstr>
      <vt:lpstr>Stage 1: Team Structure (Lift &amp; Shift)</vt:lpstr>
      <vt:lpstr>Stage 2: Master Plan (Modernization and IoT)</vt:lpstr>
      <vt:lpstr>Stage 2: Work Break down Structure (Modernization and IoT)</vt:lpstr>
      <vt:lpstr>Stage 2: Work Break down Structure (Modernization and IoT)</vt:lpstr>
      <vt:lpstr>Stage 2: Work Break down Structure (Modernization and IoT)</vt:lpstr>
      <vt:lpstr>Stage2: Team Structure (Modernization and IoT)</vt:lpstr>
      <vt:lpstr>Org Alignment</vt:lpstr>
      <vt:lpstr>Roles &amp; Responsibilities</vt:lpstr>
      <vt:lpstr>Learning path</vt:lpstr>
      <vt:lpstr>Azure Service Pricing</vt:lpstr>
      <vt:lpstr>Recommended Next Step</vt:lpstr>
      <vt:lpstr>PowerPoint Presentation</vt:lpstr>
      <vt:lpstr>Case study #1 : IoT</vt:lpstr>
      <vt:lpstr>Case Study #2: A Microservice System </vt:lpstr>
      <vt:lpstr>Case Study #2: System Architecture</vt:lpstr>
      <vt:lpstr>Case Study #2: Screenshot</vt:lpstr>
      <vt:lpstr>Case Study #3: A Microservice System</vt:lpstr>
      <vt:lpstr>Assessed 41 Servers</vt:lpstr>
      <vt:lpstr>Assessed 41 Servers</vt:lpstr>
      <vt:lpstr>Assessed 41 Servers</vt:lpstr>
      <vt:lpstr>Assessed 41 Servers</vt:lpstr>
      <vt:lpstr>Ignored 15 Servers</vt:lpstr>
      <vt:lpstr>Migration readiness</vt:lpstr>
      <vt:lpstr>Azure IoT Solutions</vt:lpstr>
      <vt:lpstr>Azure IoT Central architecture</vt:lpstr>
      <vt:lpstr>Azure IoT reference architecture</vt:lpstr>
      <vt:lpstr>Hybrid security monitoring using Defender for Cloud and Sentinel</vt:lpstr>
      <vt:lpstr>Data Analytics with Azure Synapse</vt:lpstr>
      <vt:lpstr>Azure Backup Services </vt:lpstr>
      <vt:lpstr>Azure Site Recovery</vt:lpstr>
      <vt:lpstr>Org Alignment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An Quoc Huy (FHN.TCS)</cp:lastModifiedBy>
  <cp:revision>28</cp:revision>
  <dcterms:created xsi:type="dcterms:W3CDTF">2021-11-26T03:15:35Z</dcterms:created>
  <dcterms:modified xsi:type="dcterms:W3CDTF">2022-06-17T04:32:28Z</dcterms:modified>
</cp:coreProperties>
</file>